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286" r:id="rId3"/>
    <p:sldId id="256" r:id="rId4"/>
    <p:sldId id="258" r:id="rId5"/>
    <p:sldId id="267" r:id="rId6"/>
    <p:sldId id="261" r:id="rId7"/>
    <p:sldId id="264" r:id="rId8"/>
    <p:sldId id="266" r:id="rId9"/>
    <p:sldId id="263" r:id="rId10"/>
    <p:sldId id="265" r:id="rId11"/>
    <p:sldId id="262" r:id="rId12"/>
    <p:sldId id="284" r:id="rId13"/>
    <p:sldId id="288" r:id="rId14"/>
    <p:sldId id="287" r:id="rId15"/>
    <p:sldId id="285" r:id="rId16"/>
    <p:sldId id="289" r:id="rId17"/>
    <p:sldId id="283" r:id="rId18"/>
    <p:sldId id="281" r:id="rId19"/>
    <p:sldId id="280" r:id="rId20"/>
    <p:sldId id="276" r:id="rId21"/>
    <p:sldId id="279" r:id="rId22"/>
    <p:sldId id="282" r:id="rId23"/>
    <p:sldId id="278" r:id="rId24"/>
    <p:sldId id="274" r:id="rId25"/>
    <p:sldId id="277" r:id="rId26"/>
    <p:sldId id="275" r:id="rId27"/>
    <p:sldId id="273" r:id="rId28"/>
    <p:sldId id="272" r:id="rId29"/>
    <p:sldId id="271" r:id="rId30"/>
    <p:sldId id="270" r:id="rId31"/>
    <p:sldId id="293" r:id="rId32"/>
    <p:sldId id="260" r:id="rId33"/>
    <p:sldId id="292" r:id="rId34"/>
    <p:sldId id="291" r:id="rId35"/>
    <p:sldId id="268" r:id="rId36"/>
    <p:sldId id="290" r:id="rId37"/>
    <p:sldId id="295" r:id="rId38"/>
    <p:sldId id="259" r:id="rId39"/>
    <p:sldId id="296" r:id="rId40"/>
    <p:sldId id="257" r:id="rId41"/>
    <p:sldId id="297"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hJeE+D8U9+kBGkzOcOh3A" hashData="ixl5/EWYquUy1BwATW9WZd+c1Y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D86"/>
    <a:srgbClr val="007600"/>
    <a:srgbClr val="996633"/>
    <a:srgbClr val="007400"/>
    <a:srgbClr val="005800"/>
    <a:srgbClr val="DCA166"/>
    <a:srgbClr val="005400"/>
    <a:srgbClr val="004800"/>
    <a:srgbClr val="0DFF7A"/>
    <a:srgbClr val="4B321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648"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CFBF6F-2E52-4AF4-8173-CCAAF7ACD40D}" type="datetimeFigureOut">
              <a:rPr lang="es-ES" smtClean="0"/>
              <a:pPr/>
              <a:t>15/03/2015</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4C99F1-FD21-4C63-ABAB-C438E81F5791}"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24C99F1-FD21-4C63-ABAB-C438E81F5791}" type="slidenum">
              <a:rPr lang="es-ES" smtClean="0"/>
              <a:pPr/>
              <a:t>2</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24C99F1-FD21-4C63-ABAB-C438E81F5791}" type="slidenum">
              <a:rPr lang="es-ES" smtClean="0"/>
              <a:pPr/>
              <a:t>3</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24C99F1-FD21-4C63-ABAB-C438E81F5791}" type="slidenum">
              <a:rPr lang="es-ES" smtClean="0"/>
              <a:pPr/>
              <a:t>38</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78BBA7-13B8-40C6-92F4-50B84BB8304A}" type="datetimeFigureOut">
              <a:rPr lang="es-ES" smtClean="0"/>
              <a:pPr/>
              <a:t>15/03/2015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3F9A800D-890A-4AAE-A723-C59F08B97684}" type="slidenum">
              <a:rPr lang="es-ES" smtClean="0"/>
              <a:pPr/>
              <a:t>‹Nº›</a:t>
            </a:fld>
            <a:endParaRPr lang="es-ES" dirty="0"/>
          </a:p>
        </p:txBody>
      </p:sp>
    </p:spTree>
  </p:cSld>
  <p:clrMapOvr>
    <a:masterClrMapping/>
  </p:clrMapOvr>
  <p:transition advTm="2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78BBA7-13B8-40C6-92F4-50B84BB8304A}" type="datetimeFigureOut">
              <a:rPr lang="es-ES" smtClean="0"/>
              <a:pPr/>
              <a:t>15/03/2015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9A800D-890A-4AAE-A723-C59F08B97684}"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odopad-1-1024.gif"/>
          <p:cNvPicPr>
            <a:picLocks noChangeAspect="1"/>
          </p:cNvPicPr>
          <p:nvPr/>
        </p:nvPicPr>
        <p:blipFill>
          <a:blip r:embed="rId3">
            <a:lum/>
          </a:blip>
          <a:stretch>
            <a:fillRect/>
          </a:stretch>
        </p:blipFill>
        <p:spPr>
          <a:xfrm>
            <a:off x="0" y="0"/>
            <a:ext cx="9144000" cy="6858000"/>
          </a:xfrm>
          <a:prstGeom prst="rect">
            <a:avLst/>
          </a:prstGeom>
        </p:spPr>
      </p:pic>
      <p:pic>
        <p:nvPicPr>
          <p:cNvPr id="45070" name="Picture 14" descr="Rendered Image"/>
          <p:cNvPicPr>
            <a:picLocks noChangeAspect="1" noChangeArrowheads="1"/>
          </p:cNvPicPr>
          <p:nvPr/>
        </p:nvPicPr>
        <p:blipFill>
          <a:blip r:embed="rId4">
            <a:lum contrast="40000"/>
          </a:blip>
          <a:srcRect/>
          <a:stretch>
            <a:fillRect/>
          </a:stretch>
        </p:blipFill>
        <p:spPr bwMode="auto">
          <a:xfrm>
            <a:off x="5857884" y="6029519"/>
            <a:ext cx="2986081" cy="328438"/>
          </a:xfrm>
          <a:prstGeom prst="rect">
            <a:avLst/>
          </a:prstGeom>
          <a:noFill/>
        </p:spPr>
      </p:pic>
      <p:pic>
        <p:nvPicPr>
          <p:cNvPr id="44034" name="Picture 2" descr="http://2.bp.blogspot.com/-vgIYAQOctyM/VJARseqGhbI/AAAAAAAAVe8/1vpjC6FBXbE/s1600/Dalailama07.png"/>
          <p:cNvPicPr>
            <a:picLocks noChangeAspect="1" noChangeArrowheads="1"/>
          </p:cNvPicPr>
          <p:nvPr/>
        </p:nvPicPr>
        <p:blipFill>
          <a:blip r:embed="rId5"/>
          <a:srcRect/>
          <a:stretch>
            <a:fillRect/>
          </a:stretch>
        </p:blipFill>
        <p:spPr bwMode="auto">
          <a:xfrm rot="20866238">
            <a:off x="292479" y="1720279"/>
            <a:ext cx="4549483" cy="4762132"/>
          </a:xfrm>
          <a:prstGeom prst="rect">
            <a:avLst/>
          </a:prstGeom>
          <a:noFill/>
        </p:spPr>
      </p:pic>
      <p:sp>
        <p:nvSpPr>
          <p:cNvPr id="18" name="17 Rectángulo"/>
          <p:cNvSpPr/>
          <p:nvPr/>
        </p:nvSpPr>
        <p:spPr>
          <a:xfrm>
            <a:off x="0" y="5857892"/>
            <a:ext cx="4572000" cy="523220"/>
          </a:xfrm>
          <a:prstGeom prst="rect">
            <a:avLst/>
          </a:prstGeom>
        </p:spPr>
        <p:txBody>
          <a:bodyPr>
            <a:spAutoFit/>
          </a:bodyPr>
          <a:lstStyle/>
          <a:p>
            <a:r>
              <a:rPr lang="es-ES_tradnl" sz="1400" b="1" dirty="0" smtClean="0">
                <a:solidFill>
                  <a:schemeClr val="bg1"/>
                </a:solidFill>
                <a:latin typeface="Agency FB" pitchFamily="34" charset="0"/>
              </a:rPr>
              <a:t>Tema musical : </a:t>
            </a:r>
            <a:r>
              <a:rPr lang="es-ES_tradnl" sz="1400" b="1" dirty="0" err="1" smtClean="0">
                <a:solidFill>
                  <a:schemeClr val="bg1"/>
                </a:solidFill>
                <a:latin typeface="Agency FB" pitchFamily="34" charset="0"/>
              </a:rPr>
              <a:t>Dancing</a:t>
            </a:r>
            <a:r>
              <a:rPr lang="es-ES_tradnl" sz="1400" b="1" dirty="0" smtClean="0">
                <a:solidFill>
                  <a:schemeClr val="bg1"/>
                </a:solidFill>
                <a:latin typeface="Agency FB" pitchFamily="34" charset="0"/>
              </a:rPr>
              <a:t> </a:t>
            </a:r>
            <a:r>
              <a:rPr lang="es-ES_tradnl" sz="1400" b="1" dirty="0" err="1" smtClean="0">
                <a:solidFill>
                  <a:schemeClr val="bg1"/>
                </a:solidFill>
                <a:latin typeface="Agency FB" pitchFamily="34" charset="0"/>
              </a:rPr>
              <a:t>with</a:t>
            </a:r>
            <a:r>
              <a:rPr lang="es-ES_tradnl" sz="1400" b="1" dirty="0" smtClean="0">
                <a:solidFill>
                  <a:schemeClr val="bg1"/>
                </a:solidFill>
                <a:latin typeface="Agency FB" pitchFamily="34" charset="0"/>
              </a:rPr>
              <a:t> </a:t>
            </a:r>
            <a:r>
              <a:rPr lang="es-ES_tradnl" sz="1400" b="1" dirty="0" err="1" smtClean="0">
                <a:solidFill>
                  <a:schemeClr val="bg1"/>
                </a:solidFill>
                <a:latin typeface="Agency FB" pitchFamily="34" charset="0"/>
              </a:rPr>
              <a:t>the</a:t>
            </a:r>
            <a:r>
              <a:rPr lang="es-ES_tradnl" sz="1400" b="1" dirty="0" smtClean="0">
                <a:solidFill>
                  <a:schemeClr val="bg1"/>
                </a:solidFill>
                <a:latin typeface="Agency FB" pitchFamily="34" charset="0"/>
              </a:rPr>
              <a:t> </a:t>
            </a:r>
            <a:r>
              <a:rPr lang="es-ES_tradnl" sz="1400" b="1" dirty="0" err="1" smtClean="0">
                <a:solidFill>
                  <a:schemeClr val="bg1"/>
                </a:solidFill>
                <a:latin typeface="Agency FB" pitchFamily="34" charset="0"/>
              </a:rPr>
              <a:t>wind</a:t>
            </a:r>
            <a:endParaRPr lang="es-ES_tradnl" sz="1400" b="1" dirty="0" smtClean="0">
              <a:solidFill>
                <a:schemeClr val="bg1"/>
              </a:solidFill>
              <a:latin typeface="Agency FB" pitchFamily="34" charset="0"/>
            </a:endParaRPr>
          </a:p>
          <a:p>
            <a:r>
              <a:rPr lang="es-ES_tradnl" sz="1400" b="1" dirty="0" smtClean="0">
                <a:solidFill>
                  <a:schemeClr val="bg1"/>
                </a:solidFill>
                <a:latin typeface="Agency FB" pitchFamily="34" charset="0"/>
              </a:rPr>
              <a:t>Interpreta : Omar </a:t>
            </a:r>
            <a:r>
              <a:rPr lang="es-ES_tradnl" sz="1400" b="1" dirty="0" err="1" smtClean="0">
                <a:solidFill>
                  <a:schemeClr val="bg1"/>
                </a:solidFill>
                <a:latin typeface="Agency FB" pitchFamily="34" charset="0"/>
              </a:rPr>
              <a:t>Akram</a:t>
            </a:r>
            <a:endParaRPr lang="es-ES" sz="1400" b="1" dirty="0">
              <a:solidFill>
                <a:schemeClr val="bg1"/>
              </a:solidFill>
              <a:latin typeface="Agency FB" pitchFamily="34" charset="0"/>
            </a:endParaRPr>
          </a:p>
        </p:txBody>
      </p:sp>
      <p:pic>
        <p:nvPicPr>
          <p:cNvPr id="5" name="Picture 2" descr="Rendered Image"/>
          <p:cNvPicPr>
            <a:picLocks noChangeAspect="1" noChangeArrowheads="1"/>
          </p:cNvPicPr>
          <p:nvPr/>
        </p:nvPicPr>
        <p:blipFill>
          <a:blip r:embed="rId6">
            <a:lum contrast="40000"/>
          </a:blip>
          <a:srcRect/>
          <a:stretch>
            <a:fillRect/>
          </a:stretch>
        </p:blipFill>
        <p:spPr bwMode="auto">
          <a:xfrm>
            <a:off x="1928794" y="285728"/>
            <a:ext cx="6035163" cy="1643074"/>
          </a:xfrm>
          <a:prstGeom prst="rect">
            <a:avLst/>
          </a:prstGeom>
          <a:noFill/>
        </p:spPr>
      </p:pic>
      <p:pic>
        <p:nvPicPr>
          <p:cNvPr id="44036" name="Picture 4" descr="Rendered Image"/>
          <p:cNvPicPr>
            <a:picLocks noChangeAspect="1" noChangeArrowheads="1"/>
          </p:cNvPicPr>
          <p:nvPr/>
        </p:nvPicPr>
        <p:blipFill>
          <a:blip r:embed="rId7">
            <a:lum contrast="40000"/>
          </a:blip>
          <a:srcRect/>
          <a:stretch>
            <a:fillRect/>
          </a:stretch>
        </p:blipFill>
        <p:spPr bwMode="auto">
          <a:xfrm>
            <a:off x="4857752" y="2214554"/>
            <a:ext cx="3786214" cy="1555054"/>
          </a:xfrm>
          <a:prstGeom prst="rect">
            <a:avLst/>
          </a:prstGeom>
          <a:noFill/>
        </p:spPr>
      </p:pic>
      <p:pic>
        <p:nvPicPr>
          <p:cNvPr id="44038" name="Picture 6" descr="Rendered Image"/>
          <p:cNvPicPr>
            <a:picLocks noChangeAspect="1" noChangeArrowheads="1"/>
          </p:cNvPicPr>
          <p:nvPr/>
        </p:nvPicPr>
        <p:blipFill>
          <a:blip r:embed="rId8"/>
          <a:srcRect/>
          <a:stretch>
            <a:fillRect/>
          </a:stretch>
        </p:blipFill>
        <p:spPr bwMode="auto">
          <a:xfrm>
            <a:off x="5000628" y="3714752"/>
            <a:ext cx="3438874" cy="1643074"/>
          </a:xfrm>
          <a:prstGeom prst="rect">
            <a:avLst/>
          </a:prstGeom>
          <a:noFill/>
        </p:spPr>
      </p:pic>
      <p:pic>
        <p:nvPicPr>
          <p:cNvPr id="24" name="23 Imagen" descr="vodopad-1-1024.gif"/>
          <p:cNvPicPr>
            <a:picLocks noChangeAspect="1"/>
          </p:cNvPicPr>
          <p:nvPr/>
        </p:nvPicPr>
        <p:blipFill>
          <a:blip r:embed="rId3">
            <a:lum/>
          </a:blip>
          <a:stretch>
            <a:fillRect/>
          </a:stretch>
        </p:blipFill>
        <p:spPr>
          <a:xfrm flipH="1">
            <a:off x="0" y="0"/>
            <a:ext cx="9143999" cy="6858000"/>
          </a:xfrm>
          <a:prstGeom prst="rect">
            <a:avLst/>
          </a:prstGeom>
        </p:spPr>
      </p:pic>
    </p:spTree>
  </p:cSld>
  <p:clrMapOvr>
    <a:masterClrMapping/>
  </p:clrMapOvr>
  <p:transition advTm="25000">
    <p:sndAc>
      <p:stSnd loop="1">
        <p:snd r:embed="rId2" name="OMAR AKRAM - Dancing with the wi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44036"/>
                                        </p:tgtEl>
                                        <p:attrNameLst>
                                          <p:attrName>style.visibility</p:attrName>
                                        </p:attrNameLst>
                                      </p:cBhvr>
                                      <p:to>
                                        <p:strVal val="visible"/>
                                      </p:to>
                                    </p:set>
                                    <p:animEffect transition="in" filter="fade">
                                      <p:cBhvr>
                                        <p:cTn id="14" dur="2000"/>
                                        <p:tgtEl>
                                          <p:spTgt spid="44036"/>
                                        </p:tgtEl>
                                      </p:cBhvr>
                                    </p:animEffect>
                                  </p:childTnLst>
                                </p:cTn>
                              </p:par>
                            </p:childTnLst>
                          </p:cTn>
                        </p:par>
                        <p:par>
                          <p:cTn id="15" fill="hold">
                            <p:stCondLst>
                              <p:cond delay="4000"/>
                            </p:stCondLst>
                            <p:childTnLst>
                              <p:par>
                                <p:cTn id="16" presetID="10" presetClass="entr" presetSubtype="0" fill="hold" nodeType="afterEffect">
                                  <p:stCondLst>
                                    <p:cond delay="0"/>
                                  </p:stCondLst>
                                  <p:childTnLst>
                                    <p:set>
                                      <p:cBhvr>
                                        <p:cTn id="17" dur="1" fill="hold">
                                          <p:stCondLst>
                                            <p:cond delay="0"/>
                                          </p:stCondLst>
                                        </p:cTn>
                                        <p:tgtEl>
                                          <p:spTgt spid="44038"/>
                                        </p:tgtEl>
                                        <p:attrNameLst>
                                          <p:attrName>style.visibility</p:attrName>
                                        </p:attrNameLst>
                                      </p:cBhvr>
                                      <p:to>
                                        <p:strVal val="visible"/>
                                      </p:to>
                                    </p:set>
                                    <p:animEffect transition="in" filter="fade">
                                      <p:cBhvr>
                                        <p:cTn id="18" dur="2000"/>
                                        <p:tgtEl>
                                          <p:spTgt spid="44038"/>
                                        </p:tgtEl>
                                      </p:cBhvr>
                                    </p:animEffect>
                                  </p:childTnLst>
                                </p:cTn>
                              </p:par>
                              <p:par>
                                <p:cTn id="19" presetID="10" presetClass="entr" presetSubtype="0" fill="hold" nodeType="withEffect">
                                  <p:stCondLst>
                                    <p:cond delay="0"/>
                                  </p:stCondLst>
                                  <p:childTnLst>
                                    <p:set>
                                      <p:cBhvr>
                                        <p:cTn id="20" dur="1" fill="hold">
                                          <p:stCondLst>
                                            <p:cond delay="0"/>
                                          </p:stCondLst>
                                        </p:cTn>
                                        <p:tgtEl>
                                          <p:spTgt spid="44034"/>
                                        </p:tgtEl>
                                        <p:attrNameLst>
                                          <p:attrName>style.visibility</p:attrName>
                                        </p:attrNameLst>
                                      </p:cBhvr>
                                      <p:to>
                                        <p:strVal val="visible"/>
                                      </p:to>
                                    </p:set>
                                    <p:animEffect transition="in" filter="fade">
                                      <p:cBhvr>
                                        <p:cTn id="21" dur="3000"/>
                                        <p:tgtEl>
                                          <p:spTgt spid="44034"/>
                                        </p:tgtEl>
                                      </p:cBhvr>
                                    </p:animEffect>
                                  </p:childTnLst>
                                </p:cTn>
                              </p:par>
                            </p:childTnLst>
                          </p:cTn>
                        </p:par>
                        <p:par>
                          <p:cTn id="22" fill="hold">
                            <p:stCondLst>
                              <p:cond delay="7000"/>
                            </p:stCondLst>
                            <p:childTnLst>
                              <p:par>
                                <p:cTn id="23" presetID="29"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ppt_x</p:attrName>
                                        </p:attrNameLst>
                                      </p:cBhvr>
                                      <p:tavLst>
                                        <p:tav tm="0">
                                          <p:val>
                                            <p:strVal val="#ppt_x-.2"/>
                                          </p:val>
                                        </p:tav>
                                        <p:tav tm="100000">
                                          <p:val>
                                            <p:strVal val="#ppt_x"/>
                                          </p:val>
                                        </p:tav>
                                      </p:tavLst>
                                    </p:anim>
                                    <p:anim calcmode="lin" valueType="num">
                                      <p:cBhvr>
                                        <p:cTn id="26"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18"/>
                                        </p:tgtEl>
                                      </p:cBhvr>
                                    </p:animEffect>
                                  </p:childTnLst>
                                </p:cTn>
                              </p:par>
                            </p:childTnLst>
                          </p:cTn>
                        </p:par>
                        <p:par>
                          <p:cTn id="28" fill="hold">
                            <p:stCondLst>
                              <p:cond delay="9000"/>
                            </p:stCondLst>
                            <p:childTnLst>
                              <p:par>
                                <p:cTn id="29" presetID="29" presetClass="entr" presetSubtype="0" fill="hold" nodeType="afterEffect">
                                  <p:stCondLst>
                                    <p:cond delay="0"/>
                                  </p:stCondLst>
                                  <p:childTnLst>
                                    <p:set>
                                      <p:cBhvr>
                                        <p:cTn id="30" dur="1" fill="hold">
                                          <p:stCondLst>
                                            <p:cond delay="0"/>
                                          </p:stCondLst>
                                        </p:cTn>
                                        <p:tgtEl>
                                          <p:spTgt spid="45070"/>
                                        </p:tgtEl>
                                        <p:attrNameLst>
                                          <p:attrName>style.visibility</p:attrName>
                                        </p:attrNameLst>
                                      </p:cBhvr>
                                      <p:to>
                                        <p:strVal val="visible"/>
                                      </p:to>
                                    </p:set>
                                    <p:anim calcmode="lin" valueType="num">
                                      <p:cBhvr>
                                        <p:cTn id="31" dur="2000" fill="hold"/>
                                        <p:tgtEl>
                                          <p:spTgt spid="45070"/>
                                        </p:tgtEl>
                                        <p:attrNameLst>
                                          <p:attrName>ppt_x</p:attrName>
                                        </p:attrNameLst>
                                      </p:cBhvr>
                                      <p:tavLst>
                                        <p:tav tm="0">
                                          <p:val>
                                            <p:strVal val="#ppt_x-.2"/>
                                          </p:val>
                                        </p:tav>
                                        <p:tav tm="100000">
                                          <p:val>
                                            <p:strVal val="#ppt_x"/>
                                          </p:val>
                                        </p:tav>
                                      </p:tavLst>
                                    </p:anim>
                                    <p:anim calcmode="lin" valueType="num">
                                      <p:cBhvr>
                                        <p:cTn id="32" dur="2000" fill="hold"/>
                                        <p:tgtEl>
                                          <p:spTgt spid="45070"/>
                                        </p:tgtEl>
                                        <p:attrNameLst>
                                          <p:attrName>ppt_y</p:attrName>
                                        </p:attrNameLst>
                                      </p:cBhvr>
                                      <p:tavLst>
                                        <p:tav tm="0">
                                          <p:val>
                                            <p:strVal val="#ppt_y"/>
                                          </p:val>
                                        </p:tav>
                                        <p:tav tm="100000">
                                          <p:val>
                                            <p:strVal val="#ppt_y"/>
                                          </p:val>
                                        </p:tav>
                                      </p:tavLst>
                                    </p:anim>
                                    <p:animEffect transition="in" filter="wipe(right)" prLst="gradientSize: 0.1">
                                      <p:cBhvr>
                                        <p:cTn id="33" dur="2000"/>
                                        <p:tgtEl>
                                          <p:spTgt spid="450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E668"/>
              </a:gs>
              <a:gs pos="50000">
                <a:srgbClr val="007635">
                  <a:shade val="67500"/>
                  <a:satMod val="115000"/>
                </a:srgbClr>
              </a:gs>
              <a:gs pos="100000">
                <a:srgbClr val="007635">
                  <a:shade val="100000"/>
                  <a:satMod val="115000"/>
                </a:srgbClr>
              </a:gs>
            </a:gsLst>
            <a:path path="circle">
              <a:fillToRect l="50000" t="50000" r="50000" b="50000"/>
            </a:path>
            <a:tileRect/>
          </a:gradFill>
        </p:spPr>
        <p:txBody>
          <a:bodyPr/>
          <a:lstStyle/>
          <a:p>
            <a:endParaRPr lang="es-ES" dirty="0"/>
          </a:p>
        </p:txBody>
      </p:sp>
      <p:pic>
        <p:nvPicPr>
          <p:cNvPr id="4" name="3 Imagen" descr="¡¡.jpg"/>
          <p:cNvPicPr>
            <a:picLocks noChangeAspect="1"/>
          </p:cNvPicPr>
          <p:nvPr/>
        </p:nvPicPr>
        <p:blipFill>
          <a:blip r:embed="rId3"/>
          <a:stretch>
            <a:fillRect/>
          </a:stretch>
        </p:blipFill>
        <p:spPr>
          <a:xfrm>
            <a:off x="23754" y="0"/>
            <a:ext cx="9120246" cy="6858000"/>
          </a:xfrm>
          <a:prstGeom prst="rect">
            <a:avLst/>
          </a:prstGeom>
        </p:spPr>
      </p:pic>
      <p:sp>
        <p:nvSpPr>
          <p:cNvPr id="34" name="33 Anillo"/>
          <p:cNvSpPr/>
          <p:nvPr/>
        </p:nvSpPr>
        <p:spPr>
          <a:xfrm>
            <a:off x="0" y="500042"/>
            <a:ext cx="1857356" cy="5572164"/>
          </a:xfrm>
          <a:prstGeom prst="donut">
            <a:avLst>
              <a:gd name="adj" fmla="val 7252"/>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35" name="34 Anillo"/>
          <p:cNvSpPr/>
          <p:nvPr/>
        </p:nvSpPr>
        <p:spPr>
          <a:xfrm>
            <a:off x="7143768" y="428604"/>
            <a:ext cx="2000232" cy="5572164"/>
          </a:xfrm>
          <a:prstGeom prst="donut">
            <a:avLst>
              <a:gd name="adj" fmla="val 6891"/>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6" name="35 Anillo"/>
          <p:cNvSpPr/>
          <p:nvPr/>
        </p:nvSpPr>
        <p:spPr>
          <a:xfrm>
            <a:off x="642910" y="785794"/>
            <a:ext cx="1643074" cy="4929222"/>
          </a:xfrm>
          <a:prstGeom prst="donut">
            <a:avLst>
              <a:gd name="adj" fmla="val 8344"/>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37" name="36 Anillo"/>
          <p:cNvSpPr/>
          <p:nvPr/>
        </p:nvSpPr>
        <p:spPr>
          <a:xfrm>
            <a:off x="6643702" y="857232"/>
            <a:ext cx="1643074" cy="4929222"/>
          </a:xfrm>
          <a:prstGeom prst="donut">
            <a:avLst>
              <a:gd name="adj" fmla="val 7481"/>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8" name="37 Anillo"/>
          <p:cNvSpPr/>
          <p:nvPr/>
        </p:nvSpPr>
        <p:spPr>
          <a:xfrm>
            <a:off x="1357290" y="1071546"/>
            <a:ext cx="1285884" cy="4429156"/>
          </a:xfrm>
          <a:prstGeom prst="donut">
            <a:avLst>
              <a:gd name="adj" fmla="val 11093"/>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39" name="38 Anillo"/>
          <p:cNvSpPr/>
          <p:nvPr/>
        </p:nvSpPr>
        <p:spPr>
          <a:xfrm>
            <a:off x="6143636" y="1285860"/>
            <a:ext cx="1500198" cy="4429156"/>
          </a:xfrm>
          <a:prstGeom prst="donut">
            <a:avLst>
              <a:gd name="adj" fmla="val 8028"/>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0" name="39 Anillo"/>
          <p:cNvSpPr/>
          <p:nvPr/>
        </p:nvSpPr>
        <p:spPr>
          <a:xfrm>
            <a:off x="1928794" y="1500174"/>
            <a:ext cx="1285884" cy="3857652"/>
          </a:xfrm>
          <a:prstGeom prst="donut">
            <a:avLst>
              <a:gd name="adj" fmla="val 9229"/>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41" name="40 Anillo"/>
          <p:cNvSpPr/>
          <p:nvPr/>
        </p:nvSpPr>
        <p:spPr>
          <a:xfrm>
            <a:off x="5500694" y="1428736"/>
            <a:ext cx="1571636" cy="4000528"/>
          </a:xfrm>
          <a:prstGeom prst="donut">
            <a:avLst>
              <a:gd name="adj" fmla="val 7316"/>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2" name="41 Anillo"/>
          <p:cNvSpPr/>
          <p:nvPr/>
        </p:nvSpPr>
        <p:spPr>
          <a:xfrm>
            <a:off x="2714612" y="1785926"/>
            <a:ext cx="1143008" cy="3429024"/>
          </a:xfrm>
          <a:prstGeom prst="donut">
            <a:avLst>
              <a:gd name="adj" fmla="val 10803"/>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43" name="42 Anillo"/>
          <p:cNvSpPr/>
          <p:nvPr/>
        </p:nvSpPr>
        <p:spPr>
          <a:xfrm>
            <a:off x="5000628" y="1785926"/>
            <a:ext cx="1285884" cy="3286148"/>
          </a:xfrm>
          <a:prstGeom prst="donut">
            <a:avLst>
              <a:gd name="adj" fmla="val 9199"/>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4" name="43 Anillo"/>
          <p:cNvSpPr/>
          <p:nvPr/>
        </p:nvSpPr>
        <p:spPr>
          <a:xfrm>
            <a:off x="3214678" y="2071678"/>
            <a:ext cx="1071570" cy="2857520"/>
          </a:xfrm>
          <a:prstGeom prst="donut">
            <a:avLst>
              <a:gd name="adj" fmla="val 11776"/>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45" name="44 Anillo"/>
          <p:cNvSpPr/>
          <p:nvPr/>
        </p:nvSpPr>
        <p:spPr>
          <a:xfrm>
            <a:off x="4714876" y="2143116"/>
            <a:ext cx="1071570" cy="2857520"/>
          </a:xfrm>
          <a:prstGeom prst="donut">
            <a:avLst>
              <a:gd name="adj" fmla="val 10482"/>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6" name="45 Anillo"/>
          <p:cNvSpPr/>
          <p:nvPr/>
        </p:nvSpPr>
        <p:spPr>
          <a:xfrm>
            <a:off x="3786182" y="2285992"/>
            <a:ext cx="857256" cy="2500330"/>
          </a:xfrm>
          <a:prstGeom prst="donut">
            <a:avLst>
              <a:gd name="adj" fmla="val 12623"/>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47" name="46 Anillo"/>
          <p:cNvSpPr/>
          <p:nvPr/>
        </p:nvSpPr>
        <p:spPr>
          <a:xfrm>
            <a:off x="4429124" y="2357430"/>
            <a:ext cx="857256" cy="2428892"/>
          </a:xfrm>
          <a:prstGeom prst="donut">
            <a:avLst>
              <a:gd name="adj" fmla="val 12623"/>
            </a:avLst>
          </a:prstGeom>
          <a:gradFill flip="none" rotWithShape="1">
            <a:gsLst>
              <a:gs pos="0">
                <a:schemeClr val="bg1"/>
              </a:gs>
              <a:gs pos="50000">
                <a:srgbClr val="00E668">
                  <a:shade val="67500"/>
                  <a:satMod val="115000"/>
                </a:srgbClr>
              </a:gs>
              <a:gs pos="100000">
                <a:srgbClr val="00E668">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uadroTexto"/>
          <p:cNvSpPr txBox="1"/>
          <p:nvPr/>
        </p:nvSpPr>
        <p:spPr>
          <a:xfrm>
            <a:off x="-571536" y="4071942"/>
            <a:ext cx="184731" cy="369332"/>
          </a:xfrm>
          <a:prstGeom prst="rect">
            <a:avLst/>
          </a:prstGeom>
          <a:noFill/>
        </p:spPr>
        <p:txBody>
          <a:bodyPr wrap="none" rtlCol="0">
            <a:spAutoFit/>
          </a:bodyPr>
          <a:lstStyle/>
          <a:p>
            <a:endParaRPr lang="es-ES" dirty="0"/>
          </a:p>
        </p:txBody>
      </p:sp>
      <p:sp>
        <p:nvSpPr>
          <p:cNvPr id="21" name="20 CuadroTexto"/>
          <p:cNvSpPr txBox="1"/>
          <p:nvPr/>
        </p:nvSpPr>
        <p:spPr>
          <a:xfrm>
            <a:off x="1500166" y="4214818"/>
            <a:ext cx="5929354"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Todas nuestras vidas empezaron con el afecto humano como primer soporte. </a:t>
            </a:r>
          </a:p>
          <a:p>
            <a:pPr algn="ctr"/>
            <a:r>
              <a:rPr lang="es-ES" sz="2400" b="1" dirty="0" smtClean="0">
                <a:solidFill>
                  <a:srgbClr val="FFFF00"/>
                </a:solidFill>
                <a:effectLst>
                  <a:outerShdw blurRad="38100" dist="38100" dir="2700000" algn="tl">
                    <a:srgbClr val="000000">
                      <a:alpha val="43137"/>
                    </a:srgbClr>
                  </a:outerShdw>
                </a:effectLst>
              </a:rPr>
              <a:t>Los niños que crecen envueltos en afecto, sonríen más y son más amables. Generalmente son más equilibrados </a:t>
            </a:r>
            <a:endParaRPr lang="es-ES" sz="2400" b="1" dirty="0">
              <a:solidFill>
                <a:srgbClr val="FFFF00"/>
              </a:solidFill>
              <a:effectLst>
                <a:outerShdw blurRad="38100" dist="38100" dir="2700000" algn="tl">
                  <a:srgbClr val="000000">
                    <a:alpha val="43137"/>
                  </a:srgbClr>
                </a:outerShdw>
              </a:effectLst>
            </a:endParaRPr>
          </a:p>
        </p:txBody>
      </p:sp>
      <p:pic>
        <p:nvPicPr>
          <p:cNvPr id="22" name="21 Imagen" descr="¡¡.jpg"/>
          <p:cNvPicPr>
            <a:picLocks noChangeAspect="1"/>
          </p:cNvPicPr>
          <p:nvPr/>
        </p:nvPicPr>
        <p:blipFill>
          <a:blip r:embed="rId3"/>
          <a:stretch>
            <a:fillRect/>
          </a:stretch>
        </p:blipFill>
        <p:spPr>
          <a:xfrm>
            <a:off x="0" y="0"/>
            <a:ext cx="9120246"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 calcmode="lin" valueType="num">
                                      <p:cBhvr>
                                        <p:cTn id="10" dur="3000" fill="hold"/>
                                        <p:tgtEl>
                                          <p:spTgt spid="34"/>
                                        </p:tgtEl>
                                        <p:attrNameLst>
                                          <p:attrName>ppt_x</p:attrName>
                                        </p:attrNameLst>
                                      </p:cBhvr>
                                      <p:tavLst>
                                        <p:tav tm="0">
                                          <p:val>
                                            <p:strVal val="#ppt_x-#ppt_w/2"/>
                                          </p:val>
                                        </p:tav>
                                        <p:tav tm="100000">
                                          <p:val>
                                            <p:strVal val="#ppt_x"/>
                                          </p:val>
                                        </p:tav>
                                      </p:tavLst>
                                    </p:anim>
                                    <p:anim calcmode="lin" valueType="num">
                                      <p:cBhvr>
                                        <p:cTn id="11" dur="3000" fill="hold"/>
                                        <p:tgtEl>
                                          <p:spTgt spid="34"/>
                                        </p:tgtEl>
                                        <p:attrNameLst>
                                          <p:attrName>ppt_y</p:attrName>
                                        </p:attrNameLst>
                                      </p:cBhvr>
                                      <p:tavLst>
                                        <p:tav tm="0">
                                          <p:val>
                                            <p:strVal val="#ppt_y"/>
                                          </p:val>
                                        </p:tav>
                                        <p:tav tm="100000">
                                          <p:val>
                                            <p:strVal val="#ppt_y"/>
                                          </p:val>
                                        </p:tav>
                                      </p:tavLst>
                                    </p:anim>
                                    <p:anim calcmode="lin" valueType="num">
                                      <p:cBhvr>
                                        <p:cTn id="12" dur="3000" fill="hold"/>
                                        <p:tgtEl>
                                          <p:spTgt spid="34"/>
                                        </p:tgtEl>
                                        <p:attrNameLst>
                                          <p:attrName>ppt_w</p:attrName>
                                        </p:attrNameLst>
                                      </p:cBhvr>
                                      <p:tavLst>
                                        <p:tav tm="0">
                                          <p:val>
                                            <p:fltVal val="0"/>
                                          </p:val>
                                        </p:tav>
                                        <p:tav tm="100000">
                                          <p:val>
                                            <p:strVal val="#ppt_w"/>
                                          </p:val>
                                        </p:tav>
                                      </p:tavLst>
                                    </p:anim>
                                    <p:anim calcmode="lin" valueType="num">
                                      <p:cBhvr>
                                        <p:cTn id="13" dur="3000" fill="hold"/>
                                        <p:tgtEl>
                                          <p:spTgt spid="34"/>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3000" fill="hold"/>
                                        <p:tgtEl>
                                          <p:spTgt spid="36"/>
                                        </p:tgtEl>
                                        <p:attrNameLst>
                                          <p:attrName>ppt_x</p:attrName>
                                        </p:attrNameLst>
                                      </p:cBhvr>
                                      <p:tavLst>
                                        <p:tav tm="0">
                                          <p:val>
                                            <p:strVal val="#ppt_x-#ppt_w/2"/>
                                          </p:val>
                                        </p:tav>
                                        <p:tav tm="100000">
                                          <p:val>
                                            <p:strVal val="#ppt_x"/>
                                          </p:val>
                                        </p:tav>
                                      </p:tavLst>
                                    </p:anim>
                                    <p:anim calcmode="lin" valueType="num">
                                      <p:cBhvr>
                                        <p:cTn id="17" dur="3000" fill="hold"/>
                                        <p:tgtEl>
                                          <p:spTgt spid="36"/>
                                        </p:tgtEl>
                                        <p:attrNameLst>
                                          <p:attrName>ppt_y</p:attrName>
                                        </p:attrNameLst>
                                      </p:cBhvr>
                                      <p:tavLst>
                                        <p:tav tm="0">
                                          <p:val>
                                            <p:strVal val="#ppt_y"/>
                                          </p:val>
                                        </p:tav>
                                        <p:tav tm="100000">
                                          <p:val>
                                            <p:strVal val="#ppt_y"/>
                                          </p:val>
                                        </p:tav>
                                      </p:tavLst>
                                    </p:anim>
                                    <p:anim calcmode="lin" valueType="num">
                                      <p:cBhvr>
                                        <p:cTn id="18" dur="3000" fill="hold"/>
                                        <p:tgtEl>
                                          <p:spTgt spid="36"/>
                                        </p:tgtEl>
                                        <p:attrNameLst>
                                          <p:attrName>ppt_w</p:attrName>
                                        </p:attrNameLst>
                                      </p:cBhvr>
                                      <p:tavLst>
                                        <p:tav tm="0">
                                          <p:val>
                                            <p:fltVal val="0"/>
                                          </p:val>
                                        </p:tav>
                                        <p:tav tm="100000">
                                          <p:val>
                                            <p:strVal val="#ppt_w"/>
                                          </p:val>
                                        </p:tav>
                                      </p:tavLst>
                                    </p:anim>
                                    <p:anim calcmode="lin" valueType="num">
                                      <p:cBhvr>
                                        <p:cTn id="19" dur="3000" fill="hold"/>
                                        <p:tgtEl>
                                          <p:spTgt spid="3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3000" fill="hold"/>
                                        <p:tgtEl>
                                          <p:spTgt spid="38"/>
                                        </p:tgtEl>
                                        <p:attrNameLst>
                                          <p:attrName>ppt_x</p:attrName>
                                        </p:attrNameLst>
                                      </p:cBhvr>
                                      <p:tavLst>
                                        <p:tav tm="0">
                                          <p:val>
                                            <p:strVal val="#ppt_x-#ppt_w/2"/>
                                          </p:val>
                                        </p:tav>
                                        <p:tav tm="100000">
                                          <p:val>
                                            <p:strVal val="#ppt_x"/>
                                          </p:val>
                                        </p:tav>
                                      </p:tavLst>
                                    </p:anim>
                                    <p:anim calcmode="lin" valueType="num">
                                      <p:cBhvr>
                                        <p:cTn id="23" dur="3000" fill="hold"/>
                                        <p:tgtEl>
                                          <p:spTgt spid="38"/>
                                        </p:tgtEl>
                                        <p:attrNameLst>
                                          <p:attrName>ppt_y</p:attrName>
                                        </p:attrNameLst>
                                      </p:cBhvr>
                                      <p:tavLst>
                                        <p:tav tm="0">
                                          <p:val>
                                            <p:strVal val="#ppt_y"/>
                                          </p:val>
                                        </p:tav>
                                        <p:tav tm="100000">
                                          <p:val>
                                            <p:strVal val="#ppt_y"/>
                                          </p:val>
                                        </p:tav>
                                      </p:tavLst>
                                    </p:anim>
                                    <p:anim calcmode="lin" valueType="num">
                                      <p:cBhvr>
                                        <p:cTn id="24" dur="3000" fill="hold"/>
                                        <p:tgtEl>
                                          <p:spTgt spid="38"/>
                                        </p:tgtEl>
                                        <p:attrNameLst>
                                          <p:attrName>ppt_w</p:attrName>
                                        </p:attrNameLst>
                                      </p:cBhvr>
                                      <p:tavLst>
                                        <p:tav tm="0">
                                          <p:val>
                                            <p:fltVal val="0"/>
                                          </p:val>
                                        </p:tav>
                                        <p:tav tm="100000">
                                          <p:val>
                                            <p:strVal val="#ppt_w"/>
                                          </p:val>
                                        </p:tav>
                                      </p:tavLst>
                                    </p:anim>
                                    <p:anim calcmode="lin" valueType="num">
                                      <p:cBhvr>
                                        <p:cTn id="25" dur="3000" fill="hold"/>
                                        <p:tgtEl>
                                          <p:spTgt spid="3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p:cTn id="28" dur="3000" fill="hold"/>
                                        <p:tgtEl>
                                          <p:spTgt spid="40"/>
                                        </p:tgtEl>
                                        <p:attrNameLst>
                                          <p:attrName>ppt_x</p:attrName>
                                        </p:attrNameLst>
                                      </p:cBhvr>
                                      <p:tavLst>
                                        <p:tav tm="0">
                                          <p:val>
                                            <p:strVal val="#ppt_x-#ppt_w/2"/>
                                          </p:val>
                                        </p:tav>
                                        <p:tav tm="100000">
                                          <p:val>
                                            <p:strVal val="#ppt_x"/>
                                          </p:val>
                                        </p:tav>
                                      </p:tavLst>
                                    </p:anim>
                                    <p:anim calcmode="lin" valueType="num">
                                      <p:cBhvr>
                                        <p:cTn id="29" dur="3000" fill="hold"/>
                                        <p:tgtEl>
                                          <p:spTgt spid="40"/>
                                        </p:tgtEl>
                                        <p:attrNameLst>
                                          <p:attrName>ppt_y</p:attrName>
                                        </p:attrNameLst>
                                      </p:cBhvr>
                                      <p:tavLst>
                                        <p:tav tm="0">
                                          <p:val>
                                            <p:strVal val="#ppt_y"/>
                                          </p:val>
                                        </p:tav>
                                        <p:tav tm="100000">
                                          <p:val>
                                            <p:strVal val="#ppt_y"/>
                                          </p:val>
                                        </p:tav>
                                      </p:tavLst>
                                    </p:anim>
                                    <p:anim calcmode="lin" valueType="num">
                                      <p:cBhvr>
                                        <p:cTn id="30" dur="3000" fill="hold"/>
                                        <p:tgtEl>
                                          <p:spTgt spid="40"/>
                                        </p:tgtEl>
                                        <p:attrNameLst>
                                          <p:attrName>ppt_w</p:attrName>
                                        </p:attrNameLst>
                                      </p:cBhvr>
                                      <p:tavLst>
                                        <p:tav tm="0">
                                          <p:val>
                                            <p:fltVal val="0"/>
                                          </p:val>
                                        </p:tav>
                                        <p:tav tm="100000">
                                          <p:val>
                                            <p:strVal val="#ppt_w"/>
                                          </p:val>
                                        </p:tav>
                                      </p:tavLst>
                                    </p:anim>
                                    <p:anim calcmode="lin" valueType="num">
                                      <p:cBhvr>
                                        <p:cTn id="31" dur="3000" fill="hold"/>
                                        <p:tgtEl>
                                          <p:spTgt spid="40"/>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3000" fill="hold"/>
                                        <p:tgtEl>
                                          <p:spTgt spid="42"/>
                                        </p:tgtEl>
                                        <p:attrNameLst>
                                          <p:attrName>ppt_x</p:attrName>
                                        </p:attrNameLst>
                                      </p:cBhvr>
                                      <p:tavLst>
                                        <p:tav tm="0">
                                          <p:val>
                                            <p:strVal val="#ppt_x-#ppt_w/2"/>
                                          </p:val>
                                        </p:tav>
                                        <p:tav tm="100000">
                                          <p:val>
                                            <p:strVal val="#ppt_x"/>
                                          </p:val>
                                        </p:tav>
                                      </p:tavLst>
                                    </p:anim>
                                    <p:anim calcmode="lin" valueType="num">
                                      <p:cBhvr>
                                        <p:cTn id="35" dur="3000" fill="hold"/>
                                        <p:tgtEl>
                                          <p:spTgt spid="42"/>
                                        </p:tgtEl>
                                        <p:attrNameLst>
                                          <p:attrName>ppt_y</p:attrName>
                                        </p:attrNameLst>
                                      </p:cBhvr>
                                      <p:tavLst>
                                        <p:tav tm="0">
                                          <p:val>
                                            <p:strVal val="#ppt_y"/>
                                          </p:val>
                                        </p:tav>
                                        <p:tav tm="100000">
                                          <p:val>
                                            <p:strVal val="#ppt_y"/>
                                          </p:val>
                                        </p:tav>
                                      </p:tavLst>
                                    </p:anim>
                                    <p:anim calcmode="lin" valueType="num">
                                      <p:cBhvr>
                                        <p:cTn id="36" dur="3000" fill="hold"/>
                                        <p:tgtEl>
                                          <p:spTgt spid="42"/>
                                        </p:tgtEl>
                                        <p:attrNameLst>
                                          <p:attrName>ppt_w</p:attrName>
                                        </p:attrNameLst>
                                      </p:cBhvr>
                                      <p:tavLst>
                                        <p:tav tm="0">
                                          <p:val>
                                            <p:fltVal val="0"/>
                                          </p:val>
                                        </p:tav>
                                        <p:tav tm="100000">
                                          <p:val>
                                            <p:strVal val="#ppt_w"/>
                                          </p:val>
                                        </p:tav>
                                      </p:tavLst>
                                    </p:anim>
                                    <p:anim calcmode="lin" valueType="num">
                                      <p:cBhvr>
                                        <p:cTn id="37" dur="3000" fill="hold"/>
                                        <p:tgtEl>
                                          <p:spTgt spid="42"/>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p:cTn id="40" dur="3000" fill="hold"/>
                                        <p:tgtEl>
                                          <p:spTgt spid="44"/>
                                        </p:tgtEl>
                                        <p:attrNameLst>
                                          <p:attrName>ppt_x</p:attrName>
                                        </p:attrNameLst>
                                      </p:cBhvr>
                                      <p:tavLst>
                                        <p:tav tm="0">
                                          <p:val>
                                            <p:strVal val="#ppt_x-#ppt_w/2"/>
                                          </p:val>
                                        </p:tav>
                                        <p:tav tm="100000">
                                          <p:val>
                                            <p:strVal val="#ppt_x"/>
                                          </p:val>
                                        </p:tav>
                                      </p:tavLst>
                                    </p:anim>
                                    <p:anim calcmode="lin" valueType="num">
                                      <p:cBhvr>
                                        <p:cTn id="41" dur="3000" fill="hold"/>
                                        <p:tgtEl>
                                          <p:spTgt spid="44"/>
                                        </p:tgtEl>
                                        <p:attrNameLst>
                                          <p:attrName>ppt_y</p:attrName>
                                        </p:attrNameLst>
                                      </p:cBhvr>
                                      <p:tavLst>
                                        <p:tav tm="0">
                                          <p:val>
                                            <p:strVal val="#ppt_y"/>
                                          </p:val>
                                        </p:tav>
                                        <p:tav tm="100000">
                                          <p:val>
                                            <p:strVal val="#ppt_y"/>
                                          </p:val>
                                        </p:tav>
                                      </p:tavLst>
                                    </p:anim>
                                    <p:anim calcmode="lin" valueType="num">
                                      <p:cBhvr>
                                        <p:cTn id="42" dur="3000" fill="hold"/>
                                        <p:tgtEl>
                                          <p:spTgt spid="44"/>
                                        </p:tgtEl>
                                        <p:attrNameLst>
                                          <p:attrName>ppt_w</p:attrName>
                                        </p:attrNameLst>
                                      </p:cBhvr>
                                      <p:tavLst>
                                        <p:tav tm="0">
                                          <p:val>
                                            <p:fltVal val="0"/>
                                          </p:val>
                                        </p:tav>
                                        <p:tav tm="100000">
                                          <p:val>
                                            <p:strVal val="#ppt_w"/>
                                          </p:val>
                                        </p:tav>
                                      </p:tavLst>
                                    </p:anim>
                                    <p:anim calcmode="lin" valueType="num">
                                      <p:cBhvr>
                                        <p:cTn id="43" dur="3000" fill="hold"/>
                                        <p:tgtEl>
                                          <p:spTgt spid="44"/>
                                        </p:tgtEl>
                                        <p:attrNameLst>
                                          <p:attrName>ppt_h</p:attrName>
                                        </p:attrNameLst>
                                      </p:cBhvr>
                                      <p:tavLst>
                                        <p:tav tm="0">
                                          <p:val>
                                            <p:strVal val="#ppt_h"/>
                                          </p:val>
                                        </p:tav>
                                        <p:tav tm="100000">
                                          <p:val>
                                            <p:strVal val="#ppt_h"/>
                                          </p:val>
                                        </p:tav>
                                      </p:tavLst>
                                    </p:anim>
                                  </p:childTnLst>
                                </p:cTn>
                              </p:par>
                              <p:par>
                                <p:cTn id="44" presetID="17" presetClass="entr" presetSubtype="8"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p:cTn id="46" dur="3000" fill="hold"/>
                                        <p:tgtEl>
                                          <p:spTgt spid="46"/>
                                        </p:tgtEl>
                                        <p:attrNameLst>
                                          <p:attrName>ppt_x</p:attrName>
                                        </p:attrNameLst>
                                      </p:cBhvr>
                                      <p:tavLst>
                                        <p:tav tm="0">
                                          <p:val>
                                            <p:strVal val="#ppt_x-#ppt_w/2"/>
                                          </p:val>
                                        </p:tav>
                                        <p:tav tm="100000">
                                          <p:val>
                                            <p:strVal val="#ppt_x"/>
                                          </p:val>
                                        </p:tav>
                                      </p:tavLst>
                                    </p:anim>
                                    <p:anim calcmode="lin" valueType="num">
                                      <p:cBhvr>
                                        <p:cTn id="47" dur="3000" fill="hold"/>
                                        <p:tgtEl>
                                          <p:spTgt spid="46"/>
                                        </p:tgtEl>
                                        <p:attrNameLst>
                                          <p:attrName>ppt_y</p:attrName>
                                        </p:attrNameLst>
                                      </p:cBhvr>
                                      <p:tavLst>
                                        <p:tav tm="0">
                                          <p:val>
                                            <p:strVal val="#ppt_y"/>
                                          </p:val>
                                        </p:tav>
                                        <p:tav tm="100000">
                                          <p:val>
                                            <p:strVal val="#ppt_y"/>
                                          </p:val>
                                        </p:tav>
                                      </p:tavLst>
                                    </p:anim>
                                    <p:anim calcmode="lin" valueType="num">
                                      <p:cBhvr>
                                        <p:cTn id="48" dur="3000" fill="hold"/>
                                        <p:tgtEl>
                                          <p:spTgt spid="46"/>
                                        </p:tgtEl>
                                        <p:attrNameLst>
                                          <p:attrName>ppt_w</p:attrName>
                                        </p:attrNameLst>
                                      </p:cBhvr>
                                      <p:tavLst>
                                        <p:tav tm="0">
                                          <p:val>
                                            <p:fltVal val="0"/>
                                          </p:val>
                                        </p:tav>
                                        <p:tav tm="100000">
                                          <p:val>
                                            <p:strVal val="#ppt_w"/>
                                          </p:val>
                                        </p:tav>
                                      </p:tavLst>
                                    </p:anim>
                                    <p:anim calcmode="lin" valueType="num">
                                      <p:cBhvr>
                                        <p:cTn id="49" dur="3000" fill="hold"/>
                                        <p:tgtEl>
                                          <p:spTgt spid="46"/>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3000" fill="hold"/>
                                        <p:tgtEl>
                                          <p:spTgt spid="35"/>
                                        </p:tgtEl>
                                        <p:attrNameLst>
                                          <p:attrName>ppt_x</p:attrName>
                                        </p:attrNameLst>
                                      </p:cBhvr>
                                      <p:tavLst>
                                        <p:tav tm="0">
                                          <p:val>
                                            <p:strVal val="#ppt_x+#ppt_w/2"/>
                                          </p:val>
                                        </p:tav>
                                        <p:tav tm="100000">
                                          <p:val>
                                            <p:strVal val="#ppt_x"/>
                                          </p:val>
                                        </p:tav>
                                      </p:tavLst>
                                    </p:anim>
                                    <p:anim calcmode="lin" valueType="num">
                                      <p:cBhvr>
                                        <p:cTn id="53" dur="3000" fill="hold"/>
                                        <p:tgtEl>
                                          <p:spTgt spid="35"/>
                                        </p:tgtEl>
                                        <p:attrNameLst>
                                          <p:attrName>ppt_y</p:attrName>
                                        </p:attrNameLst>
                                      </p:cBhvr>
                                      <p:tavLst>
                                        <p:tav tm="0">
                                          <p:val>
                                            <p:strVal val="#ppt_y"/>
                                          </p:val>
                                        </p:tav>
                                        <p:tav tm="100000">
                                          <p:val>
                                            <p:strVal val="#ppt_y"/>
                                          </p:val>
                                        </p:tav>
                                      </p:tavLst>
                                    </p:anim>
                                    <p:anim calcmode="lin" valueType="num">
                                      <p:cBhvr>
                                        <p:cTn id="54" dur="3000" fill="hold"/>
                                        <p:tgtEl>
                                          <p:spTgt spid="35"/>
                                        </p:tgtEl>
                                        <p:attrNameLst>
                                          <p:attrName>ppt_w</p:attrName>
                                        </p:attrNameLst>
                                      </p:cBhvr>
                                      <p:tavLst>
                                        <p:tav tm="0">
                                          <p:val>
                                            <p:fltVal val="0"/>
                                          </p:val>
                                        </p:tav>
                                        <p:tav tm="100000">
                                          <p:val>
                                            <p:strVal val="#ppt_w"/>
                                          </p:val>
                                        </p:tav>
                                      </p:tavLst>
                                    </p:anim>
                                    <p:anim calcmode="lin" valueType="num">
                                      <p:cBhvr>
                                        <p:cTn id="55" dur="3000" fill="hold"/>
                                        <p:tgtEl>
                                          <p:spTgt spid="35"/>
                                        </p:tgtEl>
                                        <p:attrNameLst>
                                          <p:attrName>ppt_h</p:attrName>
                                        </p:attrNameLst>
                                      </p:cBhvr>
                                      <p:tavLst>
                                        <p:tav tm="0">
                                          <p:val>
                                            <p:strVal val="#ppt_h"/>
                                          </p:val>
                                        </p:tav>
                                        <p:tav tm="100000">
                                          <p:val>
                                            <p:strVal val="#ppt_h"/>
                                          </p:val>
                                        </p:tav>
                                      </p:tavLst>
                                    </p:anim>
                                  </p:childTnLst>
                                </p:cTn>
                              </p:par>
                              <p:par>
                                <p:cTn id="56" presetID="17" presetClass="entr" presetSubtype="2"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p:cTn id="58" dur="3000" fill="hold"/>
                                        <p:tgtEl>
                                          <p:spTgt spid="37"/>
                                        </p:tgtEl>
                                        <p:attrNameLst>
                                          <p:attrName>ppt_x</p:attrName>
                                        </p:attrNameLst>
                                      </p:cBhvr>
                                      <p:tavLst>
                                        <p:tav tm="0">
                                          <p:val>
                                            <p:strVal val="#ppt_x+#ppt_w/2"/>
                                          </p:val>
                                        </p:tav>
                                        <p:tav tm="100000">
                                          <p:val>
                                            <p:strVal val="#ppt_x"/>
                                          </p:val>
                                        </p:tav>
                                      </p:tavLst>
                                    </p:anim>
                                    <p:anim calcmode="lin" valueType="num">
                                      <p:cBhvr>
                                        <p:cTn id="59" dur="3000" fill="hold"/>
                                        <p:tgtEl>
                                          <p:spTgt spid="37"/>
                                        </p:tgtEl>
                                        <p:attrNameLst>
                                          <p:attrName>ppt_y</p:attrName>
                                        </p:attrNameLst>
                                      </p:cBhvr>
                                      <p:tavLst>
                                        <p:tav tm="0">
                                          <p:val>
                                            <p:strVal val="#ppt_y"/>
                                          </p:val>
                                        </p:tav>
                                        <p:tav tm="100000">
                                          <p:val>
                                            <p:strVal val="#ppt_y"/>
                                          </p:val>
                                        </p:tav>
                                      </p:tavLst>
                                    </p:anim>
                                    <p:anim calcmode="lin" valueType="num">
                                      <p:cBhvr>
                                        <p:cTn id="60" dur="3000" fill="hold"/>
                                        <p:tgtEl>
                                          <p:spTgt spid="37"/>
                                        </p:tgtEl>
                                        <p:attrNameLst>
                                          <p:attrName>ppt_w</p:attrName>
                                        </p:attrNameLst>
                                      </p:cBhvr>
                                      <p:tavLst>
                                        <p:tav tm="0">
                                          <p:val>
                                            <p:fltVal val="0"/>
                                          </p:val>
                                        </p:tav>
                                        <p:tav tm="100000">
                                          <p:val>
                                            <p:strVal val="#ppt_w"/>
                                          </p:val>
                                        </p:tav>
                                      </p:tavLst>
                                    </p:anim>
                                    <p:anim calcmode="lin" valueType="num">
                                      <p:cBhvr>
                                        <p:cTn id="61" dur="3000" fill="hold"/>
                                        <p:tgtEl>
                                          <p:spTgt spid="37"/>
                                        </p:tgtEl>
                                        <p:attrNameLst>
                                          <p:attrName>ppt_h</p:attrName>
                                        </p:attrNameLst>
                                      </p:cBhvr>
                                      <p:tavLst>
                                        <p:tav tm="0">
                                          <p:val>
                                            <p:strVal val="#ppt_h"/>
                                          </p:val>
                                        </p:tav>
                                        <p:tav tm="100000">
                                          <p:val>
                                            <p:strVal val="#ppt_h"/>
                                          </p:val>
                                        </p:tav>
                                      </p:tavLst>
                                    </p:anim>
                                  </p:childTnLst>
                                </p:cTn>
                              </p:par>
                              <p:par>
                                <p:cTn id="62" presetID="17" presetClass="entr" presetSubtype="2"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p:cTn id="64" dur="3000" fill="hold"/>
                                        <p:tgtEl>
                                          <p:spTgt spid="39"/>
                                        </p:tgtEl>
                                        <p:attrNameLst>
                                          <p:attrName>ppt_x</p:attrName>
                                        </p:attrNameLst>
                                      </p:cBhvr>
                                      <p:tavLst>
                                        <p:tav tm="0">
                                          <p:val>
                                            <p:strVal val="#ppt_x+#ppt_w/2"/>
                                          </p:val>
                                        </p:tav>
                                        <p:tav tm="100000">
                                          <p:val>
                                            <p:strVal val="#ppt_x"/>
                                          </p:val>
                                        </p:tav>
                                      </p:tavLst>
                                    </p:anim>
                                    <p:anim calcmode="lin" valueType="num">
                                      <p:cBhvr>
                                        <p:cTn id="65" dur="3000" fill="hold"/>
                                        <p:tgtEl>
                                          <p:spTgt spid="39"/>
                                        </p:tgtEl>
                                        <p:attrNameLst>
                                          <p:attrName>ppt_y</p:attrName>
                                        </p:attrNameLst>
                                      </p:cBhvr>
                                      <p:tavLst>
                                        <p:tav tm="0">
                                          <p:val>
                                            <p:strVal val="#ppt_y"/>
                                          </p:val>
                                        </p:tav>
                                        <p:tav tm="100000">
                                          <p:val>
                                            <p:strVal val="#ppt_y"/>
                                          </p:val>
                                        </p:tav>
                                      </p:tavLst>
                                    </p:anim>
                                    <p:anim calcmode="lin" valueType="num">
                                      <p:cBhvr>
                                        <p:cTn id="66" dur="3000" fill="hold"/>
                                        <p:tgtEl>
                                          <p:spTgt spid="39"/>
                                        </p:tgtEl>
                                        <p:attrNameLst>
                                          <p:attrName>ppt_w</p:attrName>
                                        </p:attrNameLst>
                                      </p:cBhvr>
                                      <p:tavLst>
                                        <p:tav tm="0">
                                          <p:val>
                                            <p:fltVal val="0"/>
                                          </p:val>
                                        </p:tav>
                                        <p:tav tm="100000">
                                          <p:val>
                                            <p:strVal val="#ppt_w"/>
                                          </p:val>
                                        </p:tav>
                                      </p:tavLst>
                                    </p:anim>
                                    <p:anim calcmode="lin" valueType="num">
                                      <p:cBhvr>
                                        <p:cTn id="67" dur="3000" fill="hold"/>
                                        <p:tgtEl>
                                          <p:spTgt spid="39"/>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41"/>
                                        </p:tgtEl>
                                        <p:attrNameLst>
                                          <p:attrName>style.visibility</p:attrName>
                                        </p:attrNameLst>
                                      </p:cBhvr>
                                      <p:to>
                                        <p:strVal val="visible"/>
                                      </p:to>
                                    </p:set>
                                    <p:anim calcmode="lin" valueType="num">
                                      <p:cBhvr>
                                        <p:cTn id="70" dur="3000" fill="hold"/>
                                        <p:tgtEl>
                                          <p:spTgt spid="41"/>
                                        </p:tgtEl>
                                        <p:attrNameLst>
                                          <p:attrName>ppt_x</p:attrName>
                                        </p:attrNameLst>
                                      </p:cBhvr>
                                      <p:tavLst>
                                        <p:tav tm="0">
                                          <p:val>
                                            <p:strVal val="#ppt_x+#ppt_w/2"/>
                                          </p:val>
                                        </p:tav>
                                        <p:tav tm="100000">
                                          <p:val>
                                            <p:strVal val="#ppt_x"/>
                                          </p:val>
                                        </p:tav>
                                      </p:tavLst>
                                    </p:anim>
                                    <p:anim calcmode="lin" valueType="num">
                                      <p:cBhvr>
                                        <p:cTn id="71" dur="3000" fill="hold"/>
                                        <p:tgtEl>
                                          <p:spTgt spid="41"/>
                                        </p:tgtEl>
                                        <p:attrNameLst>
                                          <p:attrName>ppt_y</p:attrName>
                                        </p:attrNameLst>
                                      </p:cBhvr>
                                      <p:tavLst>
                                        <p:tav tm="0">
                                          <p:val>
                                            <p:strVal val="#ppt_y"/>
                                          </p:val>
                                        </p:tav>
                                        <p:tav tm="100000">
                                          <p:val>
                                            <p:strVal val="#ppt_y"/>
                                          </p:val>
                                        </p:tav>
                                      </p:tavLst>
                                    </p:anim>
                                    <p:anim calcmode="lin" valueType="num">
                                      <p:cBhvr>
                                        <p:cTn id="72" dur="3000" fill="hold"/>
                                        <p:tgtEl>
                                          <p:spTgt spid="41"/>
                                        </p:tgtEl>
                                        <p:attrNameLst>
                                          <p:attrName>ppt_w</p:attrName>
                                        </p:attrNameLst>
                                      </p:cBhvr>
                                      <p:tavLst>
                                        <p:tav tm="0">
                                          <p:val>
                                            <p:fltVal val="0"/>
                                          </p:val>
                                        </p:tav>
                                        <p:tav tm="100000">
                                          <p:val>
                                            <p:strVal val="#ppt_w"/>
                                          </p:val>
                                        </p:tav>
                                      </p:tavLst>
                                    </p:anim>
                                    <p:anim calcmode="lin" valueType="num">
                                      <p:cBhvr>
                                        <p:cTn id="73" dur="3000" fill="hold"/>
                                        <p:tgtEl>
                                          <p:spTgt spid="41"/>
                                        </p:tgtEl>
                                        <p:attrNameLst>
                                          <p:attrName>ppt_h</p:attrName>
                                        </p:attrNameLst>
                                      </p:cBhvr>
                                      <p:tavLst>
                                        <p:tav tm="0">
                                          <p:val>
                                            <p:strVal val="#ppt_h"/>
                                          </p:val>
                                        </p:tav>
                                        <p:tav tm="100000">
                                          <p:val>
                                            <p:strVal val="#ppt_h"/>
                                          </p:val>
                                        </p:tav>
                                      </p:tavLst>
                                    </p:anim>
                                  </p:childTnLst>
                                </p:cTn>
                              </p:par>
                              <p:par>
                                <p:cTn id="74" presetID="17" presetClass="entr" presetSubtype="2"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3000" fill="hold"/>
                                        <p:tgtEl>
                                          <p:spTgt spid="43"/>
                                        </p:tgtEl>
                                        <p:attrNameLst>
                                          <p:attrName>ppt_x</p:attrName>
                                        </p:attrNameLst>
                                      </p:cBhvr>
                                      <p:tavLst>
                                        <p:tav tm="0">
                                          <p:val>
                                            <p:strVal val="#ppt_x+#ppt_w/2"/>
                                          </p:val>
                                        </p:tav>
                                        <p:tav tm="100000">
                                          <p:val>
                                            <p:strVal val="#ppt_x"/>
                                          </p:val>
                                        </p:tav>
                                      </p:tavLst>
                                    </p:anim>
                                    <p:anim calcmode="lin" valueType="num">
                                      <p:cBhvr>
                                        <p:cTn id="77" dur="3000" fill="hold"/>
                                        <p:tgtEl>
                                          <p:spTgt spid="43"/>
                                        </p:tgtEl>
                                        <p:attrNameLst>
                                          <p:attrName>ppt_y</p:attrName>
                                        </p:attrNameLst>
                                      </p:cBhvr>
                                      <p:tavLst>
                                        <p:tav tm="0">
                                          <p:val>
                                            <p:strVal val="#ppt_y"/>
                                          </p:val>
                                        </p:tav>
                                        <p:tav tm="100000">
                                          <p:val>
                                            <p:strVal val="#ppt_y"/>
                                          </p:val>
                                        </p:tav>
                                      </p:tavLst>
                                    </p:anim>
                                    <p:anim calcmode="lin" valueType="num">
                                      <p:cBhvr>
                                        <p:cTn id="78" dur="3000" fill="hold"/>
                                        <p:tgtEl>
                                          <p:spTgt spid="43"/>
                                        </p:tgtEl>
                                        <p:attrNameLst>
                                          <p:attrName>ppt_w</p:attrName>
                                        </p:attrNameLst>
                                      </p:cBhvr>
                                      <p:tavLst>
                                        <p:tav tm="0">
                                          <p:val>
                                            <p:fltVal val="0"/>
                                          </p:val>
                                        </p:tav>
                                        <p:tav tm="100000">
                                          <p:val>
                                            <p:strVal val="#ppt_w"/>
                                          </p:val>
                                        </p:tav>
                                      </p:tavLst>
                                    </p:anim>
                                    <p:anim calcmode="lin" valueType="num">
                                      <p:cBhvr>
                                        <p:cTn id="79" dur="30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2"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 calcmode="lin" valueType="num">
                                      <p:cBhvr>
                                        <p:cTn id="82" dur="3000" fill="hold"/>
                                        <p:tgtEl>
                                          <p:spTgt spid="45"/>
                                        </p:tgtEl>
                                        <p:attrNameLst>
                                          <p:attrName>ppt_x</p:attrName>
                                        </p:attrNameLst>
                                      </p:cBhvr>
                                      <p:tavLst>
                                        <p:tav tm="0">
                                          <p:val>
                                            <p:strVal val="#ppt_x+#ppt_w/2"/>
                                          </p:val>
                                        </p:tav>
                                        <p:tav tm="100000">
                                          <p:val>
                                            <p:strVal val="#ppt_x"/>
                                          </p:val>
                                        </p:tav>
                                      </p:tavLst>
                                    </p:anim>
                                    <p:anim calcmode="lin" valueType="num">
                                      <p:cBhvr>
                                        <p:cTn id="83" dur="3000" fill="hold"/>
                                        <p:tgtEl>
                                          <p:spTgt spid="45"/>
                                        </p:tgtEl>
                                        <p:attrNameLst>
                                          <p:attrName>ppt_y</p:attrName>
                                        </p:attrNameLst>
                                      </p:cBhvr>
                                      <p:tavLst>
                                        <p:tav tm="0">
                                          <p:val>
                                            <p:strVal val="#ppt_y"/>
                                          </p:val>
                                        </p:tav>
                                        <p:tav tm="100000">
                                          <p:val>
                                            <p:strVal val="#ppt_y"/>
                                          </p:val>
                                        </p:tav>
                                      </p:tavLst>
                                    </p:anim>
                                    <p:anim calcmode="lin" valueType="num">
                                      <p:cBhvr>
                                        <p:cTn id="84" dur="3000" fill="hold"/>
                                        <p:tgtEl>
                                          <p:spTgt spid="45"/>
                                        </p:tgtEl>
                                        <p:attrNameLst>
                                          <p:attrName>ppt_w</p:attrName>
                                        </p:attrNameLst>
                                      </p:cBhvr>
                                      <p:tavLst>
                                        <p:tav tm="0">
                                          <p:val>
                                            <p:fltVal val="0"/>
                                          </p:val>
                                        </p:tav>
                                        <p:tav tm="100000">
                                          <p:val>
                                            <p:strVal val="#ppt_w"/>
                                          </p:val>
                                        </p:tav>
                                      </p:tavLst>
                                    </p:anim>
                                    <p:anim calcmode="lin" valueType="num">
                                      <p:cBhvr>
                                        <p:cTn id="85" dur="3000" fill="hold"/>
                                        <p:tgtEl>
                                          <p:spTgt spid="45"/>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 calcmode="lin" valueType="num">
                                      <p:cBhvr>
                                        <p:cTn id="88" dur="3000" fill="hold"/>
                                        <p:tgtEl>
                                          <p:spTgt spid="47"/>
                                        </p:tgtEl>
                                        <p:attrNameLst>
                                          <p:attrName>ppt_x</p:attrName>
                                        </p:attrNameLst>
                                      </p:cBhvr>
                                      <p:tavLst>
                                        <p:tav tm="0">
                                          <p:val>
                                            <p:strVal val="#ppt_x+#ppt_w/2"/>
                                          </p:val>
                                        </p:tav>
                                        <p:tav tm="100000">
                                          <p:val>
                                            <p:strVal val="#ppt_x"/>
                                          </p:val>
                                        </p:tav>
                                      </p:tavLst>
                                    </p:anim>
                                    <p:anim calcmode="lin" valueType="num">
                                      <p:cBhvr>
                                        <p:cTn id="89" dur="3000" fill="hold"/>
                                        <p:tgtEl>
                                          <p:spTgt spid="47"/>
                                        </p:tgtEl>
                                        <p:attrNameLst>
                                          <p:attrName>ppt_y</p:attrName>
                                        </p:attrNameLst>
                                      </p:cBhvr>
                                      <p:tavLst>
                                        <p:tav tm="0">
                                          <p:val>
                                            <p:strVal val="#ppt_y"/>
                                          </p:val>
                                        </p:tav>
                                        <p:tav tm="100000">
                                          <p:val>
                                            <p:strVal val="#ppt_y"/>
                                          </p:val>
                                        </p:tav>
                                      </p:tavLst>
                                    </p:anim>
                                    <p:anim calcmode="lin" valueType="num">
                                      <p:cBhvr>
                                        <p:cTn id="90" dur="3000" fill="hold"/>
                                        <p:tgtEl>
                                          <p:spTgt spid="47"/>
                                        </p:tgtEl>
                                        <p:attrNameLst>
                                          <p:attrName>ppt_w</p:attrName>
                                        </p:attrNameLst>
                                      </p:cBhvr>
                                      <p:tavLst>
                                        <p:tav tm="0">
                                          <p:val>
                                            <p:fltVal val="0"/>
                                          </p:val>
                                        </p:tav>
                                        <p:tav tm="100000">
                                          <p:val>
                                            <p:strVal val="#ppt_w"/>
                                          </p:val>
                                        </p:tav>
                                      </p:tavLst>
                                    </p:anim>
                                    <p:anim calcmode="lin" valueType="num">
                                      <p:cBhvr>
                                        <p:cTn id="91" dur="3000" fill="hold"/>
                                        <p:tgtEl>
                                          <p:spTgt spid="4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p:cTn id="94" dur="3000" fill="hold"/>
                                        <p:tgtEl>
                                          <p:spTgt spid="34"/>
                                        </p:tgtEl>
                                        <p:attrNameLst>
                                          <p:attrName>ppt_w</p:attrName>
                                        </p:attrNameLst>
                                      </p:cBhvr>
                                      <p:tavLst>
                                        <p:tav tm="0" fmla="#ppt_w*sin(2.5*pi*$)">
                                          <p:val>
                                            <p:fltVal val="0"/>
                                          </p:val>
                                        </p:tav>
                                        <p:tav tm="100000">
                                          <p:val>
                                            <p:fltVal val="1"/>
                                          </p:val>
                                        </p:tav>
                                      </p:tavLst>
                                    </p:anim>
                                    <p:anim calcmode="lin" valueType="num">
                                      <p:cBhvr>
                                        <p:cTn id="95" dur="3000" fill="hold"/>
                                        <p:tgtEl>
                                          <p:spTgt spid="34"/>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36"/>
                                        </p:tgtEl>
                                        <p:attrNameLst>
                                          <p:attrName>style.visibility</p:attrName>
                                        </p:attrNameLst>
                                      </p:cBhvr>
                                      <p:to>
                                        <p:strVal val="visible"/>
                                      </p:to>
                                    </p:set>
                                    <p:anim calcmode="lin" valueType="num">
                                      <p:cBhvr>
                                        <p:cTn id="98" dur="3000" fill="hold"/>
                                        <p:tgtEl>
                                          <p:spTgt spid="36"/>
                                        </p:tgtEl>
                                        <p:attrNameLst>
                                          <p:attrName>ppt_w</p:attrName>
                                        </p:attrNameLst>
                                      </p:cBhvr>
                                      <p:tavLst>
                                        <p:tav tm="0">
                                          <p:val>
                                            <p:strVal val="#ppt_w"/>
                                          </p:val>
                                        </p:tav>
                                        <p:tav tm="100000">
                                          <p:val>
                                            <p:strVal val="#ppt_w"/>
                                          </p:val>
                                        </p:tav>
                                      </p:tavLst>
                                    </p:anim>
                                    <p:anim calcmode="lin" valueType="num">
                                      <p:cBhvr>
                                        <p:cTn id="99" dur="3000" fill="hold"/>
                                        <p:tgtEl>
                                          <p:spTgt spid="36"/>
                                        </p:tgtEl>
                                        <p:attrNameLst>
                                          <p:attrName>ppt_h</p:attrName>
                                        </p:attrNameLst>
                                      </p:cBhvr>
                                      <p:tavLst>
                                        <p:tav tm="0" fmla="#ppt_h*sin(2.5*pi*$)">
                                          <p:val>
                                            <p:fltVal val="0"/>
                                          </p:val>
                                        </p:tav>
                                        <p:tav tm="100000">
                                          <p:val>
                                            <p:fltVal val="1"/>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38"/>
                                        </p:tgtEl>
                                        <p:attrNameLst>
                                          <p:attrName>style.visibility</p:attrName>
                                        </p:attrNameLst>
                                      </p:cBhvr>
                                      <p:to>
                                        <p:strVal val="visible"/>
                                      </p:to>
                                    </p:set>
                                    <p:anim calcmode="lin" valueType="num">
                                      <p:cBhvr>
                                        <p:cTn id="102" dur="3000" fill="hold"/>
                                        <p:tgtEl>
                                          <p:spTgt spid="38"/>
                                        </p:tgtEl>
                                        <p:attrNameLst>
                                          <p:attrName>ppt_w</p:attrName>
                                        </p:attrNameLst>
                                      </p:cBhvr>
                                      <p:tavLst>
                                        <p:tav tm="0" fmla="#ppt_w*sin(2.5*pi*$)">
                                          <p:val>
                                            <p:fltVal val="0"/>
                                          </p:val>
                                        </p:tav>
                                        <p:tav tm="100000">
                                          <p:val>
                                            <p:fltVal val="1"/>
                                          </p:val>
                                        </p:tav>
                                      </p:tavLst>
                                    </p:anim>
                                    <p:anim calcmode="lin" valueType="num">
                                      <p:cBhvr>
                                        <p:cTn id="103" dur="3000" fill="hold"/>
                                        <p:tgtEl>
                                          <p:spTgt spid="3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p:cTn id="106" dur="3000" fill="hold"/>
                                        <p:tgtEl>
                                          <p:spTgt spid="40"/>
                                        </p:tgtEl>
                                        <p:attrNameLst>
                                          <p:attrName>ppt_w</p:attrName>
                                        </p:attrNameLst>
                                      </p:cBhvr>
                                      <p:tavLst>
                                        <p:tav tm="0">
                                          <p:val>
                                            <p:strVal val="#ppt_w"/>
                                          </p:val>
                                        </p:tav>
                                        <p:tav tm="100000">
                                          <p:val>
                                            <p:strVal val="#ppt_w"/>
                                          </p:val>
                                        </p:tav>
                                      </p:tavLst>
                                    </p:anim>
                                    <p:anim calcmode="lin" valueType="num">
                                      <p:cBhvr>
                                        <p:cTn id="107" dur="3000" fill="hold"/>
                                        <p:tgtEl>
                                          <p:spTgt spid="40"/>
                                        </p:tgtEl>
                                        <p:attrNameLst>
                                          <p:attrName>ppt_h</p:attrName>
                                        </p:attrNameLst>
                                      </p:cBhvr>
                                      <p:tavLst>
                                        <p:tav tm="0" fmla="#ppt_h*sin(2.5*pi*$)">
                                          <p:val>
                                            <p:fltVal val="0"/>
                                          </p:val>
                                        </p:tav>
                                        <p:tav tm="100000">
                                          <p:val>
                                            <p:fltVal val="1"/>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42"/>
                                        </p:tgtEl>
                                        <p:attrNameLst>
                                          <p:attrName>style.visibility</p:attrName>
                                        </p:attrNameLst>
                                      </p:cBhvr>
                                      <p:to>
                                        <p:strVal val="visible"/>
                                      </p:to>
                                    </p:set>
                                    <p:anim calcmode="lin" valueType="num">
                                      <p:cBhvr>
                                        <p:cTn id="110" dur="3000" fill="hold"/>
                                        <p:tgtEl>
                                          <p:spTgt spid="42"/>
                                        </p:tgtEl>
                                        <p:attrNameLst>
                                          <p:attrName>ppt_w</p:attrName>
                                        </p:attrNameLst>
                                      </p:cBhvr>
                                      <p:tavLst>
                                        <p:tav tm="0" fmla="#ppt_w*sin(2.5*pi*$)">
                                          <p:val>
                                            <p:fltVal val="0"/>
                                          </p:val>
                                        </p:tav>
                                        <p:tav tm="100000">
                                          <p:val>
                                            <p:fltVal val="1"/>
                                          </p:val>
                                        </p:tav>
                                      </p:tavLst>
                                    </p:anim>
                                    <p:anim calcmode="lin" valueType="num">
                                      <p:cBhvr>
                                        <p:cTn id="111" dur="3000" fill="hold"/>
                                        <p:tgtEl>
                                          <p:spTgt spid="42"/>
                                        </p:tgtEl>
                                        <p:attrNameLst>
                                          <p:attrName>ppt_h</p:attrName>
                                        </p:attrNameLst>
                                      </p:cBhvr>
                                      <p:tavLst>
                                        <p:tav tm="0">
                                          <p:val>
                                            <p:strVal val="#ppt_h"/>
                                          </p:val>
                                        </p:tav>
                                        <p:tav tm="100000">
                                          <p:val>
                                            <p:strVal val="#ppt_h"/>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44"/>
                                        </p:tgtEl>
                                        <p:attrNameLst>
                                          <p:attrName>style.visibility</p:attrName>
                                        </p:attrNameLst>
                                      </p:cBhvr>
                                      <p:to>
                                        <p:strVal val="visible"/>
                                      </p:to>
                                    </p:set>
                                    <p:anim calcmode="lin" valueType="num">
                                      <p:cBhvr>
                                        <p:cTn id="114" dur="3000" fill="hold"/>
                                        <p:tgtEl>
                                          <p:spTgt spid="44"/>
                                        </p:tgtEl>
                                        <p:attrNameLst>
                                          <p:attrName>ppt_w</p:attrName>
                                        </p:attrNameLst>
                                      </p:cBhvr>
                                      <p:tavLst>
                                        <p:tav tm="0">
                                          <p:val>
                                            <p:strVal val="#ppt_w"/>
                                          </p:val>
                                        </p:tav>
                                        <p:tav tm="100000">
                                          <p:val>
                                            <p:strVal val="#ppt_w"/>
                                          </p:val>
                                        </p:tav>
                                      </p:tavLst>
                                    </p:anim>
                                    <p:anim calcmode="lin" valueType="num">
                                      <p:cBhvr>
                                        <p:cTn id="115" dur="3000" fill="hold"/>
                                        <p:tgtEl>
                                          <p:spTgt spid="44"/>
                                        </p:tgtEl>
                                        <p:attrNameLst>
                                          <p:attrName>ppt_h</p:attrName>
                                        </p:attrNameLst>
                                      </p:cBhvr>
                                      <p:tavLst>
                                        <p:tav tm="0" fmla="#ppt_h*sin(2.5*pi*$)">
                                          <p:val>
                                            <p:fltVal val="0"/>
                                          </p:val>
                                        </p:tav>
                                        <p:tav tm="100000">
                                          <p:val>
                                            <p:fltVal val="1"/>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46"/>
                                        </p:tgtEl>
                                        <p:attrNameLst>
                                          <p:attrName>style.visibility</p:attrName>
                                        </p:attrNameLst>
                                      </p:cBhvr>
                                      <p:to>
                                        <p:strVal val="visible"/>
                                      </p:to>
                                    </p:set>
                                    <p:anim calcmode="lin" valueType="num">
                                      <p:cBhvr>
                                        <p:cTn id="118" dur="3000" fill="hold"/>
                                        <p:tgtEl>
                                          <p:spTgt spid="46"/>
                                        </p:tgtEl>
                                        <p:attrNameLst>
                                          <p:attrName>ppt_w</p:attrName>
                                        </p:attrNameLst>
                                      </p:cBhvr>
                                      <p:tavLst>
                                        <p:tav tm="0" fmla="#ppt_w*sin(2.5*pi*$)">
                                          <p:val>
                                            <p:fltVal val="0"/>
                                          </p:val>
                                        </p:tav>
                                        <p:tav tm="100000">
                                          <p:val>
                                            <p:fltVal val="1"/>
                                          </p:val>
                                        </p:tav>
                                      </p:tavLst>
                                    </p:anim>
                                    <p:anim calcmode="lin" valueType="num">
                                      <p:cBhvr>
                                        <p:cTn id="119" dur="3000" fill="hold"/>
                                        <p:tgtEl>
                                          <p:spTgt spid="46"/>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35"/>
                                        </p:tgtEl>
                                        <p:attrNameLst>
                                          <p:attrName>style.visibility</p:attrName>
                                        </p:attrNameLst>
                                      </p:cBhvr>
                                      <p:to>
                                        <p:strVal val="visible"/>
                                      </p:to>
                                    </p:set>
                                    <p:anim calcmode="lin" valueType="num">
                                      <p:cBhvr>
                                        <p:cTn id="122" dur="3000" fill="hold"/>
                                        <p:tgtEl>
                                          <p:spTgt spid="35"/>
                                        </p:tgtEl>
                                        <p:attrNameLst>
                                          <p:attrName>ppt_w</p:attrName>
                                        </p:attrNameLst>
                                      </p:cBhvr>
                                      <p:tavLst>
                                        <p:tav tm="0" fmla="#ppt_w*sin(2.5*pi*$)">
                                          <p:val>
                                            <p:fltVal val="0"/>
                                          </p:val>
                                        </p:tav>
                                        <p:tav tm="100000">
                                          <p:val>
                                            <p:fltVal val="1"/>
                                          </p:val>
                                        </p:tav>
                                      </p:tavLst>
                                    </p:anim>
                                    <p:anim calcmode="lin" valueType="num">
                                      <p:cBhvr>
                                        <p:cTn id="123" dur="3000" fill="hold"/>
                                        <p:tgtEl>
                                          <p:spTgt spid="3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37"/>
                                        </p:tgtEl>
                                        <p:attrNameLst>
                                          <p:attrName>style.visibility</p:attrName>
                                        </p:attrNameLst>
                                      </p:cBhvr>
                                      <p:to>
                                        <p:strVal val="visible"/>
                                      </p:to>
                                    </p:set>
                                    <p:anim calcmode="lin" valueType="num">
                                      <p:cBhvr>
                                        <p:cTn id="126" dur="3000" fill="hold"/>
                                        <p:tgtEl>
                                          <p:spTgt spid="37"/>
                                        </p:tgtEl>
                                        <p:attrNameLst>
                                          <p:attrName>ppt_w</p:attrName>
                                        </p:attrNameLst>
                                      </p:cBhvr>
                                      <p:tavLst>
                                        <p:tav tm="0">
                                          <p:val>
                                            <p:strVal val="#ppt_w"/>
                                          </p:val>
                                        </p:tav>
                                        <p:tav tm="100000">
                                          <p:val>
                                            <p:strVal val="#ppt_w"/>
                                          </p:val>
                                        </p:tav>
                                      </p:tavLst>
                                    </p:anim>
                                    <p:anim calcmode="lin" valueType="num">
                                      <p:cBhvr>
                                        <p:cTn id="127" dur="3000" fill="hold"/>
                                        <p:tgtEl>
                                          <p:spTgt spid="37"/>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3000" fill="hold"/>
                                        <p:tgtEl>
                                          <p:spTgt spid="39"/>
                                        </p:tgtEl>
                                        <p:attrNameLst>
                                          <p:attrName>ppt_w</p:attrName>
                                        </p:attrNameLst>
                                      </p:cBhvr>
                                      <p:tavLst>
                                        <p:tav tm="0" fmla="#ppt_w*sin(2.5*pi*$)">
                                          <p:val>
                                            <p:fltVal val="0"/>
                                          </p:val>
                                        </p:tav>
                                        <p:tav tm="100000">
                                          <p:val>
                                            <p:fltVal val="1"/>
                                          </p:val>
                                        </p:tav>
                                      </p:tavLst>
                                    </p:anim>
                                    <p:anim calcmode="lin" valueType="num">
                                      <p:cBhvr>
                                        <p:cTn id="131" dur="3000" fill="hold"/>
                                        <p:tgtEl>
                                          <p:spTgt spid="39"/>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41"/>
                                        </p:tgtEl>
                                        <p:attrNameLst>
                                          <p:attrName>style.visibility</p:attrName>
                                        </p:attrNameLst>
                                      </p:cBhvr>
                                      <p:to>
                                        <p:strVal val="visible"/>
                                      </p:to>
                                    </p:set>
                                    <p:anim calcmode="lin" valueType="num">
                                      <p:cBhvr>
                                        <p:cTn id="134" dur="3000" fill="hold"/>
                                        <p:tgtEl>
                                          <p:spTgt spid="41"/>
                                        </p:tgtEl>
                                        <p:attrNameLst>
                                          <p:attrName>ppt_w</p:attrName>
                                        </p:attrNameLst>
                                      </p:cBhvr>
                                      <p:tavLst>
                                        <p:tav tm="0">
                                          <p:val>
                                            <p:strVal val="#ppt_w"/>
                                          </p:val>
                                        </p:tav>
                                        <p:tav tm="100000">
                                          <p:val>
                                            <p:strVal val="#ppt_w"/>
                                          </p:val>
                                        </p:tav>
                                      </p:tavLst>
                                    </p:anim>
                                    <p:anim calcmode="lin" valueType="num">
                                      <p:cBhvr>
                                        <p:cTn id="135" dur="3000" fill="hold"/>
                                        <p:tgtEl>
                                          <p:spTgt spid="41"/>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43"/>
                                        </p:tgtEl>
                                        <p:attrNameLst>
                                          <p:attrName>style.visibility</p:attrName>
                                        </p:attrNameLst>
                                      </p:cBhvr>
                                      <p:to>
                                        <p:strVal val="visible"/>
                                      </p:to>
                                    </p:set>
                                    <p:anim calcmode="lin" valueType="num">
                                      <p:cBhvr>
                                        <p:cTn id="138" dur="3000" fill="hold"/>
                                        <p:tgtEl>
                                          <p:spTgt spid="43"/>
                                        </p:tgtEl>
                                        <p:attrNameLst>
                                          <p:attrName>ppt_w</p:attrName>
                                        </p:attrNameLst>
                                      </p:cBhvr>
                                      <p:tavLst>
                                        <p:tav tm="0" fmla="#ppt_w*sin(2.5*pi*$)">
                                          <p:val>
                                            <p:fltVal val="0"/>
                                          </p:val>
                                        </p:tav>
                                        <p:tav tm="100000">
                                          <p:val>
                                            <p:fltVal val="1"/>
                                          </p:val>
                                        </p:tav>
                                      </p:tavLst>
                                    </p:anim>
                                    <p:anim calcmode="lin" valueType="num">
                                      <p:cBhvr>
                                        <p:cTn id="139" dur="3000" fill="hold"/>
                                        <p:tgtEl>
                                          <p:spTgt spid="43"/>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45"/>
                                        </p:tgtEl>
                                        <p:attrNameLst>
                                          <p:attrName>style.visibility</p:attrName>
                                        </p:attrNameLst>
                                      </p:cBhvr>
                                      <p:to>
                                        <p:strVal val="visible"/>
                                      </p:to>
                                    </p:set>
                                    <p:anim calcmode="lin" valueType="num">
                                      <p:cBhvr>
                                        <p:cTn id="142" dur="3000" fill="hold"/>
                                        <p:tgtEl>
                                          <p:spTgt spid="45"/>
                                        </p:tgtEl>
                                        <p:attrNameLst>
                                          <p:attrName>ppt_w</p:attrName>
                                        </p:attrNameLst>
                                      </p:cBhvr>
                                      <p:tavLst>
                                        <p:tav tm="0">
                                          <p:val>
                                            <p:strVal val="#ppt_w"/>
                                          </p:val>
                                        </p:tav>
                                        <p:tav tm="100000">
                                          <p:val>
                                            <p:strVal val="#ppt_w"/>
                                          </p:val>
                                        </p:tav>
                                      </p:tavLst>
                                    </p:anim>
                                    <p:anim calcmode="lin" valueType="num">
                                      <p:cBhvr>
                                        <p:cTn id="143" dur="3000" fill="hold"/>
                                        <p:tgtEl>
                                          <p:spTgt spid="45"/>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47"/>
                                        </p:tgtEl>
                                        <p:attrNameLst>
                                          <p:attrName>style.visibility</p:attrName>
                                        </p:attrNameLst>
                                      </p:cBhvr>
                                      <p:to>
                                        <p:strVal val="visible"/>
                                      </p:to>
                                    </p:set>
                                    <p:anim calcmode="lin" valueType="num">
                                      <p:cBhvr>
                                        <p:cTn id="146" dur="3000" fill="hold"/>
                                        <p:tgtEl>
                                          <p:spTgt spid="47"/>
                                        </p:tgtEl>
                                        <p:attrNameLst>
                                          <p:attrName>ppt_w</p:attrName>
                                        </p:attrNameLst>
                                      </p:cBhvr>
                                      <p:tavLst>
                                        <p:tav tm="0" fmla="#ppt_w*sin(2.5*pi*$)">
                                          <p:val>
                                            <p:fltVal val="0"/>
                                          </p:val>
                                        </p:tav>
                                        <p:tav tm="100000">
                                          <p:val>
                                            <p:fltVal val="1"/>
                                          </p:val>
                                        </p:tav>
                                      </p:tavLst>
                                    </p:anim>
                                    <p:anim calcmode="lin" valueType="num">
                                      <p:cBhvr>
                                        <p:cTn id="147" dur="3000" fill="hold"/>
                                        <p:tgtEl>
                                          <p:spTgt spid="47"/>
                                        </p:tgtEl>
                                        <p:attrNameLst>
                                          <p:attrName>ppt_h</p:attrName>
                                        </p:attrNameLst>
                                      </p:cBhvr>
                                      <p:tavLst>
                                        <p:tav tm="0">
                                          <p:val>
                                            <p:strVal val="#ppt_h"/>
                                          </p:val>
                                        </p:tav>
                                        <p:tav tm="100000">
                                          <p:val>
                                            <p:strVal val="#ppt_h"/>
                                          </p:val>
                                        </p:tav>
                                      </p:tavLst>
                                    </p:anim>
                                  </p:childTnLst>
                                </p:cTn>
                              </p:par>
                            </p:childTnLst>
                          </p:cTn>
                        </p:par>
                        <p:par>
                          <p:cTn id="148" fill="hold">
                            <p:stCondLst>
                              <p:cond delay="3000"/>
                            </p:stCondLst>
                            <p:childTnLst>
                              <p:par>
                                <p:cTn id="149" presetID="2" presetClass="exit" presetSubtype="2" fill="hold" grpId="2" nodeType="afterEffect">
                                  <p:stCondLst>
                                    <p:cond delay="0"/>
                                  </p:stCondLst>
                                  <p:childTnLst>
                                    <p:anim calcmode="lin" valueType="num">
                                      <p:cBhvr additive="base">
                                        <p:cTn id="150" dur="3000"/>
                                        <p:tgtEl>
                                          <p:spTgt spid="34"/>
                                        </p:tgtEl>
                                        <p:attrNameLst>
                                          <p:attrName>ppt_x</p:attrName>
                                        </p:attrNameLst>
                                      </p:cBhvr>
                                      <p:tavLst>
                                        <p:tav tm="0">
                                          <p:val>
                                            <p:strVal val="ppt_x"/>
                                          </p:val>
                                        </p:tav>
                                        <p:tav tm="100000">
                                          <p:val>
                                            <p:strVal val="1+ppt_w/2"/>
                                          </p:val>
                                        </p:tav>
                                      </p:tavLst>
                                    </p:anim>
                                    <p:anim calcmode="lin" valueType="num">
                                      <p:cBhvr additive="base">
                                        <p:cTn id="151" dur="3000"/>
                                        <p:tgtEl>
                                          <p:spTgt spid="34"/>
                                        </p:tgtEl>
                                        <p:attrNameLst>
                                          <p:attrName>ppt_y</p:attrName>
                                        </p:attrNameLst>
                                      </p:cBhvr>
                                      <p:tavLst>
                                        <p:tav tm="0">
                                          <p:val>
                                            <p:strVal val="ppt_y"/>
                                          </p:val>
                                        </p:tav>
                                        <p:tav tm="100000">
                                          <p:val>
                                            <p:strVal val="ppt_y"/>
                                          </p:val>
                                        </p:tav>
                                      </p:tavLst>
                                    </p:anim>
                                    <p:set>
                                      <p:cBhvr>
                                        <p:cTn id="152" dur="1" fill="hold">
                                          <p:stCondLst>
                                            <p:cond delay="2999"/>
                                          </p:stCondLst>
                                        </p:cTn>
                                        <p:tgtEl>
                                          <p:spTgt spid="34"/>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36"/>
                                        </p:tgtEl>
                                        <p:attrNameLst>
                                          <p:attrName>ppt_x</p:attrName>
                                        </p:attrNameLst>
                                      </p:cBhvr>
                                      <p:tavLst>
                                        <p:tav tm="0">
                                          <p:val>
                                            <p:strVal val="ppt_x"/>
                                          </p:val>
                                        </p:tav>
                                        <p:tav tm="100000">
                                          <p:val>
                                            <p:strVal val="1+ppt_w/2"/>
                                          </p:val>
                                        </p:tav>
                                      </p:tavLst>
                                    </p:anim>
                                    <p:anim calcmode="lin" valueType="num">
                                      <p:cBhvr additive="base">
                                        <p:cTn id="155" dur="3000"/>
                                        <p:tgtEl>
                                          <p:spTgt spid="36"/>
                                        </p:tgtEl>
                                        <p:attrNameLst>
                                          <p:attrName>ppt_y</p:attrName>
                                        </p:attrNameLst>
                                      </p:cBhvr>
                                      <p:tavLst>
                                        <p:tav tm="0">
                                          <p:val>
                                            <p:strVal val="ppt_y"/>
                                          </p:val>
                                        </p:tav>
                                        <p:tav tm="100000">
                                          <p:val>
                                            <p:strVal val="ppt_y"/>
                                          </p:val>
                                        </p:tav>
                                      </p:tavLst>
                                    </p:anim>
                                    <p:set>
                                      <p:cBhvr>
                                        <p:cTn id="156" dur="1" fill="hold">
                                          <p:stCondLst>
                                            <p:cond delay="2999"/>
                                          </p:stCondLst>
                                        </p:cTn>
                                        <p:tgtEl>
                                          <p:spTgt spid="3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38"/>
                                        </p:tgtEl>
                                        <p:attrNameLst>
                                          <p:attrName>ppt_x</p:attrName>
                                        </p:attrNameLst>
                                      </p:cBhvr>
                                      <p:tavLst>
                                        <p:tav tm="0">
                                          <p:val>
                                            <p:strVal val="ppt_x"/>
                                          </p:val>
                                        </p:tav>
                                        <p:tav tm="100000">
                                          <p:val>
                                            <p:strVal val="1+ppt_w/2"/>
                                          </p:val>
                                        </p:tav>
                                      </p:tavLst>
                                    </p:anim>
                                    <p:anim calcmode="lin" valueType="num">
                                      <p:cBhvr additive="base">
                                        <p:cTn id="159" dur="3000"/>
                                        <p:tgtEl>
                                          <p:spTgt spid="38"/>
                                        </p:tgtEl>
                                        <p:attrNameLst>
                                          <p:attrName>ppt_y</p:attrName>
                                        </p:attrNameLst>
                                      </p:cBhvr>
                                      <p:tavLst>
                                        <p:tav tm="0">
                                          <p:val>
                                            <p:strVal val="ppt_y"/>
                                          </p:val>
                                        </p:tav>
                                        <p:tav tm="100000">
                                          <p:val>
                                            <p:strVal val="ppt_y"/>
                                          </p:val>
                                        </p:tav>
                                      </p:tavLst>
                                    </p:anim>
                                    <p:set>
                                      <p:cBhvr>
                                        <p:cTn id="160" dur="1" fill="hold">
                                          <p:stCondLst>
                                            <p:cond delay="2999"/>
                                          </p:stCondLst>
                                        </p:cTn>
                                        <p:tgtEl>
                                          <p:spTgt spid="3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40"/>
                                        </p:tgtEl>
                                        <p:attrNameLst>
                                          <p:attrName>ppt_x</p:attrName>
                                        </p:attrNameLst>
                                      </p:cBhvr>
                                      <p:tavLst>
                                        <p:tav tm="0">
                                          <p:val>
                                            <p:strVal val="ppt_x"/>
                                          </p:val>
                                        </p:tav>
                                        <p:tav tm="100000">
                                          <p:val>
                                            <p:strVal val="1+ppt_w/2"/>
                                          </p:val>
                                        </p:tav>
                                      </p:tavLst>
                                    </p:anim>
                                    <p:anim calcmode="lin" valueType="num">
                                      <p:cBhvr additive="base">
                                        <p:cTn id="163" dur="3000"/>
                                        <p:tgtEl>
                                          <p:spTgt spid="40"/>
                                        </p:tgtEl>
                                        <p:attrNameLst>
                                          <p:attrName>ppt_y</p:attrName>
                                        </p:attrNameLst>
                                      </p:cBhvr>
                                      <p:tavLst>
                                        <p:tav tm="0">
                                          <p:val>
                                            <p:strVal val="ppt_y"/>
                                          </p:val>
                                        </p:tav>
                                        <p:tav tm="100000">
                                          <p:val>
                                            <p:strVal val="ppt_y"/>
                                          </p:val>
                                        </p:tav>
                                      </p:tavLst>
                                    </p:anim>
                                    <p:set>
                                      <p:cBhvr>
                                        <p:cTn id="164" dur="1" fill="hold">
                                          <p:stCondLst>
                                            <p:cond delay="2999"/>
                                          </p:stCondLst>
                                        </p:cTn>
                                        <p:tgtEl>
                                          <p:spTgt spid="40"/>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42"/>
                                        </p:tgtEl>
                                        <p:attrNameLst>
                                          <p:attrName>ppt_x</p:attrName>
                                        </p:attrNameLst>
                                      </p:cBhvr>
                                      <p:tavLst>
                                        <p:tav tm="0">
                                          <p:val>
                                            <p:strVal val="ppt_x"/>
                                          </p:val>
                                        </p:tav>
                                        <p:tav tm="100000">
                                          <p:val>
                                            <p:strVal val="1+ppt_w/2"/>
                                          </p:val>
                                        </p:tav>
                                      </p:tavLst>
                                    </p:anim>
                                    <p:anim calcmode="lin" valueType="num">
                                      <p:cBhvr additive="base">
                                        <p:cTn id="167" dur="3000"/>
                                        <p:tgtEl>
                                          <p:spTgt spid="42"/>
                                        </p:tgtEl>
                                        <p:attrNameLst>
                                          <p:attrName>ppt_y</p:attrName>
                                        </p:attrNameLst>
                                      </p:cBhvr>
                                      <p:tavLst>
                                        <p:tav tm="0">
                                          <p:val>
                                            <p:strVal val="ppt_y"/>
                                          </p:val>
                                        </p:tav>
                                        <p:tav tm="100000">
                                          <p:val>
                                            <p:strVal val="ppt_y"/>
                                          </p:val>
                                        </p:tav>
                                      </p:tavLst>
                                    </p:anim>
                                    <p:set>
                                      <p:cBhvr>
                                        <p:cTn id="168" dur="1" fill="hold">
                                          <p:stCondLst>
                                            <p:cond delay="2999"/>
                                          </p:stCondLst>
                                        </p:cTn>
                                        <p:tgtEl>
                                          <p:spTgt spid="42"/>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44"/>
                                        </p:tgtEl>
                                        <p:attrNameLst>
                                          <p:attrName>ppt_x</p:attrName>
                                        </p:attrNameLst>
                                      </p:cBhvr>
                                      <p:tavLst>
                                        <p:tav tm="0">
                                          <p:val>
                                            <p:strVal val="ppt_x"/>
                                          </p:val>
                                        </p:tav>
                                        <p:tav tm="100000">
                                          <p:val>
                                            <p:strVal val="1+ppt_w/2"/>
                                          </p:val>
                                        </p:tav>
                                      </p:tavLst>
                                    </p:anim>
                                    <p:anim calcmode="lin" valueType="num">
                                      <p:cBhvr additive="base">
                                        <p:cTn id="171" dur="3000"/>
                                        <p:tgtEl>
                                          <p:spTgt spid="44"/>
                                        </p:tgtEl>
                                        <p:attrNameLst>
                                          <p:attrName>ppt_y</p:attrName>
                                        </p:attrNameLst>
                                      </p:cBhvr>
                                      <p:tavLst>
                                        <p:tav tm="0">
                                          <p:val>
                                            <p:strVal val="ppt_y"/>
                                          </p:val>
                                        </p:tav>
                                        <p:tav tm="100000">
                                          <p:val>
                                            <p:strVal val="ppt_y"/>
                                          </p:val>
                                        </p:tav>
                                      </p:tavLst>
                                    </p:anim>
                                    <p:set>
                                      <p:cBhvr>
                                        <p:cTn id="172" dur="1" fill="hold">
                                          <p:stCondLst>
                                            <p:cond delay="2999"/>
                                          </p:stCondLst>
                                        </p:cTn>
                                        <p:tgtEl>
                                          <p:spTgt spid="44"/>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46"/>
                                        </p:tgtEl>
                                        <p:attrNameLst>
                                          <p:attrName>ppt_x</p:attrName>
                                        </p:attrNameLst>
                                      </p:cBhvr>
                                      <p:tavLst>
                                        <p:tav tm="0">
                                          <p:val>
                                            <p:strVal val="ppt_x"/>
                                          </p:val>
                                        </p:tav>
                                        <p:tav tm="100000">
                                          <p:val>
                                            <p:strVal val="1+ppt_w/2"/>
                                          </p:val>
                                        </p:tav>
                                      </p:tavLst>
                                    </p:anim>
                                    <p:anim calcmode="lin" valueType="num">
                                      <p:cBhvr additive="base">
                                        <p:cTn id="175" dur="3000"/>
                                        <p:tgtEl>
                                          <p:spTgt spid="46"/>
                                        </p:tgtEl>
                                        <p:attrNameLst>
                                          <p:attrName>ppt_y</p:attrName>
                                        </p:attrNameLst>
                                      </p:cBhvr>
                                      <p:tavLst>
                                        <p:tav tm="0">
                                          <p:val>
                                            <p:strVal val="ppt_y"/>
                                          </p:val>
                                        </p:tav>
                                        <p:tav tm="100000">
                                          <p:val>
                                            <p:strVal val="ppt_y"/>
                                          </p:val>
                                        </p:tav>
                                      </p:tavLst>
                                    </p:anim>
                                    <p:set>
                                      <p:cBhvr>
                                        <p:cTn id="176" dur="1" fill="hold">
                                          <p:stCondLst>
                                            <p:cond delay="2999"/>
                                          </p:stCondLst>
                                        </p:cTn>
                                        <p:tgtEl>
                                          <p:spTgt spid="4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35"/>
                                        </p:tgtEl>
                                        <p:attrNameLst>
                                          <p:attrName>ppt_x</p:attrName>
                                        </p:attrNameLst>
                                      </p:cBhvr>
                                      <p:tavLst>
                                        <p:tav tm="0">
                                          <p:val>
                                            <p:strVal val="ppt_x"/>
                                          </p:val>
                                        </p:tav>
                                        <p:tav tm="100000">
                                          <p:val>
                                            <p:strVal val="0-ppt_w/2"/>
                                          </p:val>
                                        </p:tav>
                                      </p:tavLst>
                                    </p:anim>
                                    <p:anim calcmode="lin" valueType="num">
                                      <p:cBhvr additive="base">
                                        <p:cTn id="179" dur="3000"/>
                                        <p:tgtEl>
                                          <p:spTgt spid="35"/>
                                        </p:tgtEl>
                                        <p:attrNameLst>
                                          <p:attrName>ppt_y</p:attrName>
                                        </p:attrNameLst>
                                      </p:cBhvr>
                                      <p:tavLst>
                                        <p:tav tm="0">
                                          <p:val>
                                            <p:strVal val="ppt_y"/>
                                          </p:val>
                                        </p:tav>
                                        <p:tav tm="100000">
                                          <p:val>
                                            <p:strVal val="ppt_y"/>
                                          </p:val>
                                        </p:tav>
                                      </p:tavLst>
                                    </p:anim>
                                    <p:set>
                                      <p:cBhvr>
                                        <p:cTn id="180" dur="1" fill="hold">
                                          <p:stCondLst>
                                            <p:cond delay="2999"/>
                                          </p:stCondLst>
                                        </p:cTn>
                                        <p:tgtEl>
                                          <p:spTgt spid="35"/>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37"/>
                                        </p:tgtEl>
                                        <p:attrNameLst>
                                          <p:attrName>ppt_x</p:attrName>
                                        </p:attrNameLst>
                                      </p:cBhvr>
                                      <p:tavLst>
                                        <p:tav tm="0">
                                          <p:val>
                                            <p:strVal val="ppt_x"/>
                                          </p:val>
                                        </p:tav>
                                        <p:tav tm="100000">
                                          <p:val>
                                            <p:strVal val="0-ppt_w/2"/>
                                          </p:val>
                                        </p:tav>
                                      </p:tavLst>
                                    </p:anim>
                                    <p:anim calcmode="lin" valueType="num">
                                      <p:cBhvr additive="base">
                                        <p:cTn id="183" dur="3000"/>
                                        <p:tgtEl>
                                          <p:spTgt spid="37"/>
                                        </p:tgtEl>
                                        <p:attrNameLst>
                                          <p:attrName>ppt_y</p:attrName>
                                        </p:attrNameLst>
                                      </p:cBhvr>
                                      <p:tavLst>
                                        <p:tav tm="0">
                                          <p:val>
                                            <p:strVal val="ppt_y"/>
                                          </p:val>
                                        </p:tav>
                                        <p:tav tm="100000">
                                          <p:val>
                                            <p:strVal val="ppt_y"/>
                                          </p:val>
                                        </p:tav>
                                      </p:tavLst>
                                    </p:anim>
                                    <p:set>
                                      <p:cBhvr>
                                        <p:cTn id="184" dur="1" fill="hold">
                                          <p:stCondLst>
                                            <p:cond delay="2999"/>
                                          </p:stCondLst>
                                        </p:cTn>
                                        <p:tgtEl>
                                          <p:spTgt spid="37"/>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39"/>
                                        </p:tgtEl>
                                        <p:attrNameLst>
                                          <p:attrName>ppt_x</p:attrName>
                                        </p:attrNameLst>
                                      </p:cBhvr>
                                      <p:tavLst>
                                        <p:tav tm="0">
                                          <p:val>
                                            <p:strVal val="ppt_x"/>
                                          </p:val>
                                        </p:tav>
                                        <p:tav tm="100000">
                                          <p:val>
                                            <p:strVal val="0-ppt_w/2"/>
                                          </p:val>
                                        </p:tav>
                                      </p:tavLst>
                                    </p:anim>
                                    <p:anim calcmode="lin" valueType="num">
                                      <p:cBhvr additive="base">
                                        <p:cTn id="187" dur="3000"/>
                                        <p:tgtEl>
                                          <p:spTgt spid="39"/>
                                        </p:tgtEl>
                                        <p:attrNameLst>
                                          <p:attrName>ppt_y</p:attrName>
                                        </p:attrNameLst>
                                      </p:cBhvr>
                                      <p:tavLst>
                                        <p:tav tm="0">
                                          <p:val>
                                            <p:strVal val="ppt_y"/>
                                          </p:val>
                                        </p:tav>
                                        <p:tav tm="100000">
                                          <p:val>
                                            <p:strVal val="ppt_y"/>
                                          </p:val>
                                        </p:tav>
                                      </p:tavLst>
                                    </p:anim>
                                    <p:set>
                                      <p:cBhvr>
                                        <p:cTn id="188" dur="1" fill="hold">
                                          <p:stCondLst>
                                            <p:cond delay="2999"/>
                                          </p:stCondLst>
                                        </p:cTn>
                                        <p:tgtEl>
                                          <p:spTgt spid="3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41"/>
                                        </p:tgtEl>
                                        <p:attrNameLst>
                                          <p:attrName>ppt_x</p:attrName>
                                        </p:attrNameLst>
                                      </p:cBhvr>
                                      <p:tavLst>
                                        <p:tav tm="0">
                                          <p:val>
                                            <p:strVal val="ppt_x"/>
                                          </p:val>
                                        </p:tav>
                                        <p:tav tm="100000">
                                          <p:val>
                                            <p:strVal val="0-ppt_w/2"/>
                                          </p:val>
                                        </p:tav>
                                      </p:tavLst>
                                    </p:anim>
                                    <p:anim calcmode="lin" valueType="num">
                                      <p:cBhvr additive="base">
                                        <p:cTn id="191" dur="3000"/>
                                        <p:tgtEl>
                                          <p:spTgt spid="41"/>
                                        </p:tgtEl>
                                        <p:attrNameLst>
                                          <p:attrName>ppt_y</p:attrName>
                                        </p:attrNameLst>
                                      </p:cBhvr>
                                      <p:tavLst>
                                        <p:tav tm="0">
                                          <p:val>
                                            <p:strVal val="ppt_y"/>
                                          </p:val>
                                        </p:tav>
                                        <p:tav tm="100000">
                                          <p:val>
                                            <p:strVal val="ppt_y"/>
                                          </p:val>
                                        </p:tav>
                                      </p:tavLst>
                                    </p:anim>
                                    <p:set>
                                      <p:cBhvr>
                                        <p:cTn id="192" dur="1" fill="hold">
                                          <p:stCondLst>
                                            <p:cond delay="2999"/>
                                          </p:stCondLst>
                                        </p:cTn>
                                        <p:tgtEl>
                                          <p:spTgt spid="41"/>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43"/>
                                        </p:tgtEl>
                                        <p:attrNameLst>
                                          <p:attrName>ppt_x</p:attrName>
                                        </p:attrNameLst>
                                      </p:cBhvr>
                                      <p:tavLst>
                                        <p:tav tm="0">
                                          <p:val>
                                            <p:strVal val="ppt_x"/>
                                          </p:val>
                                        </p:tav>
                                        <p:tav tm="100000">
                                          <p:val>
                                            <p:strVal val="0-ppt_w/2"/>
                                          </p:val>
                                        </p:tav>
                                      </p:tavLst>
                                    </p:anim>
                                    <p:anim calcmode="lin" valueType="num">
                                      <p:cBhvr additive="base">
                                        <p:cTn id="195" dur="3000"/>
                                        <p:tgtEl>
                                          <p:spTgt spid="43"/>
                                        </p:tgtEl>
                                        <p:attrNameLst>
                                          <p:attrName>ppt_y</p:attrName>
                                        </p:attrNameLst>
                                      </p:cBhvr>
                                      <p:tavLst>
                                        <p:tav tm="0">
                                          <p:val>
                                            <p:strVal val="ppt_y"/>
                                          </p:val>
                                        </p:tav>
                                        <p:tav tm="100000">
                                          <p:val>
                                            <p:strVal val="ppt_y"/>
                                          </p:val>
                                        </p:tav>
                                      </p:tavLst>
                                    </p:anim>
                                    <p:set>
                                      <p:cBhvr>
                                        <p:cTn id="196" dur="1" fill="hold">
                                          <p:stCondLst>
                                            <p:cond delay="2999"/>
                                          </p:stCondLst>
                                        </p:cTn>
                                        <p:tgtEl>
                                          <p:spTgt spid="43"/>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45"/>
                                        </p:tgtEl>
                                        <p:attrNameLst>
                                          <p:attrName>ppt_x</p:attrName>
                                        </p:attrNameLst>
                                      </p:cBhvr>
                                      <p:tavLst>
                                        <p:tav tm="0">
                                          <p:val>
                                            <p:strVal val="ppt_x"/>
                                          </p:val>
                                        </p:tav>
                                        <p:tav tm="100000">
                                          <p:val>
                                            <p:strVal val="0-ppt_w/2"/>
                                          </p:val>
                                        </p:tav>
                                      </p:tavLst>
                                    </p:anim>
                                    <p:anim calcmode="lin" valueType="num">
                                      <p:cBhvr additive="base">
                                        <p:cTn id="199" dur="3000"/>
                                        <p:tgtEl>
                                          <p:spTgt spid="45"/>
                                        </p:tgtEl>
                                        <p:attrNameLst>
                                          <p:attrName>ppt_y</p:attrName>
                                        </p:attrNameLst>
                                      </p:cBhvr>
                                      <p:tavLst>
                                        <p:tav tm="0">
                                          <p:val>
                                            <p:strVal val="ppt_y"/>
                                          </p:val>
                                        </p:tav>
                                        <p:tav tm="100000">
                                          <p:val>
                                            <p:strVal val="ppt_y"/>
                                          </p:val>
                                        </p:tav>
                                      </p:tavLst>
                                    </p:anim>
                                    <p:set>
                                      <p:cBhvr>
                                        <p:cTn id="200" dur="1" fill="hold">
                                          <p:stCondLst>
                                            <p:cond delay="2999"/>
                                          </p:stCondLst>
                                        </p:cTn>
                                        <p:tgtEl>
                                          <p:spTgt spid="4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47"/>
                                        </p:tgtEl>
                                        <p:attrNameLst>
                                          <p:attrName>ppt_x</p:attrName>
                                        </p:attrNameLst>
                                      </p:cBhvr>
                                      <p:tavLst>
                                        <p:tav tm="0">
                                          <p:val>
                                            <p:strVal val="ppt_x"/>
                                          </p:val>
                                        </p:tav>
                                        <p:tav tm="100000">
                                          <p:val>
                                            <p:strVal val="0-ppt_w/2"/>
                                          </p:val>
                                        </p:tav>
                                      </p:tavLst>
                                    </p:anim>
                                    <p:anim calcmode="lin" valueType="num">
                                      <p:cBhvr additive="base">
                                        <p:cTn id="203" dur="3000"/>
                                        <p:tgtEl>
                                          <p:spTgt spid="47"/>
                                        </p:tgtEl>
                                        <p:attrNameLst>
                                          <p:attrName>ppt_y</p:attrName>
                                        </p:attrNameLst>
                                      </p:cBhvr>
                                      <p:tavLst>
                                        <p:tav tm="0">
                                          <p:val>
                                            <p:strVal val="ppt_y"/>
                                          </p:val>
                                        </p:tav>
                                        <p:tav tm="100000">
                                          <p:val>
                                            <p:strVal val="ppt_y"/>
                                          </p:val>
                                        </p:tav>
                                      </p:tavLst>
                                    </p:anim>
                                    <p:set>
                                      <p:cBhvr>
                                        <p:cTn id="204" dur="1" fill="hold">
                                          <p:stCondLst>
                                            <p:cond delay="2999"/>
                                          </p:stCondLst>
                                        </p:cTn>
                                        <p:tgtEl>
                                          <p:spTgt spid="47"/>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34"/>
                                        </p:tgtEl>
                                        <p:attrNameLst>
                                          <p:attrName>ppt_h</p:attrName>
                                        </p:attrNameLst>
                                      </p:cBhvr>
                                      <p:tavLst>
                                        <p:tav tm="0">
                                          <p:val>
                                            <p:strVal val="ppt_h"/>
                                          </p:val>
                                        </p:tav>
                                        <p:tav tm="100000">
                                          <p:val>
                                            <p:strVal val="ppt_h"/>
                                          </p:val>
                                        </p:tav>
                                      </p:tavLst>
                                    </p:anim>
                                    <p:anim calcmode="lin" valueType="num">
                                      <p:cBhvr>
                                        <p:cTn id="207"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34"/>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35"/>
                                        </p:tgtEl>
                                        <p:attrNameLst>
                                          <p:attrName>ppt_h</p:attrName>
                                        </p:attrNameLst>
                                      </p:cBhvr>
                                      <p:tavLst>
                                        <p:tav tm="0">
                                          <p:val>
                                            <p:strVal val="ppt_h"/>
                                          </p:val>
                                        </p:tav>
                                        <p:tav tm="100000">
                                          <p:val>
                                            <p:strVal val="ppt_h"/>
                                          </p:val>
                                        </p:tav>
                                      </p:tavLst>
                                    </p:anim>
                                    <p:anim calcmode="lin" valueType="num">
                                      <p:cBhvr>
                                        <p:cTn id="211"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3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36"/>
                                        </p:tgtEl>
                                        <p:attrNameLst>
                                          <p:attrName>ppt_w</p:attrName>
                                        </p:attrNameLst>
                                      </p:cBhvr>
                                      <p:tavLst>
                                        <p:tav tm="0">
                                          <p:val>
                                            <p:strVal val="ppt_w"/>
                                          </p:val>
                                        </p:tav>
                                        <p:tav tm="100000">
                                          <p:val>
                                            <p:strVal val="ppt_w"/>
                                          </p:val>
                                        </p:tav>
                                      </p:tavLst>
                                    </p:anim>
                                    <p:anim calcmode="lin" valueType="num">
                                      <p:cBhvr>
                                        <p:cTn id="215"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36"/>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37"/>
                                        </p:tgtEl>
                                        <p:attrNameLst>
                                          <p:attrName>ppt_w</p:attrName>
                                        </p:attrNameLst>
                                      </p:cBhvr>
                                      <p:tavLst>
                                        <p:tav tm="0">
                                          <p:val>
                                            <p:strVal val="ppt_w"/>
                                          </p:val>
                                        </p:tav>
                                        <p:tav tm="100000">
                                          <p:val>
                                            <p:strVal val="ppt_w"/>
                                          </p:val>
                                        </p:tav>
                                      </p:tavLst>
                                    </p:anim>
                                    <p:anim calcmode="lin" valueType="num">
                                      <p:cBhvr>
                                        <p:cTn id="219"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37"/>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38"/>
                                        </p:tgtEl>
                                        <p:attrNameLst>
                                          <p:attrName>ppt_h</p:attrName>
                                        </p:attrNameLst>
                                      </p:cBhvr>
                                      <p:tavLst>
                                        <p:tav tm="0">
                                          <p:val>
                                            <p:strVal val="ppt_h"/>
                                          </p:val>
                                        </p:tav>
                                        <p:tav tm="100000">
                                          <p:val>
                                            <p:strVal val="ppt_h"/>
                                          </p:val>
                                        </p:tav>
                                      </p:tavLst>
                                    </p:anim>
                                    <p:anim calcmode="lin" valueType="num">
                                      <p:cBhvr>
                                        <p:cTn id="223" dur="3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38"/>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39"/>
                                        </p:tgtEl>
                                        <p:attrNameLst>
                                          <p:attrName>ppt_h</p:attrName>
                                        </p:attrNameLst>
                                      </p:cBhvr>
                                      <p:tavLst>
                                        <p:tav tm="0">
                                          <p:val>
                                            <p:strVal val="ppt_h"/>
                                          </p:val>
                                        </p:tav>
                                        <p:tav tm="100000">
                                          <p:val>
                                            <p:strVal val="ppt_h"/>
                                          </p:val>
                                        </p:tav>
                                      </p:tavLst>
                                    </p:anim>
                                    <p:anim calcmode="lin" valueType="num">
                                      <p:cBhvr>
                                        <p:cTn id="227"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39"/>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40"/>
                                        </p:tgtEl>
                                        <p:attrNameLst>
                                          <p:attrName>ppt_w</p:attrName>
                                        </p:attrNameLst>
                                      </p:cBhvr>
                                      <p:tavLst>
                                        <p:tav tm="0">
                                          <p:val>
                                            <p:strVal val="ppt_w"/>
                                          </p:val>
                                        </p:tav>
                                        <p:tav tm="100000">
                                          <p:val>
                                            <p:strVal val="ppt_w"/>
                                          </p:val>
                                        </p:tav>
                                      </p:tavLst>
                                    </p:anim>
                                    <p:anim calcmode="lin" valueType="num">
                                      <p:cBhvr>
                                        <p:cTn id="231"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40"/>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41"/>
                                        </p:tgtEl>
                                        <p:attrNameLst>
                                          <p:attrName>ppt_w</p:attrName>
                                        </p:attrNameLst>
                                      </p:cBhvr>
                                      <p:tavLst>
                                        <p:tav tm="0">
                                          <p:val>
                                            <p:strVal val="ppt_w"/>
                                          </p:val>
                                        </p:tav>
                                        <p:tav tm="100000">
                                          <p:val>
                                            <p:strVal val="ppt_w"/>
                                          </p:val>
                                        </p:tav>
                                      </p:tavLst>
                                    </p:anim>
                                    <p:anim calcmode="lin" valueType="num">
                                      <p:cBhvr>
                                        <p:cTn id="235"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41"/>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42"/>
                                        </p:tgtEl>
                                        <p:attrNameLst>
                                          <p:attrName>ppt_h</p:attrName>
                                        </p:attrNameLst>
                                      </p:cBhvr>
                                      <p:tavLst>
                                        <p:tav tm="0">
                                          <p:val>
                                            <p:strVal val="ppt_h"/>
                                          </p:val>
                                        </p:tav>
                                        <p:tav tm="100000">
                                          <p:val>
                                            <p:strVal val="ppt_h"/>
                                          </p:val>
                                        </p:tav>
                                      </p:tavLst>
                                    </p:anim>
                                    <p:anim calcmode="lin" valueType="num">
                                      <p:cBhvr>
                                        <p:cTn id="239" dur="3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42"/>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43"/>
                                        </p:tgtEl>
                                        <p:attrNameLst>
                                          <p:attrName>ppt_h</p:attrName>
                                        </p:attrNameLst>
                                      </p:cBhvr>
                                      <p:tavLst>
                                        <p:tav tm="0">
                                          <p:val>
                                            <p:strVal val="ppt_h"/>
                                          </p:val>
                                        </p:tav>
                                        <p:tav tm="100000">
                                          <p:val>
                                            <p:strVal val="ppt_h"/>
                                          </p:val>
                                        </p:tav>
                                      </p:tavLst>
                                    </p:anim>
                                    <p:anim calcmode="lin" valueType="num">
                                      <p:cBhvr>
                                        <p:cTn id="243"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43"/>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3000"/>
                                        <p:tgtEl>
                                          <p:spTgt spid="44"/>
                                        </p:tgtEl>
                                        <p:attrNameLst>
                                          <p:attrName>ppt_w</p:attrName>
                                        </p:attrNameLst>
                                      </p:cBhvr>
                                      <p:tavLst>
                                        <p:tav tm="0">
                                          <p:val>
                                            <p:strVal val="ppt_w"/>
                                          </p:val>
                                        </p:tav>
                                        <p:tav tm="100000">
                                          <p:val>
                                            <p:strVal val="ppt_w"/>
                                          </p:val>
                                        </p:tav>
                                      </p:tavLst>
                                    </p:anim>
                                    <p:anim calcmode="lin" valueType="num">
                                      <p:cBhvr>
                                        <p:cTn id="247"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44"/>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000"/>
                                        <p:tgtEl>
                                          <p:spTgt spid="45"/>
                                        </p:tgtEl>
                                        <p:attrNameLst>
                                          <p:attrName>ppt_w</p:attrName>
                                        </p:attrNameLst>
                                      </p:cBhvr>
                                      <p:tavLst>
                                        <p:tav tm="0">
                                          <p:val>
                                            <p:strVal val="ppt_w"/>
                                          </p:val>
                                        </p:tav>
                                        <p:tav tm="100000">
                                          <p:val>
                                            <p:strVal val="ppt_w"/>
                                          </p:val>
                                        </p:tav>
                                      </p:tavLst>
                                    </p:anim>
                                    <p:anim calcmode="lin" valueType="num">
                                      <p:cBhvr>
                                        <p:cTn id="251"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4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46"/>
                                        </p:tgtEl>
                                        <p:attrNameLst>
                                          <p:attrName>ppt_h</p:attrName>
                                        </p:attrNameLst>
                                      </p:cBhvr>
                                      <p:tavLst>
                                        <p:tav tm="0">
                                          <p:val>
                                            <p:strVal val="ppt_h"/>
                                          </p:val>
                                        </p:tav>
                                        <p:tav tm="100000">
                                          <p:val>
                                            <p:strVal val="ppt_h"/>
                                          </p:val>
                                        </p:tav>
                                      </p:tavLst>
                                    </p:anim>
                                    <p:anim calcmode="lin" valueType="num">
                                      <p:cBhvr>
                                        <p:cTn id="255"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4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47"/>
                                        </p:tgtEl>
                                        <p:attrNameLst>
                                          <p:attrName>ppt_h</p:attrName>
                                        </p:attrNameLst>
                                      </p:cBhvr>
                                      <p:tavLst>
                                        <p:tav tm="0">
                                          <p:val>
                                            <p:strVal val="ppt_h"/>
                                          </p:val>
                                        </p:tav>
                                        <p:tav tm="100000">
                                          <p:val>
                                            <p:strVal val="ppt_h"/>
                                          </p:val>
                                        </p:tav>
                                      </p:tavLst>
                                    </p:anim>
                                    <p:anim calcmode="lin" valueType="num">
                                      <p:cBhvr>
                                        <p:cTn id="259" dur="3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47"/>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par>
                          <p:cTn id="268" fill="hold">
                            <p:stCondLst>
                              <p:cond delay="6000"/>
                            </p:stCondLst>
                            <p:childTnLst>
                              <p:par>
                                <p:cTn id="269" presetID="29" presetClass="entr" presetSubtype="0" fill="hold" grpId="0" nodeType="afterEffect">
                                  <p:stCondLst>
                                    <p:cond delay="0"/>
                                  </p:stCondLst>
                                  <p:childTnLst>
                                    <p:set>
                                      <p:cBhvr>
                                        <p:cTn id="270" dur="1" fill="hold">
                                          <p:stCondLst>
                                            <p:cond delay="0"/>
                                          </p:stCondLst>
                                        </p:cTn>
                                        <p:tgtEl>
                                          <p:spTgt spid="21"/>
                                        </p:tgtEl>
                                        <p:attrNameLst>
                                          <p:attrName>style.visibility</p:attrName>
                                        </p:attrNameLst>
                                      </p:cBhvr>
                                      <p:to>
                                        <p:strVal val="visible"/>
                                      </p:to>
                                    </p:set>
                                    <p:anim calcmode="lin" valueType="num">
                                      <p:cBhvr>
                                        <p:cTn id="271" dur="2000" fill="hold"/>
                                        <p:tgtEl>
                                          <p:spTgt spid="21"/>
                                        </p:tgtEl>
                                        <p:attrNameLst>
                                          <p:attrName>ppt_x</p:attrName>
                                        </p:attrNameLst>
                                      </p:cBhvr>
                                      <p:tavLst>
                                        <p:tav tm="0">
                                          <p:val>
                                            <p:strVal val="#ppt_x-.2"/>
                                          </p:val>
                                        </p:tav>
                                        <p:tav tm="100000">
                                          <p:val>
                                            <p:strVal val="#ppt_x"/>
                                          </p:val>
                                        </p:tav>
                                      </p:tavLst>
                                    </p:anim>
                                    <p:anim calcmode="lin" valueType="num">
                                      <p:cBhvr>
                                        <p:cTn id="272" dur="2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73"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2-fotos-de-cascadas-en-paisajes-naturales-waterfalls-and-amazing-natural-landscapes-ríos-rivers (25).jpg"/>
          <p:cNvPicPr>
            <a:picLocks noChangeAspect="1"/>
          </p:cNvPicPr>
          <p:nvPr/>
        </p:nvPicPr>
        <p:blipFill>
          <a:blip r:embed="rId3"/>
          <a:stretch>
            <a:fillRect/>
          </a:stretch>
        </p:blipFill>
        <p:spPr>
          <a:xfrm>
            <a:off x="0" y="0"/>
            <a:ext cx="9144000" cy="6858000"/>
          </a:xfrm>
          <a:prstGeom prst="rect">
            <a:avLst/>
          </a:prstGeom>
        </p:spPr>
      </p:pic>
      <p:sp>
        <p:nvSpPr>
          <p:cNvPr id="5" name="4 Lágrima"/>
          <p:cNvSpPr/>
          <p:nvPr/>
        </p:nvSpPr>
        <p:spPr>
          <a:xfrm>
            <a:off x="3143240" y="0"/>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6200000">
            <a:off x="4650573" y="-7135"/>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a:off x="3143240" y="642918"/>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200000">
            <a:off x="4650573" y="635783"/>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a:off x="3143240" y="1285884"/>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6200000">
            <a:off x="4650573" y="1278749"/>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a:off x="3143240" y="1928802"/>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16200000">
            <a:off x="4650573" y="1921667"/>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a:off x="3143240" y="2571768"/>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6200000">
            <a:off x="4650573" y="2564633"/>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a:off x="3143240" y="3214686"/>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16200000">
            <a:off x="4650573" y="3207551"/>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a:off x="3143240" y="3857652"/>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16200000">
            <a:off x="4650573" y="3850517"/>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a:off x="3143240" y="4500570"/>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16200000">
            <a:off x="4650573" y="4493435"/>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a:off x="3143240" y="4929198"/>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16200000">
            <a:off x="4650573" y="4922063"/>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Lágrima"/>
          <p:cNvSpPr/>
          <p:nvPr/>
        </p:nvSpPr>
        <p:spPr>
          <a:xfrm>
            <a:off x="3143240" y="5572116"/>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Lágrima"/>
          <p:cNvSpPr/>
          <p:nvPr/>
        </p:nvSpPr>
        <p:spPr>
          <a:xfrm rot="16200000">
            <a:off x="4650573" y="5564981"/>
            <a:ext cx="1343028" cy="1357298"/>
          </a:xfrm>
          <a:prstGeom prst="teardrop">
            <a:avLst/>
          </a:prstGeom>
          <a:gradFill flip="none" rotWithShape="1">
            <a:gsLst>
              <a:gs pos="67000">
                <a:schemeClr val="tx1">
                  <a:alpha val="3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w="3175">
            <a:solidFill>
              <a:schemeClr val="bg2">
                <a:lumMod val="20000"/>
                <a:lumOff val="80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7" name="26 Imagen" descr="2-fotos-de-cascadas-en-paisajes-naturales-waterfalls-and-amazing-natural-landscapes-ríos-rivers (2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ppt_x"/>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0" fill="hold"/>
                                        <p:tgtEl>
                                          <p:spTgt spid="10"/>
                                        </p:tgtEl>
                                        <p:attrNameLst>
                                          <p:attrName>ppt_x</p:attrName>
                                        </p:attrNameLst>
                                      </p:cBhvr>
                                      <p:tavLst>
                                        <p:tav tm="0">
                                          <p:val>
                                            <p:strVal val="#ppt_x"/>
                                          </p:val>
                                        </p:tav>
                                        <p:tav tm="100000">
                                          <p:val>
                                            <p:strVal val="#ppt_x"/>
                                          </p:val>
                                        </p:tav>
                                      </p:tavLst>
                                    </p:anim>
                                    <p:anim calcmode="lin" valueType="num">
                                      <p:cBhvr additive="base">
                                        <p:cTn id="23" dur="5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0" fill="hold"/>
                                        <p:tgtEl>
                                          <p:spTgt spid="11"/>
                                        </p:tgtEl>
                                        <p:attrNameLst>
                                          <p:attrName>ppt_x</p:attrName>
                                        </p:attrNameLst>
                                      </p:cBhvr>
                                      <p:tavLst>
                                        <p:tav tm="0">
                                          <p:val>
                                            <p:strVal val="#ppt_x"/>
                                          </p:val>
                                        </p:tav>
                                        <p:tav tm="100000">
                                          <p:val>
                                            <p:strVal val="#ppt_x"/>
                                          </p:val>
                                        </p:tav>
                                      </p:tavLst>
                                    </p:anim>
                                    <p:anim calcmode="lin" valueType="num">
                                      <p:cBhvr additive="base">
                                        <p:cTn id="27" dur="5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0" fill="hold"/>
                                        <p:tgtEl>
                                          <p:spTgt spid="12"/>
                                        </p:tgtEl>
                                        <p:attrNameLst>
                                          <p:attrName>ppt_x</p:attrName>
                                        </p:attrNameLst>
                                      </p:cBhvr>
                                      <p:tavLst>
                                        <p:tav tm="0">
                                          <p:val>
                                            <p:strVal val="#ppt_x"/>
                                          </p:val>
                                        </p:tav>
                                        <p:tav tm="100000">
                                          <p:val>
                                            <p:strVal val="#ppt_x"/>
                                          </p:val>
                                        </p:tav>
                                      </p:tavLst>
                                    </p:anim>
                                    <p:anim calcmode="lin" valueType="num">
                                      <p:cBhvr additive="base">
                                        <p:cTn id="31" dur="5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0" fill="hold"/>
                                        <p:tgtEl>
                                          <p:spTgt spid="13"/>
                                        </p:tgtEl>
                                        <p:attrNameLst>
                                          <p:attrName>ppt_x</p:attrName>
                                        </p:attrNameLst>
                                      </p:cBhvr>
                                      <p:tavLst>
                                        <p:tav tm="0">
                                          <p:val>
                                            <p:strVal val="#ppt_x"/>
                                          </p:val>
                                        </p:tav>
                                        <p:tav tm="100000">
                                          <p:val>
                                            <p:strVal val="#ppt_x"/>
                                          </p:val>
                                        </p:tav>
                                      </p:tavLst>
                                    </p:anim>
                                    <p:anim calcmode="lin" valueType="num">
                                      <p:cBhvr additive="base">
                                        <p:cTn id="35" dur="5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0" fill="hold"/>
                                        <p:tgtEl>
                                          <p:spTgt spid="14"/>
                                        </p:tgtEl>
                                        <p:attrNameLst>
                                          <p:attrName>ppt_x</p:attrName>
                                        </p:attrNameLst>
                                      </p:cBhvr>
                                      <p:tavLst>
                                        <p:tav tm="0">
                                          <p:val>
                                            <p:strVal val="#ppt_x"/>
                                          </p:val>
                                        </p:tav>
                                        <p:tav tm="100000">
                                          <p:val>
                                            <p:strVal val="#ppt_x"/>
                                          </p:val>
                                        </p:tav>
                                      </p:tavLst>
                                    </p:anim>
                                    <p:anim calcmode="lin" valueType="num">
                                      <p:cBhvr additive="base">
                                        <p:cTn id="39" dur="5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0" fill="hold"/>
                                        <p:tgtEl>
                                          <p:spTgt spid="15"/>
                                        </p:tgtEl>
                                        <p:attrNameLst>
                                          <p:attrName>ppt_x</p:attrName>
                                        </p:attrNameLst>
                                      </p:cBhvr>
                                      <p:tavLst>
                                        <p:tav tm="0">
                                          <p:val>
                                            <p:strVal val="#ppt_x"/>
                                          </p:val>
                                        </p:tav>
                                        <p:tav tm="100000">
                                          <p:val>
                                            <p:strVal val="#ppt_x"/>
                                          </p:val>
                                        </p:tav>
                                      </p:tavLst>
                                    </p:anim>
                                    <p:anim calcmode="lin" valueType="num">
                                      <p:cBhvr additive="base">
                                        <p:cTn id="43" dur="5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0" fill="hold"/>
                                        <p:tgtEl>
                                          <p:spTgt spid="16"/>
                                        </p:tgtEl>
                                        <p:attrNameLst>
                                          <p:attrName>ppt_x</p:attrName>
                                        </p:attrNameLst>
                                      </p:cBhvr>
                                      <p:tavLst>
                                        <p:tav tm="0">
                                          <p:val>
                                            <p:strVal val="#ppt_x"/>
                                          </p:val>
                                        </p:tav>
                                        <p:tav tm="100000">
                                          <p:val>
                                            <p:strVal val="#ppt_x"/>
                                          </p:val>
                                        </p:tav>
                                      </p:tavLst>
                                    </p:anim>
                                    <p:anim calcmode="lin" valueType="num">
                                      <p:cBhvr additive="base">
                                        <p:cTn id="47" dur="5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0" fill="hold"/>
                                        <p:tgtEl>
                                          <p:spTgt spid="17"/>
                                        </p:tgtEl>
                                        <p:attrNameLst>
                                          <p:attrName>ppt_x</p:attrName>
                                        </p:attrNameLst>
                                      </p:cBhvr>
                                      <p:tavLst>
                                        <p:tav tm="0">
                                          <p:val>
                                            <p:strVal val="#ppt_x"/>
                                          </p:val>
                                        </p:tav>
                                        <p:tav tm="100000">
                                          <p:val>
                                            <p:strVal val="#ppt_x"/>
                                          </p:val>
                                        </p:tav>
                                      </p:tavLst>
                                    </p:anim>
                                    <p:anim calcmode="lin" valueType="num">
                                      <p:cBhvr additive="base">
                                        <p:cTn id="51" dur="5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0" fill="hold"/>
                                        <p:tgtEl>
                                          <p:spTgt spid="18"/>
                                        </p:tgtEl>
                                        <p:attrNameLst>
                                          <p:attrName>ppt_x</p:attrName>
                                        </p:attrNameLst>
                                      </p:cBhvr>
                                      <p:tavLst>
                                        <p:tav tm="0">
                                          <p:val>
                                            <p:strVal val="#ppt_x"/>
                                          </p:val>
                                        </p:tav>
                                        <p:tav tm="100000">
                                          <p:val>
                                            <p:strVal val="#ppt_x"/>
                                          </p:val>
                                        </p:tav>
                                      </p:tavLst>
                                    </p:anim>
                                    <p:anim calcmode="lin" valueType="num">
                                      <p:cBhvr additive="base">
                                        <p:cTn id="55" dur="50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0" fill="hold"/>
                                        <p:tgtEl>
                                          <p:spTgt spid="19"/>
                                        </p:tgtEl>
                                        <p:attrNameLst>
                                          <p:attrName>ppt_x</p:attrName>
                                        </p:attrNameLst>
                                      </p:cBhvr>
                                      <p:tavLst>
                                        <p:tav tm="0">
                                          <p:val>
                                            <p:strVal val="#ppt_x"/>
                                          </p:val>
                                        </p:tav>
                                        <p:tav tm="100000">
                                          <p:val>
                                            <p:strVal val="#ppt_x"/>
                                          </p:val>
                                        </p:tav>
                                      </p:tavLst>
                                    </p:anim>
                                    <p:anim calcmode="lin" valueType="num">
                                      <p:cBhvr additive="base">
                                        <p:cTn id="59" dur="5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0" fill="hold"/>
                                        <p:tgtEl>
                                          <p:spTgt spid="20"/>
                                        </p:tgtEl>
                                        <p:attrNameLst>
                                          <p:attrName>ppt_x</p:attrName>
                                        </p:attrNameLst>
                                      </p:cBhvr>
                                      <p:tavLst>
                                        <p:tav tm="0">
                                          <p:val>
                                            <p:strVal val="#ppt_x"/>
                                          </p:val>
                                        </p:tav>
                                        <p:tav tm="100000">
                                          <p:val>
                                            <p:strVal val="#ppt_x"/>
                                          </p:val>
                                        </p:tav>
                                      </p:tavLst>
                                    </p:anim>
                                    <p:anim calcmode="lin" valueType="num">
                                      <p:cBhvr additive="base">
                                        <p:cTn id="63" dur="5000" fill="hold"/>
                                        <p:tgtEl>
                                          <p:spTgt spid="2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0" fill="hold"/>
                                        <p:tgtEl>
                                          <p:spTgt spid="21"/>
                                        </p:tgtEl>
                                        <p:attrNameLst>
                                          <p:attrName>ppt_x</p:attrName>
                                        </p:attrNameLst>
                                      </p:cBhvr>
                                      <p:tavLst>
                                        <p:tav tm="0">
                                          <p:val>
                                            <p:strVal val="#ppt_x"/>
                                          </p:val>
                                        </p:tav>
                                        <p:tav tm="100000">
                                          <p:val>
                                            <p:strVal val="#ppt_x"/>
                                          </p:val>
                                        </p:tav>
                                      </p:tavLst>
                                    </p:anim>
                                    <p:anim calcmode="lin" valueType="num">
                                      <p:cBhvr additive="base">
                                        <p:cTn id="67" dur="5000" fill="hold"/>
                                        <p:tgtEl>
                                          <p:spTgt spid="2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0" fill="hold"/>
                                        <p:tgtEl>
                                          <p:spTgt spid="22"/>
                                        </p:tgtEl>
                                        <p:attrNameLst>
                                          <p:attrName>ppt_x</p:attrName>
                                        </p:attrNameLst>
                                      </p:cBhvr>
                                      <p:tavLst>
                                        <p:tav tm="0">
                                          <p:val>
                                            <p:strVal val="#ppt_x"/>
                                          </p:val>
                                        </p:tav>
                                        <p:tav tm="100000">
                                          <p:val>
                                            <p:strVal val="#ppt_x"/>
                                          </p:val>
                                        </p:tav>
                                      </p:tavLst>
                                    </p:anim>
                                    <p:anim calcmode="lin" valueType="num">
                                      <p:cBhvr additive="base">
                                        <p:cTn id="71" dur="5000" fill="hold"/>
                                        <p:tgtEl>
                                          <p:spTgt spid="2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0" fill="hold"/>
                                        <p:tgtEl>
                                          <p:spTgt spid="23"/>
                                        </p:tgtEl>
                                        <p:attrNameLst>
                                          <p:attrName>ppt_x</p:attrName>
                                        </p:attrNameLst>
                                      </p:cBhvr>
                                      <p:tavLst>
                                        <p:tav tm="0">
                                          <p:val>
                                            <p:strVal val="#ppt_x"/>
                                          </p:val>
                                        </p:tav>
                                        <p:tav tm="100000">
                                          <p:val>
                                            <p:strVal val="#ppt_x"/>
                                          </p:val>
                                        </p:tav>
                                      </p:tavLst>
                                    </p:anim>
                                    <p:anim calcmode="lin" valueType="num">
                                      <p:cBhvr additive="base">
                                        <p:cTn id="75" dur="5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0" fill="hold"/>
                                        <p:tgtEl>
                                          <p:spTgt spid="24"/>
                                        </p:tgtEl>
                                        <p:attrNameLst>
                                          <p:attrName>ppt_x</p:attrName>
                                        </p:attrNameLst>
                                      </p:cBhvr>
                                      <p:tavLst>
                                        <p:tav tm="0">
                                          <p:val>
                                            <p:strVal val="#ppt_x"/>
                                          </p:val>
                                        </p:tav>
                                        <p:tav tm="100000">
                                          <p:val>
                                            <p:strVal val="#ppt_x"/>
                                          </p:val>
                                        </p:tav>
                                      </p:tavLst>
                                    </p:anim>
                                    <p:anim calcmode="lin" valueType="num">
                                      <p:cBhvr additive="base">
                                        <p:cTn id="79" dur="50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0" fill="hold"/>
                                        <p:tgtEl>
                                          <p:spTgt spid="25"/>
                                        </p:tgtEl>
                                        <p:attrNameLst>
                                          <p:attrName>ppt_x</p:attrName>
                                        </p:attrNameLst>
                                      </p:cBhvr>
                                      <p:tavLst>
                                        <p:tav tm="0">
                                          <p:val>
                                            <p:strVal val="#ppt_x"/>
                                          </p:val>
                                        </p:tav>
                                        <p:tav tm="100000">
                                          <p:val>
                                            <p:strVal val="#ppt_x"/>
                                          </p:val>
                                        </p:tav>
                                      </p:tavLst>
                                    </p:anim>
                                    <p:anim calcmode="lin" valueType="num">
                                      <p:cBhvr additive="base">
                                        <p:cTn id="83" dur="5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0" fill="hold"/>
                                        <p:tgtEl>
                                          <p:spTgt spid="26"/>
                                        </p:tgtEl>
                                        <p:attrNameLst>
                                          <p:attrName>ppt_x</p:attrName>
                                        </p:attrNameLst>
                                      </p:cBhvr>
                                      <p:tavLst>
                                        <p:tav tm="0">
                                          <p:val>
                                            <p:strVal val="#ppt_x"/>
                                          </p:val>
                                        </p:tav>
                                        <p:tav tm="100000">
                                          <p:val>
                                            <p:strVal val="#ppt_x"/>
                                          </p:val>
                                        </p:tav>
                                      </p:tavLst>
                                    </p:anim>
                                    <p:anim calcmode="lin" valueType="num">
                                      <p:cBhvr additive="base">
                                        <p:cTn id="87" dur="5000" fill="hold"/>
                                        <p:tgtEl>
                                          <p:spTgt spid="26"/>
                                        </p:tgtEl>
                                        <p:attrNameLst>
                                          <p:attrName>ppt_y</p:attrName>
                                        </p:attrNameLst>
                                      </p:cBhvr>
                                      <p:tavLst>
                                        <p:tav tm="0">
                                          <p:val>
                                            <p:strVal val="1+#ppt_h/2"/>
                                          </p:val>
                                        </p:tav>
                                        <p:tav tm="100000">
                                          <p:val>
                                            <p:strVal val="#ppt_y"/>
                                          </p:val>
                                        </p:tav>
                                      </p:tavLst>
                                    </p:anim>
                                  </p:childTnLst>
                                </p:cTn>
                              </p:par>
                              <p:par>
                                <p:cTn id="8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89" dur="5000" fill="hold"/>
                                        <p:tgtEl>
                                          <p:spTgt spid="5"/>
                                        </p:tgtEl>
                                        <p:attrNameLst>
                                          <p:attrName>ppt_x</p:attrName>
                                          <p:attrName>ppt_y</p:attrName>
                                        </p:attrNameLst>
                                      </p:cBhvr>
                                    </p:animMotion>
                                  </p:childTnLst>
                                </p:cTn>
                              </p:par>
                              <p:par>
                                <p:cTn id="9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1" dur="5000" spd="-100000" fill="hold"/>
                                        <p:tgtEl>
                                          <p:spTgt spid="9"/>
                                        </p:tgtEl>
                                        <p:attrNameLst>
                                          <p:attrName>ppt_x</p:attrName>
                                          <p:attrName>ppt_y</p:attrName>
                                        </p:attrNameLst>
                                      </p:cBhvr>
                                    </p:animMotion>
                                  </p:childTnLst>
                                </p:cTn>
                              </p:par>
                              <p:par>
                                <p:cTn id="9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3" dur="5000" fill="hold"/>
                                        <p:tgtEl>
                                          <p:spTgt spid="11"/>
                                        </p:tgtEl>
                                        <p:attrNameLst>
                                          <p:attrName>ppt_x</p:attrName>
                                          <p:attrName>ppt_y</p:attrName>
                                        </p:attrNameLst>
                                      </p:cBhvr>
                                    </p:animMotion>
                                  </p:childTnLst>
                                </p:cTn>
                              </p:par>
                              <p:par>
                                <p:cTn id="9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5" dur="5000" spd="-100000" fill="hold"/>
                                        <p:tgtEl>
                                          <p:spTgt spid="13"/>
                                        </p:tgtEl>
                                        <p:attrNameLst>
                                          <p:attrName>ppt_x</p:attrName>
                                          <p:attrName>ppt_y</p:attrName>
                                        </p:attrNameLst>
                                      </p:cBhvr>
                                    </p:animMotion>
                                  </p:childTnLst>
                                </p:cTn>
                              </p:par>
                              <p:par>
                                <p:cTn id="9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7" dur="5000" fill="hold"/>
                                        <p:tgtEl>
                                          <p:spTgt spid="15"/>
                                        </p:tgtEl>
                                        <p:attrNameLst>
                                          <p:attrName>ppt_x</p:attrName>
                                          <p:attrName>ppt_y</p:attrName>
                                        </p:attrNameLst>
                                      </p:cBhvr>
                                    </p:animMotion>
                                  </p:childTnLst>
                                </p:cTn>
                              </p:par>
                              <p:par>
                                <p:cTn id="9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9" dur="5000" spd="-100000" fill="hold"/>
                                        <p:tgtEl>
                                          <p:spTgt spid="17"/>
                                        </p:tgtEl>
                                        <p:attrNameLst>
                                          <p:attrName>ppt_x</p:attrName>
                                          <p:attrName>ppt_y</p:attrName>
                                        </p:attrNameLst>
                                      </p:cBhvr>
                                    </p:animMotion>
                                  </p:childTnLst>
                                </p:cTn>
                              </p:par>
                              <p:par>
                                <p:cTn id="10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1" dur="5000" fill="hold"/>
                                        <p:tgtEl>
                                          <p:spTgt spid="19"/>
                                        </p:tgtEl>
                                        <p:attrNameLst>
                                          <p:attrName>ppt_x</p:attrName>
                                          <p:attrName>ppt_y</p:attrName>
                                        </p:attrNameLst>
                                      </p:cBhvr>
                                    </p:animMotion>
                                  </p:childTnLst>
                                </p:cTn>
                              </p:par>
                              <p:par>
                                <p:cTn id="10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3" dur="5000" spd="-100000" fill="hold"/>
                                        <p:tgtEl>
                                          <p:spTgt spid="21"/>
                                        </p:tgtEl>
                                        <p:attrNameLst>
                                          <p:attrName>ppt_x</p:attrName>
                                          <p:attrName>ppt_y</p:attrName>
                                        </p:attrNameLst>
                                      </p:cBhvr>
                                    </p:animMotion>
                                  </p:childTnLst>
                                </p:cTn>
                              </p:par>
                              <p:par>
                                <p:cTn id="10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5" dur="5000" fill="hold"/>
                                        <p:tgtEl>
                                          <p:spTgt spid="23"/>
                                        </p:tgtEl>
                                        <p:attrNameLst>
                                          <p:attrName>ppt_x</p:attrName>
                                          <p:attrName>ppt_y</p:attrName>
                                        </p:attrNameLst>
                                      </p:cBhvr>
                                    </p:animMotion>
                                  </p:childTnLst>
                                </p:cTn>
                              </p:par>
                              <p:par>
                                <p:cTn id="10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7" dur="5000" spd="-100000" fill="hold"/>
                                        <p:tgtEl>
                                          <p:spTgt spid="25"/>
                                        </p:tgtEl>
                                        <p:attrNameLst>
                                          <p:attrName>ppt_x</p:attrName>
                                          <p:attrName>ppt_y</p:attrName>
                                        </p:attrNameLst>
                                      </p:cBhvr>
                                    </p:animMotion>
                                  </p:childTnLst>
                                </p:cTn>
                              </p:par>
                              <p:par>
                                <p:cTn id="10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9" dur="5000" fill="hold"/>
                                        <p:tgtEl>
                                          <p:spTgt spid="6"/>
                                        </p:tgtEl>
                                        <p:attrNameLst>
                                          <p:attrName>ppt_x</p:attrName>
                                          <p:attrName>ppt_y</p:attrName>
                                        </p:attrNameLst>
                                      </p:cBhvr>
                                    </p:animMotion>
                                  </p:childTnLst>
                                </p:cTn>
                              </p:par>
                              <p:par>
                                <p:cTn id="11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1" dur="5000" spd="-100000" fill="hold"/>
                                        <p:tgtEl>
                                          <p:spTgt spid="10"/>
                                        </p:tgtEl>
                                        <p:attrNameLst>
                                          <p:attrName>ppt_x</p:attrName>
                                          <p:attrName>ppt_y</p:attrName>
                                        </p:attrNameLst>
                                      </p:cBhvr>
                                    </p:animMotion>
                                  </p:childTnLst>
                                </p:cTn>
                              </p:par>
                              <p:par>
                                <p:cTn id="11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3" dur="5000" fill="hold"/>
                                        <p:tgtEl>
                                          <p:spTgt spid="12"/>
                                        </p:tgtEl>
                                        <p:attrNameLst>
                                          <p:attrName>ppt_x</p:attrName>
                                          <p:attrName>ppt_y</p:attrName>
                                        </p:attrNameLst>
                                      </p:cBhvr>
                                    </p:animMotion>
                                  </p:childTnLst>
                                </p:cTn>
                              </p:par>
                              <p:par>
                                <p:cTn id="11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5" dur="5000" spd="-100000" fill="hold"/>
                                        <p:tgtEl>
                                          <p:spTgt spid="14"/>
                                        </p:tgtEl>
                                        <p:attrNameLst>
                                          <p:attrName>ppt_x</p:attrName>
                                          <p:attrName>ppt_y</p:attrName>
                                        </p:attrNameLst>
                                      </p:cBhvr>
                                    </p:animMotion>
                                  </p:childTnLst>
                                </p:cTn>
                              </p:par>
                              <p:par>
                                <p:cTn id="11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7" dur="5000" fill="hold"/>
                                        <p:tgtEl>
                                          <p:spTgt spid="16"/>
                                        </p:tgtEl>
                                        <p:attrNameLst>
                                          <p:attrName>ppt_x</p:attrName>
                                          <p:attrName>ppt_y</p:attrName>
                                        </p:attrNameLst>
                                      </p:cBhvr>
                                    </p:animMotion>
                                  </p:childTnLst>
                                </p:cTn>
                              </p:par>
                              <p:par>
                                <p:cTn id="11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9" dur="5000" spd="-100000" fill="hold"/>
                                        <p:tgtEl>
                                          <p:spTgt spid="18"/>
                                        </p:tgtEl>
                                        <p:attrNameLst>
                                          <p:attrName>ppt_x</p:attrName>
                                          <p:attrName>ppt_y</p:attrName>
                                        </p:attrNameLst>
                                      </p:cBhvr>
                                    </p:animMotion>
                                  </p:childTnLst>
                                </p:cTn>
                              </p:par>
                              <p:par>
                                <p:cTn id="12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1" dur="5000" fill="hold"/>
                                        <p:tgtEl>
                                          <p:spTgt spid="20"/>
                                        </p:tgtEl>
                                        <p:attrNameLst>
                                          <p:attrName>ppt_x</p:attrName>
                                          <p:attrName>ppt_y</p:attrName>
                                        </p:attrNameLst>
                                      </p:cBhvr>
                                    </p:animMotion>
                                  </p:childTnLst>
                                </p:cTn>
                              </p:par>
                              <p:par>
                                <p:cTn id="12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3" dur="5000" spd="-100000" fill="hold"/>
                                        <p:tgtEl>
                                          <p:spTgt spid="22"/>
                                        </p:tgtEl>
                                        <p:attrNameLst>
                                          <p:attrName>ppt_x</p:attrName>
                                          <p:attrName>ppt_y</p:attrName>
                                        </p:attrNameLst>
                                      </p:cBhvr>
                                    </p:animMotion>
                                  </p:childTnLst>
                                </p:cTn>
                              </p:par>
                              <p:par>
                                <p:cTn id="12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5" dur="5000" fill="hold"/>
                                        <p:tgtEl>
                                          <p:spTgt spid="24"/>
                                        </p:tgtEl>
                                        <p:attrNameLst>
                                          <p:attrName>ppt_x</p:attrName>
                                          <p:attrName>ppt_y</p:attrName>
                                        </p:attrNameLst>
                                      </p:cBhvr>
                                    </p:animMotion>
                                  </p:childTnLst>
                                </p:cTn>
                              </p:par>
                              <p:par>
                                <p:cTn id="12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7" dur="5000" spd="-100000" fill="hold"/>
                                        <p:tgtEl>
                                          <p:spTgt spid="26"/>
                                        </p:tgtEl>
                                        <p:attrNameLst>
                                          <p:attrName>ppt_x</p:attrName>
                                          <p:attrName>ppt_y</p:attrName>
                                        </p:attrNameLst>
                                      </p:cBhvr>
                                    </p:animMotion>
                                  </p:childTnLst>
                                </p:cTn>
                              </p:par>
                              <p:par>
                                <p:cTn id="128" presetID="8" presetClass="emph" presetSubtype="0" fill="hold" grpId="2" nodeType="withEffect">
                                  <p:stCondLst>
                                    <p:cond delay="0"/>
                                  </p:stCondLst>
                                  <p:childTnLst>
                                    <p:animRot by="21600000">
                                      <p:cBhvr>
                                        <p:cTn id="129" dur="5000" fill="hold"/>
                                        <p:tgtEl>
                                          <p:spTgt spid="5"/>
                                        </p:tgtEl>
                                        <p:attrNameLst>
                                          <p:attrName>r</p:attrName>
                                        </p:attrNameLst>
                                      </p:cBhvr>
                                    </p:animRot>
                                  </p:childTnLst>
                                </p:cTn>
                              </p:par>
                              <p:par>
                                <p:cTn id="130" presetID="8" presetClass="emph" presetSubtype="0" fill="hold" grpId="2" nodeType="withEffect">
                                  <p:stCondLst>
                                    <p:cond delay="0"/>
                                  </p:stCondLst>
                                  <p:childTnLst>
                                    <p:animRot by="21600000">
                                      <p:cBhvr>
                                        <p:cTn id="131" dur="5000" fill="hold"/>
                                        <p:tgtEl>
                                          <p:spTgt spid="9"/>
                                        </p:tgtEl>
                                        <p:attrNameLst>
                                          <p:attrName>r</p:attrName>
                                        </p:attrNameLst>
                                      </p:cBhvr>
                                    </p:animRot>
                                  </p:childTnLst>
                                </p:cTn>
                              </p:par>
                              <p:par>
                                <p:cTn id="132" presetID="8" presetClass="emph" presetSubtype="0" fill="hold" grpId="2" nodeType="withEffect">
                                  <p:stCondLst>
                                    <p:cond delay="0"/>
                                  </p:stCondLst>
                                  <p:childTnLst>
                                    <p:animRot by="21600000">
                                      <p:cBhvr>
                                        <p:cTn id="133" dur="5000" fill="hold"/>
                                        <p:tgtEl>
                                          <p:spTgt spid="11"/>
                                        </p:tgtEl>
                                        <p:attrNameLst>
                                          <p:attrName>r</p:attrName>
                                        </p:attrNameLst>
                                      </p:cBhvr>
                                    </p:animRot>
                                  </p:childTnLst>
                                </p:cTn>
                              </p:par>
                              <p:par>
                                <p:cTn id="134" presetID="8" presetClass="emph" presetSubtype="0" fill="hold" grpId="2" nodeType="withEffect">
                                  <p:stCondLst>
                                    <p:cond delay="0"/>
                                  </p:stCondLst>
                                  <p:childTnLst>
                                    <p:animRot by="21600000">
                                      <p:cBhvr>
                                        <p:cTn id="135" dur="5000" fill="hold"/>
                                        <p:tgtEl>
                                          <p:spTgt spid="13"/>
                                        </p:tgtEl>
                                        <p:attrNameLst>
                                          <p:attrName>r</p:attrName>
                                        </p:attrNameLst>
                                      </p:cBhvr>
                                    </p:animRot>
                                  </p:childTnLst>
                                </p:cTn>
                              </p:par>
                              <p:par>
                                <p:cTn id="136" presetID="8" presetClass="emph" presetSubtype="0" fill="hold" grpId="2" nodeType="withEffect">
                                  <p:stCondLst>
                                    <p:cond delay="0"/>
                                  </p:stCondLst>
                                  <p:childTnLst>
                                    <p:animRot by="21600000">
                                      <p:cBhvr>
                                        <p:cTn id="137" dur="5000" fill="hold"/>
                                        <p:tgtEl>
                                          <p:spTgt spid="15"/>
                                        </p:tgtEl>
                                        <p:attrNameLst>
                                          <p:attrName>r</p:attrName>
                                        </p:attrNameLst>
                                      </p:cBhvr>
                                    </p:animRot>
                                  </p:childTnLst>
                                </p:cTn>
                              </p:par>
                              <p:par>
                                <p:cTn id="138" presetID="8" presetClass="emph" presetSubtype="0" fill="hold" grpId="2" nodeType="withEffect">
                                  <p:stCondLst>
                                    <p:cond delay="0"/>
                                  </p:stCondLst>
                                  <p:childTnLst>
                                    <p:animRot by="21600000">
                                      <p:cBhvr>
                                        <p:cTn id="139" dur="5000" fill="hold"/>
                                        <p:tgtEl>
                                          <p:spTgt spid="17"/>
                                        </p:tgtEl>
                                        <p:attrNameLst>
                                          <p:attrName>r</p:attrName>
                                        </p:attrNameLst>
                                      </p:cBhvr>
                                    </p:animRot>
                                  </p:childTnLst>
                                </p:cTn>
                              </p:par>
                              <p:par>
                                <p:cTn id="140" presetID="8" presetClass="emph" presetSubtype="0" fill="hold" grpId="2" nodeType="withEffect">
                                  <p:stCondLst>
                                    <p:cond delay="0"/>
                                  </p:stCondLst>
                                  <p:childTnLst>
                                    <p:animRot by="21600000">
                                      <p:cBhvr>
                                        <p:cTn id="141" dur="5000" fill="hold"/>
                                        <p:tgtEl>
                                          <p:spTgt spid="19"/>
                                        </p:tgtEl>
                                        <p:attrNameLst>
                                          <p:attrName>r</p:attrName>
                                        </p:attrNameLst>
                                      </p:cBhvr>
                                    </p:animRot>
                                  </p:childTnLst>
                                </p:cTn>
                              </p:par>
                              <p:par>
                                <p:cTn id="142" presetID="8" presetClass="emph" presetSubtype="0" fill="hold" grpId="2" nodeType="withEffect">
                                  <p:stCondLst>
                                    <p:cond delay="0"/>
                                  </p:stCondLst>
                                  <p:childTnLst>
                                    <p:animRot by="21600000">
                                      <p:cBhvr>
                                        <p:cTn id="143" dur="5000" fill="hold"/>
                                        <p:tgtEl>
                                          <p:spTgt spid="21"/>
                                        </p:tgtEl>
                                        <p:attrNameLst>
                                          <p:attrName>r</p:attrName>
                                        </p:attrNameLst>
                                      </p:cBhvr>
                                    </p:animRot>
                                  </p:childTnLst>
                                </p:cTn>
                              </p:par>
                              <p:par>
                                <p:cTn id="144" presetID="8" presetClass="emph" presetSubtype="0" fill="hold" grpId="2" nodeType="withEffect">
                                  <p:stCondLst>
                                    <p:cond delay="0"/>
                                  </p:stCondLst>
                                  <p:childTnLst>
                                    <p:animRot by="21600000">
                                      <p:cBhvr>
                                        <p:cTn id="145" dur="5000" fill="hold"/>
                                        <p:tgtEl>
                                          <p:spTgt spid="23"/>
                                        </p:tgtEl>
                                        <p:attrNameLst>
                                          <p:attrName>r</p:attrName>
                                        </p:attrNameLst>
                                      </p:cBhvr>
                                    </p:animRot>
                                  </p:childTnLst>
                                </p:cTn>
                              </p:par>
                              <p:par>
                                <p:cTn id="146" presetID="8" presetClass="emph" presetSubtype="0" fill="hold" grpId="2" nodeType="withEffect">
                                  <p:stCondLst>
                                    <p:cond delay="0"/>
                                  </p:stCondLst>
                                  <p:childTnLst>
                                    <p:animRot by="21600000">
                                      <p:cBhvr>
                                        <p:cTn id="147" dur="5000" fill="hold"/>
                                        <p:tgtEl>
                                          <p:spTgt spid="25"/>
                                        </p:tgtEl>
                                        <p:attrNameLst>
                                          <p:attrName>r</p:attrName>
                                        </p:attrNameLst>
                                      </p:cBhvr>
                                    </p:animRot>
                                  </p:childTnLst>
                                </p:cTn>
                              </p:par>
                              <p:par>
                                <p:cTn id="148" presetID="8" presetClass="emph" presetSubtype="0" fill="hold" grpId="2" nodeType="withEffect">
                                  <p:stCondLst>
                                    <p:cond delay="0"/>
                                  </p:stCondLst>
                                  <p:childTnLst>
                                    <p:animRot by="-21600000">
                                      <p:cBhvr>
                                        <p:cTn id="149" dur="5000" fill="hold"/>
                                        <p:tgtEl>
                                          <p:spTgt spid="6"/>
                                        </p:tgtEl>
                                        <p:attrNameLst>
                                          <p:attrName>r</p:attrName>
                                        </p:attrNameLst>
                                      </p:cBhvr>
                                    </p:animRot>
                                  </p:childTnLst>
                                </p:cTn>
                              </p:par>
                              <p:par>
                                <p:cTn id="150" presetID="8" presetClass="emph" presetSubtype="0" fill="hold" grpId="2" nodeType="withEffect">
                                  <p:stCondLst>
                                    <p:cond delay="0"/>
                                  </p:stCondLst>
                                  <p:childTnLst>
                                    <p:animRot by="-21600000">
                                      <p:cBhvr>
                                        <p:cTn id="151" dur="5000" fill="hold"/>
                                        <p:tgtEl>
                                          <p:spTgt spid="10"/>
                                        </p:tgtEl>
                                        <p:attrNameLst>
                                          <p:attrName>r</p:attrName>
                                        </p:attrNameLst>
                                      </p:cBhvr>
                                    </p:animRot>
                                  </p:childTnLst>
                                </p:cTn>
                              </p:par>
                              <p:par>
                                <p:cTn id="152" presetID="8" presetClass="emph" presetSubtype="0" fill="hold" grpId="2" nodeType="withEffect">
                                  <p:stCondLst>
                                    <p:cond delay="0"/>
                                  </p:stCondLst>
                                  <p:childTnLst>
                                    <p:animRot by="-21600000">
                                      <p:cBhvr>
                                        <p:cTn id="153" dur="5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14"/>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8"/>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20"/>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22"/>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24"/>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26"/>
                                        </p:tgtEl>
                                        <p:attrNameLst>
                                          <p:attrName>r</p:attrName>
                                        </p:attrNameLst>
                                      </p:cBhvr>
                                    </p:animRot>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9"/>
                                        </p:tgtEl>
                                        <p:attrNameLst>
                                          <p:attrName>ppt_x</p:attrName>
                                        </p:attrNameLst>
                                      </p:cBhvr>
                                      <p:tavLst>
                                        <p:tav tm="0">
                                          <p:val>
                                            <p:strVal val="ppt_x"/>
                                          </p:val>
                                        </p:tav>
                                        <p:tav tm="100000">
                                          <p:val>
                                            <p:strVal val="1+ppt_w/2"/>
                                          </p:val>
                                        </p:tav>
                                      </p:tavLst>
                                    </p:anim>
                                    <p:anim calcmode="lin" valueType="num">
                                      <p:cBhvr additive="base">
                                        <p:cTn id="175" dur="5000"/>
                                        <p:tgtEl>
                                          <p:spTgt spid="9"/>
                                        </p:tgtEl>
                                        <p:attrNameLst>
                                          <p:attrName>ppt_y</p:attrName>
                                        </p:attrNameLst>
                                      </p:cBhvr>
                                      <p:tavLst>
                                        <p:tav tm="0">
                                          <p:val>
                                            <p:strVal val="ppt_y"/>
                                          </p:val>
                                        </p:tav>
                                        <p:tav tm="100000">
                                          <p:val>
                                            <p:strVal val="ppt_y"/>
                                          </p:val>
                                        </p:tav>
                                      </p:tavLst>
                                    </p:anim>
                                    <p:set>
                                      <p:cBhvr>
                                        <p:cTn id="176" dur="1" fill="hold">
                                          <p:stCondLst>
                                            <p:cond delay="4999"/>
                                          </p:stCondLst>
                                        </p:cTn>
                                        <p:tgtEl>
                                          <p:spTgt spid="9"/>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11"/>
                                        </p:tgtEl>
                                        <p:attrNameLst>
                                          <p:attrName>ppt_x</p:attrName>
                                        </p:attrNameLst>
                                      </p:cBhvr>
                                      <p:tavLst>
                                        <p:tav tm="0">
                                          <p:val>
                                            <p:strVal val="ppt_x"/>
                                          </p:val>
                                        </p:tav>
                                        <p:tav tm="100000">
                                          <p:val>
                                            <p:strVal val="1+ppt_w/2"/>
                                          </p:val>
                                        </p:tav>
                                      </p:tavLst>
                                    </p:anim>
                                    <p:anim calcmode="lin" valueType="num">
                                      <p:cBhvr additive="base">
                                        <p:cTn id="179" dur="5000"/>
                                        <p:tgtEl>
                                          <p:spTgt spid="11"/>
                                        </p:tgtEl>
                                        <p:attrNameLst>
                                          <p:attrName>ppt_y</p:attrName>
                                        </p:attrNameLst>
                                      </p:cBhvr>
                                      <p:tavLst>
                                        <p:tav tm="0">
                                          <p:val>
                                            <p:strVal val="ppt_y"/>
                                          </p:val>
                                        </p:tav>
                                        <p:tav tm="100000">
                                          <p:val>
                                            <p:strVal val="ppt_y"/>
                                          </p:val>
                                        </p:tav>
                                      </p:tavLst>
                                    </p:anim>
                                    <p:set>
                                      <p:cBhvr>
                                        <p:cTn id="180" dur="1" fill="hold">
                                          <p:stCondLst>
                                            <p:cond delay="4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3"/>
                                        </p:tgtEl>
                                        <p:attrNameLst>
                                          <p:attrName>ppt_x</p:attrName>
                                        </p:attrNameLst>
                                      </p:cBhvr>
                                      <p:tavLst>
                                        <p:tav tm="0">
                                          <p:val>
                                            <p:strVal val="ppt_x"/>
                                          </p:val>
                                        </p:tav>
                                        <p:tav tm="100000">
                                          <p:val>
                                            <p:strVal val="1+ppt_w/2"/>
                                          </p:val>
                                        </p:tav>
                                      </p:tavLst>
                                    </p:anim>
                                    <p:anim calcmode="lin" valueType="num">
                                      <p:cBhvr additive="base">
                                        <p:cTn id="183" dur="5000"/>
                                        <p:tgtEl>
                                          <p:spTgt spid="13"/>
                                        </p:tgtEl>
                                        <p:attrNameLst>
                                          <p:attrName>ppt_y</p:attrName>
                                        </p:attrNameLst>
                                      </p:cBhvr>
                                      <p:tavLst>
                                        <p:tav tm="0">
                                          <p:val>
                                            <p:strVal val="ppt_y"/>
                                          </p:val>
                                        </p:tav>
                                        <p:tav tm="100000">
                                          <p:val>
                                            <p:strVal val="ppt_y"/>
                                          </p:val>
                                        </p:tav>
                                      </p:tavLst>
                                    </p:anim>
                                    <p:set>
                                      <p:cBhvr>
                                        <p:cTn id="184" dur="1" fill="hold">
                                          <p:stCondLst>
                                            <p:cond delay="4999"/>
                                          </p:stCondLst>
                                        </p:cTn>
                                        <p:tgtEl>
                                          <p:spTgt spid="13"/>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5"/>
                                        </p:tgtEl>
                                        <p:attrNameLst>
                                          <p:attrName>ppt_x</p:attrName>
                                        </p:attrNameLst>
                                      </p:cBhvr>
                                      <p:tavLst>
                                        <p:tav tm="0">
                                          <p:val>
                                            <p:strVal val="ppt_x"/>
                                          </p:val>
                                        </p:tav>
                                        <p:tav tm="100000">
                                          <p:val>
                                            <p:strVal val="1+ppt_w/2"/>
                                          </p:val>
                                        </p:tav>
                                      </p:tavLst>
                                    </p:anim>
                                    <p:anim calcmode="lin" valueType="num">
                                      <p:cBhvr additive="base">
                                        <p:cTn id="187" dur="5000"/>
                                        <p:tgtEl>
                                          <p:spTgt spid="15"/>
                                        </p:tgtEl>
                                        <p:attrNameLst>
                                          <p:attrName>ppt_y</p:attrName>
                                        </p:attrNameLst>
                                      </p:cBhvr>
                                      <p:tavLst>
                                        <p:tav tm="0">
                                          <p:val>
                                            <p:strVal val="ppt_y"/>
                                          </p:val>
                                        </p:tav>
                                        <p:tav tm="100000">
                                          <p:val>
                                            <p:strVal val="ppt_y"/>
                                          </p:val>
                                        </p:tav>
                                      </p:tavLst>
                                    </p:anim>
                                    <p:set>
                                      <p:cBhvr>
                                        <p:cTn id="188" dur="1" fill="hold">
                                          <p:stCondLst>
                                            <p:cond delay="4999"/>
                                          </p:stCondLst>
                                        </p:cTn>
                                        <p:tgtEl>
                                          <p:spTgt spid="15"/>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1+ppt_w/2"/>
                                          </p:val>
                                        </p:tav>
                                      </p:tavLst>
                                    </p:anim>
                                    <p:anim calcmode="lin" valueType="num">
                                      <p:cBhvr additive="base">
                                        <p:cTn id="191" dur="5000"/>
                                        <p:tgtEl>
                                          <p:spTgt spid="17"/>
                                        </p:tgtEl>
                                        <p:attrNameLst>
                                          <p:attrName>ppt_y</p:attrName>
                                        </p:attrNameLst>
                                      </p:cBhvr>
                                      <p:tavLst>
                                        <p:tav tm="0">
                                          <p:val>
                                            <p:strVal val="ppt_y"/>
                                          </p:val>
                                        </p:tav>
                                        <p:tav tm="100000">
                                          <p:val>
                                            <p:strVal val="ppt_y"/>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9"/>
                                        </p:tgtEl>
                                        <p:attrNameLst>
                                          <p:attrName>ppt_x</p:attrName>
                                        </p:attrNameLst>
                                      </p:cBhvr>
                                      <p:tavLst>
                                        <p:tav tm="0">
                                          <p:val>
                                            <p:strVal val="ppt_x"/>
                                          </p:val>
                                        </p:tav>
                                        <p:tav tm="100000">
                                          <p:val>
                                            <p:strVal val="1+ppt_w/2"/>
                                          </p:val>
                                        </p:tav>
                                      </p:tavLst>
                                    </p:anim>
                                    <p:anim calcmode="lin" valueType="num">
                                      <p:cBhvr additive="base">
                                        <p:cTn id="195" dur="5000"/>
                                        <p:tgtEl>
                                          <p:spTgt spid="19"/>
                                        </p:tgtEl>
                                        <p:attrNameLst>
                                          <p:attrName>ppt_y</p:attrName>
                                        </p:attrNameLst>
                                      </p:cBhvr>
                                      <p:tavLst>
                                        <p:tav tm="0">
                                          <p:val>
                                            <p:strVal val="ppt_y"/>
                                          </p:val>
                                        </p:tav>
                                        <p:tav tm="100000">
                                          <p:val>
                                            <p:strVal val="ppt_y"/>
                                          </p:val>
                                        </p:tav>
                                      </p:tavLst>
                                    </p:anim>
                                    <p:set>
                                      <p:cBhvr>
                                        <p:cTn id="196" dur="1" fill="hold">
                                          <p:stCondLst>
                                            <p:cond delay="4999"/>
                                          </p:stCondLst>
                                        </p:cTn>
                                        <p:tgtEl>
                                          <p:spTgt spid="19"/>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21"/>
                                        </p:tgtEl>
                                        <p:attrNameLst>
                                          <p:attrName>ppt_x</p:attrName>
                                        </p:attrNameLst>
                                      </p:cBhvr>
                                      <p:tavLst>
                                        <p:tav tm="0">
                                          <p:val>
                                            <p:strVal val="ppt_x"/>
                                          </p:val>
                                        </p:tav>
                                        <p:tav tm="100000">
                                          <p:val>
                                            <p:strVal val="1+ppt_w/2"/>
                                          </p:val>
                                        </p:tav>
                                      </p:tavLst>
                                    </p:anim>
                                    <p:anim calcmode="lin" valueType="num">
                                      <p:cBhvr additive="base">
                                        <p:cTn id="199" dur="5000"/>
                                        <p:tgtEl>
                                          <p:spTgt spid="21"/>
                                        </p:tgtEl>
                                        <p:attrNameLst>
                                          <p:attrName>ppt_y</p:attrName>
                                        </p:attrNameLst>
                                      </p:cBhvr>
                                      <p:tavLst>
                                        <p:tav tm="0">
                                          <p:val>
                                            <p:strVal val="ppt_y"/>
                                          </p:val>
                                        </p:tav>
                                        <p:tav tm="100000">
                                          <p:val>
                                            <p:strVal val="ppt_y"/>
                                          </p:val>
                                        </p:tav>
                                      </p:tavLst>
                                    </p:anim>
                                    <p:set>
                                      <p:cBhvr>
                                        <p:cTn id="200" dur="1" fill="hold">
                                          <p:stCondLst>
                                            <p:cond delay="4999"/>
                                          </p:stCondLst>
                                        </p:cTn>
                                        <p:tgtEl>
                                          <p:spTgt spid="21"/>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23"/>
                                        </p:tgtEl>
                                        <p:attrNameLst>
                                          <p:attrName>ppt_x</p:attrName>
                                        </p:attrNameLst>
                                      </p:cBhvr>
                                      <p:tavLst>
                                        <p:tav tm="0">
                                          <p:val>
                                            <p:strVal val="ppt_x"/>
                                          </p:val>
                                        </p:tav>
                                        <p:tav tm="100000">
                                          <p:val>
                                            <p:strVal val="1+ppt_w/2"/>
                                          </p:val>
                                        </p:tav>
                                      </p:tavLst>
                                    </p:anim>
                                    <p:anim calcmode="lin" valueType="num">
                                      <p:cBhvr additive="base">
                                        <p:cTn id="203" dur="5000"/>
                                        <p:tgtEl>
                                          <p:spTgt spid="23"/>
                                        </p:tgtEl>
                                        <p:attrNameLst>
                                          <p:attrName>ppt_y</p:attrName>
                                        </p:attrNameLst>
                                      </p:cBhvr>
                                      <p:tavLst>
                                        <p:tav tm="0">
                                          <p:val>
                                            <p:strVal val="ppt_y"/>
                                          </p:val>
                                        </p:tav>
                                        <p:tav tm="100000">
                                          <p:val>
                                            <p:strVal val="ppt_y"/>
                                          </p:val>
                                        </p:tav>
                                      </p:tavLst>
                                    </p:anim>
                                    <p:set>
                                      <p:cBhvr>
                                        <p:cTn id="204" dur="1" fill="hold">
                                          <p:stCondLst>
                                            <p:cond delay="4999"/>
                                          </p:stCondLst>
                                        </p:cTn>
                                        <p:tgtEl>
                                          <p:spTgt spid="23"/>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25"/>
                                        </p:tgtEl>
                                        <p:attrNameLst>
                                          <p:attrName>ppt_x</p:attrName>
                                        </p:attrNameLst>
                                      </p:cBhvr>
                                      <p:tavLst>
                                        <p:tav tm="0">
                                          <p:val>
                                            <p:strVal val="ppt_x"/>
                                          </p:val>
                                        </p:tav>
                                        <p:tav tm="100000">
                                          <p:val>
                                            <p:strVal val="1+ppt_w/2"/>
                                          </p:val>
                                        </p:tav>
                                      </p:tavLst>
                                    </p:anim>
                                    <p:anim calcmode="lin" valueType="num">
                                      <p:cBhvr additive="base">
                                        <p:cTn id="207" dur="5000"/>
                                        <p:tgtEl>
                                          <p:spTgt spid="25"/>
                                        </p:tgtEl>
                                        <p:attrNameLst>
                                          <p:attrName>ppt_y</p:attrName>
                                        </p:attrNameLst>
                                      </p:cBhvr>
                                      <p:tavLst>
                                        <p:tav tm="0">
                                          <p:val>
                                            <p:strVal val="ppt_y"/>
                                          </p:val>
                                        </p:tav>
                                        <p:tav tm="100000">
                                          <p:val>
                                            <p:strVal val="ppt_y"/>
                                          </p:val>
                                        </p:tav>
                                      </p:tavLst>
                                    </p:anim>
                                    <p:set>
                                      <p:cBhvr>
                                        <p:cTn id="208" dur="1" fill="hold">
                                          <p:stCondLst>
                                            <p:cond delay="4999"/>
                                          </p:stCondLst>
                                        </p:cTn>
                                        <p:tgtEl>
                                          <p:spTgt spid="25"/>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6"/>
                                        </p:tgtEl>
                                        <p:attrNameLst>
                                          <p:attrName>ppt_x</p:attrName>
                                        </p:attrNameLst>
                                      </p:cBhvr>
                                      <p:tavLst>
                                        <p:tav tm="0">
                                          <p:val>
                                            <p:strVal val="ppt_x"/>
                                          </p:val>
                                        </p:tav>
                                        <p:tav tm="100000">
                                          <p:val>
                                            <p:strVal val="0-ppt_w/2"/>
                                          </p:val>
                                        </p:tav>
                                      </p:tavLst>
                                    </p:anim>
                                    <p:anim calcmode="lin" valueType="num">
                                      <p:cBhvr additive="base">
                                        <p:cTn id="211" dur="5000"/>
                                        <p:tgtEl>
                                          <p:spTgt spid="6"/>
                                        </p:tgtEl>
                                        <p:attrNameLst>
                                          <p:attrName>ppt_y</p:attrName>
                                        </p:attrNameLst>
                                      </p:cBhvr>
                                      <p:tavLst>
                                        <p:tav tm="0">
                                          <p:val>
                                            <p:strVal val="ppt_y"/>
                                          </p:val>
                                        </p:tav>
                                        <p:tav tm="100000">
                                          <p:val>
                                            <p:strVal val="ppt_y"/>
                                          </p:val>
                                        </p:tav>
                                      </p:tavLst>
                                    </p:anim>
                                    <p:set>
                                      <p:cBhvr>
                                        <p:cTn id="212" dur="1" fill="hold">
                                          <p:stCondLst>
                                            <p:cond delay="4999"/>
                                          </p:stCondLst>
                                        </p:cTn>
                                        <p:tgtEl>
                                          <p:spTgt spid="6"/>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10"/>
                                        </p:tgtEl>
                                        <p:attrNameLst>
                                          <p:attrName>ppt_x</p:attrName>
                                        </p:attrNameLst>
                                      </p:cBhvr>
                                      <p:tavLst>
                                        <p:tav tm="0">
                                          <p:val>
                                            <p:strVal val="ppt_x"/>
                                          </p:val>
                                        </p:tav>
                                        <p:tav tm="100000">
                                          <p:val>
                                            <p:strVal val="0-ppt_w/2"/>
                                          </p:val>
                                        </p:tav>
                                      </p:tavLst>
                                    </p:anim>
                                    <p:anim calcmode="lin" valueType="num">
                                      <p:cBhvr additive="base">
                                        <p:cTn id="215" dur="5000"/>
                                        <p:tgtEl>
                                          <p:spTgt spid="10"/>
                                        </p:tgtEl>
                                        <p:attrNameLst>
                                          <p:attrName>ppt_y</p:attrName>
                                        </p:attrNameLst>
                                      </p:cBhvr>
                                      <p:tavLst>
                                        <p:tav tm="0">
                                          <p:val>
                                            <p:strVal val="ppt_y"/>
                                          </p:val>
                                        </p:tav>
                                        <p:tav tm="100000">
                                          <p:val>
                                            <p:strVal val="ppt_y"/>
                                          </p:val>
                                        </p:tav>
                                      </p:tavLst>
                                    </p:anim>
                                    <p:set>
                                      <p:cBhvr>
                                        <p:cTn id="216" dur="1" fill="hold">
                                          <p:stCondLst>
                                            <p:cond delay="4999"/>
                                          </p:stCondLst>
                                        </p:cTn>
                                        <p:tgtEl>
                                          <p:spTgt spid="10"/>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12"/>
                                        </p:tgtEl>
                                        <p:attrNameLst>
                                          <p:attrName>ppt_x</p:attrName>
                                        </p:attrNameLst>
                                      </p:cBhvr>
                                      <p:tavLst>
                                        <p:tav tm="0">
                                          <p:val>
                                            <p:strVal val="ppt_x"/>
                                          </p:val>
                                        </p:tav>
                                        <p:tav tm="100000">
                                          <p:val>
                                            <p:strVal val="0-ppt_w/2"/>
                                          </p:val>
                                        </p:tav>
                                      </p:tavLst>
                                    </p:anim>
                                    <p:anim calcmode="lin" valueType="num">
                                      <p:cBhvr additive="base">
                                        <p:cTn id="219" dur="5000"/>
                                        <p:tgtEl>
                                          <p:spTgt spid="12"/>
                                        </p:tgtEl>
                                        <p:attrNameLst>
                                          <p:attrName>ppt_y</p:attrName>
                                        </p:attrNameLst>
                                      </p:cBhvr>
                                      <p:tavLst>
                                        <p:tav tm="0">
                                          <p:val>
                                            <p:strVal val="ppt_y"/>
                                          </p:val>
                                        </p:tav>
                                        <p:tav tm="100000">
                                          <p:val>
                                            <p:strVal val="ppt_y"/>
                                          </p:val>
                                        </p:tav>
                                      </p:tavLst>
                                    </p:anim>
                                    <p:set>
                                      <p:cBhvr>
                                        <p:cTn id="220" dur="1" fill="hold">
                                          <p:stCondLst>
                                            <p:cond delay="4999"/>
                                          </p:stCondLst>
                                        </p:cTn>
                                        <p:tgtEl>
                                          <p:spTgt spid="12"/>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4"/>
                                        </p:tgtEl>
                                        <p:attrNameLst>
                                          <p:attrName>ppt_x</p:attrName>
                                        </p:attrNameLst>
                                      </p:cBhvr>
                                      <p:tavLst>
                                        <p:tav tm="0">
                                          <p:val>
                                            <p:strVal val="ppt_x"/>
                                          </p:val>
                                        </p:tav>
                                        <p:tav tm="100000">
                                          <p:val>
                                            <p:strVal val="0-ppt_w/2"/>
                                          </p:val>
                                        </p:tav>
                                      </p:tavLst>
                                    </p:anim>
                                    <p:anim calcmode="lin" valueType="num">
                                      <p:cBhvr additive="base">
                                        <p:cTn id="223" dur="5000"/>
                                        <p:tgtEl>
                                          <p:spTgt spid="14"/>
                                        </p:tgtEl>
                                        <p:attrNameLst>
                                          <p:attrName>ppt_y</p:attrName>
                                        </p:attrNameLst>
                                      </p:cBhvr>
                                      <p:tavLst>
                                        <p:tav tm="0">
                                          <p:val>
                                            <p:strVal val="ppt_y"/>
                                          </p:val>
                                        </p:tav>
                                        <p:tav tm="100000">
                                          <p:val>
                                            <p:strVal val="ppt_y"/>
                                          </p:val>
                                        </p:tav>
                                      </p:tavLst>
                                    </p:anim>
                                    <p:set>
                                      <p:cBhvr>
                                        <p:cTn id="224" dur="1" fill="hold">
                                          <p:stCondLst>
                                            <p:cond delay="4999"/>
                                          </p:stCondLst>
                                        </p:cTn>
                                        <p:tgtEl>
                                          <p:spTgt spid="14"/>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6"/>
                                        </p:tgtEl>
                                        <p:attrNameLst>
                                          <p:attrName>ppt_x</p:attrName>
                                        </p:attrNameLst>
                                      </p:cBhvr>
                                      <p:tavLst>
                                        <p:tav tm="0">
                                          <p:val>
                                            <p:strVal val="ppt_x"/>
                                          </p:val>
                                        </p:tav>
                                        <p:tav tm="100000">
                                          <p:val>
                                            <p:strVal val="0-ppt_w/2"/>
                                          </p:val>
                                        </p:tav>
                                      </p:tavLst>
                                    </p:anim>
                                    <p:anim calcmode="lin" valueType="num">
                                      <p:cBhvr additive="base">
                                        <p:cTn id="227" dur="5000"/>
                                        <p:tgtEl>
                                          <p:spTgt spid="16"/>
                                        </p:tgtEl>
                                        <p:attrNameLst>
                                          <p:attrName>ppt_y</p:attrName>
                                        </p:attrNameLst>
                                      </p:cBhvr>
                                      <p:tavLst>
                                        <p:tav tm="0">
                                          <p:val>
                                            <p:strVal val="ppt_y"/>
                                          </p:val>
                                        </p:tav>
                                        <p:tav tm="100000">
                                          <p:val>
                                            <p:strVal val="ppt_y"/>
                                          </p:val>
                                        </p:tav>
                                      </p:tavLst>
                                    </p:anim>
                                    <p:set>
                                      <p:cBhvr>
                                        <p:cTn id="228" dur="1" fill="hold">
                                          <p:stCondLst>
                                            <p:cond delay="4999"/>
                                          </p:stCondLst>
                                        </p:cTn>
                                        <p:tgtEl>
                                          <p:spTgt spid="16"/>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8"/>
                                        </p:tgtEl>
                                        <p:attrNameLst>
                                          <p:attrName>ppt_x</p:attrName>
                                        </p:attrNameLst>
                                      </p:cBhvr>
                                      <p:tavLst>
                                        <p:tav tm="0">
                                          <p:val>
                                            <p:strVal val="ppt_x"/>
                                          </p:val>
                                        </p:tav>
                                        <p:tav tm="100000">
                                          <p:val>
                                            <p:strVal val="0-ppt_w/2"/>
                                          </p:val>
                                        </p:tav>
                                      </p:tavLst>
                                    </p:anim>
                                    <p:anim calcmode="lin" valueType="num">
                                      <p:cBhvr additive="base">
                                        <p:cTn id="231" dur="5000"/>
                                        <p:tgtEl>
                                          <p:spTgt spid="18"/>
                                        </p:tgtEl>
                                        <p:attrNameLst>
                                          <p:attrName>ppt_y</p:attrName>
                                        </p:attrNameLst>
                                      </p:cBhvr>
                                      <p:tavLst>
                                        <p:tav tm="0">
                                          <p:val>
                                            <p:strVal val="ppt_y"/>
                                          </p:val>
                                        </p:tav>
                                        <p:tav tm="100000">
                                          <p:val>
                                            <p:strVal val="ppt_y"/>
                                          </p:val>
                                        </p:tav>
                                      </p:tavLst>
                                    </p:anim>
                                    <p:set>
                                      <p:cBhvr>
                                        <p:cTn id="232" dur="1" fill="hold">
                                          <p:stCondLst>
                                            <p:cond delay="4999"/>
                                          </p:stCondLst>
                                        </p:cTn>
                                        <p:tgtEl>
                                          <p:spTgt spid="18"/>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2"/>
                                        </p:tgtEl>
                                        <p:attrNameLst>
                                          <p:attrName>ppt_x</p:attrName>
                                        </p:attrNameLst>
                                      </p:cBhvr>
                                      <p:tavLst>
                                        <p:tav tm="0">
                                          <p:val>
                                            <p:strVal val="ppt_x"/>
                                          </p:val>
                                        </p:tav>
                                        <p:tav tm="100000">
                                          <p:val>
                                            <p:strVal val="0-ppt_w/2"/>
                                          </p:val>
                                        </p:tav>
                                      </p:tavLst>
                                    </p:anim>
                                    <p:anim calcmode="lin" valueType="num">
                                      <p:cBhvr additive="base">
                                        <p:cTn id="239" dur="5000"/>
                                        <p:tgtEl>
                                          <p:spTgt spid="22"/>
                                        </p:tgtEl>
                                        <p:attrNameLst>
                                          <p:attrName>ppt_y</p:attrName>
                                        </p:attrNameLst>
                                      </p:cBhvr>
                                      <p:tavLst>
                                        <p:tav tm="0">
                                          <p:val>
                                            <p:strVal val="ppt_y"/>
                                          </p:val>
                                        </p:tav>
                                        <p:tav tm="100000">
                                          <p:val>
                                            <p:strVal val="ppt_y"/>
                                          </p:val>
                                        </p:tav>
                                      </p:tavLst>
                                    </p:anim>
                                    <p:set>
                                      <p:cBhvr>
                                        <p:cTn id="240" dur="1" fill="hold">
                                          <p:stCondLst>
                                            <p:cond delay="4999"/>
                                          </p:stCondLst>
                                        </p:cTn>
                                        <p:tgtEl>
                                          <p:spTgt spid="22"/>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4"/>
                                        </p:tgtEl>
                                        <p:attrNameLst>
                                          <p:attrName>ppt_x</p:attrName>
                                        </p:attrNameLst>
                                      </p:cBhvr>
                                      <p:tavLst>
                                        <p:tav tm="0">
                                          <p:val>
                                            <p:strVal val="ppt_x"/>
                                          </p:val>
                                        </p:tav>
                                        <p:tav tm="100000">
                                          <p:val>
                                            <p:strVal val="0-ppt_w/2"/>
                                          </p:val>
                                        </p:tav>
                                      </p:tavLst>
                                    </p:anim>
                                    <p:anim calcmode="lin" valueType="num">
                                      <p:cBhvr additive="base">
                                        <p:cTn id="243" dur="5000"/>
                                        <p:tgtEl>
                                          <p:spTgt spid="24"/>
                                        </p:tgtEl>
                                        <p:attrNameLst>
                                          <p:attrName>ppt_y</p:attrName>
                                        </p:attrNameLst>
                                      </p:cBhvr>
                                      <p:tavLst>
                                        <p:tav tm="0">
                                          <p:val>
                                            <p:strVal val="ppt_y"/>
                                          </p:val>
                                        </p:tav>
                                        <p:tav tm="100000">
                                          <p:val>
                                            <p:strVal val="ppt_y"/>
                                          </p:val>
                                        </p:tav>
                                      </p:tavLst>
                                    </p:anim>
                                    <p:set>
                                      <p:cBhvr>
                                        <p:cTn id="244" dur="1" fill="hold">
                                          <p:stCondLst>
                                            <p:cond delay="4999"/>
                                          </p:stCondLst>
                                        </p:cTn>
                                        <p:tgtEl>
                                          <p:spTgt spid="24"/>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6"/>
                                        </p:tgtEl>
                                        <p:attrNameLst>
                                          <p:attrName>ppt_x</p:attrName>
                                        </p:attrNameLst>
                                      </p:cBhvr>
                                      <p:tavLst>
                                        <p:tav tm="0">
                                          <p:val>
                                            <p:strVal val="ppt_x"/>
                                          </p:val>
                                        </p:tav>
                                        <p:tav tm="100000">
                                          <p:val>
                                            <p:strVal val="0-ppt_w/2"/>
                                          </p:val>
                                        </p:tav>
                                      </p:tavLst>
                                    </p:anim>
                                    <p:anim calcmode="lin" valueType="num">
                                      <p:cBhvr additive="base">
                                        <p:cTn id="247" dur="5000"/>
                                        <p:tgtEl>
                                          <p:spTgt spid="26"/>
                                        </p:tgtEl>
                                        <p:attrNameLst>
                                          <p:attrName>ppt_y</p:attrName>
                                        </p:attrNameLst>
                                      </p:cBhvr>
                                      <p:tavLst>
                                        <p:tav tm="0">
                                          <p:val>
                                            <p:strVal val="ppt_y"/>
                                          </p:val>
                                        </p:tav>
                                        <p:tav tm="100000">
                                          <p:val>
                                            <p:strVal val="ppt_y"/>
                                          </p:val>
                                        </p:tav>
                                      </p:tavLst>
                                    </p:anim>
                                    <p:set>
                                      <p:cBhvr>
                                        <p:cTn id="248" dur="1" fill="hold">
                                          <p:stCondLst>
                                            <p:cond delay="4999"/>
                                          </p:stCondLst>
                                        </p:cTn>
                                        <p:tgtEl>
                                          <p:spTgt spid="26"/>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5000" fill="hold"/>
                                        <p:tgtEl>
                                          <p:spTgt spid="4"/>
                                        </p:tgtEl>
                                        <p:attrNameLst>
                                          <p:attrName>ppt_w</p:attrName>
                                        </p:attrNameLst>
                                      </p:cBhvr>
                                      <p:tavLst>
                                        <p:tav tm="0">
                                          <p:val>
                                            <p:strVal val="4/3*#ppt_w"/>
                                          </p:val>
                                        </p:tav>
                                        <p:tav tm="100000">
                                          <p:val>
                                            <p:strVal val="#ppt_w"/>
                                          </p:val>
                                        </p:tav>
                                      </p:tavLst>
                                    </p:anim>
                                    <p:anim calcmode="lin" valueType="num">
                                      <p:cBhvr>
                                        <p:cTn id="252" dur="5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35">
                  <a:shade val="67500"/>
                  <a:satMod val="115000"/>
                </a:srgbClr>
              </a:gs>
              <a:gs pos="100000">
                <a:srgbClr val="007635">
                  <a:shade val="100000"/>
                  <a:satMod val="115000"/>
                </a:srgbClr>
              </a:gs>
            </a:gsLst>
            <a:path path="circle">
              <a:fillToRect l="50000" t="50000" r="50000" b="50000"/>
            </a:path>
            <a:tileRect/>
          </a:gradFill>
        </p:spPr>
        <p:txBody>
          <a:bodyPr/>
          <a:lstStyle/>
          <a:p>
            <a:endParaRPr lang="es-ES" dirty="0"/>
          </a:p>
        </p:txBody>
      </p:sp>
      <p:pic>
        <p:nvPicPr>
          <p:cNvPr id="4" name="3 Imagen" descr="4.jpg"/>
          <p:cNvPicPr>
            <a:picLocks noChangeAspect="1"/>
          </p:cNvPicPr>
          <p:nvPr/>
        </p:nvPicPr>
        <p:blipFill>
          <a:blip r:embed="rId2"/>
          <a:stretch>
            <a:fillRect/>
          </a:stretch>
        </p:blipFill>
        <p:spPr>
          <a:xfrm>
            <a:off x="0" y="0"/>
            <a:ext cx="9144000" cy="6858000"/>
          </a:xfrm>
          <a:prstGeom prst="rect">
            <a:avLst/>
          </a:prstGeom>
        </p:spPr>
      </p:pic>
      <p:sp>
        <p:nvSpPr>
          <p:cNvPr id="9" name="8 Luna"/>
          <p:cNvSpPr/>
          <p:nvPr/>
        </p:nvSpPr>
        <p:spPr>
          <a:xfrm rot="16200000">
            <a:off x="3663140" y="2909100"/>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5580587">
            <a:off x="3735570" y="1124771"/>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rot="262648">
            <a:off x="2751688" y="1853241"/>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rot="11154395">
            <a:off x="4574137" y="2017553"/>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CuadroTexto"/>
          <p:cNvSpPr txBox="1"/>
          <p:nvPr/>
        </p:nvSpPr>
        <p:spPr>
          <a:xfrm>
            <a:off x="2714612" y="4857760"/>
            <a:ext cx="4572032"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La amistad solo puede tener lugar a través del desarrollo del respeto mutuo y dentro de un espíritu de sinceridad</a:t>
            </a:r>
            <a:endParaRPr lang="es-ES" sz="2400" b="1" dirty="0">
              <a:solidFill>
                <a:srgbClr val="FFFF00"/>
              </a:solidFill>
              <a:effectLst>
                <a:outerShdw blurRad="38100" dist="38100" dir="2700000" algn="tl">
                  <a:srgbClr val="000000">
                    <a:alpha val="43137"/>
                  </a:srgbClr>
                </a:outerShdw>
              </a:effectLst>
            </a:endParaRPr>
          </a:p>
        </p:txBody>
      </p:sp>
      <p:pic>
        <p:nvPicPr>
          <p:cNvPr id="13" name="12 Imagen" descr="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p:val>
                                            <p:fltVal val="0"/>
                                          </p:val>
                                        </p:tav>
                                        <p:tav tm="100000">
                                          <p:val>
                                            <p:strVal val="#ppt_w"/>
                                          </p:val>
                                        </p:tav>
                                      </p:tavLst>
                                    </p:anim>
                                    <p:anim calcmode="lin" valueType="num">
                                      <p:cBhvr>
                                        <p:cTn id="11" dur="3000" fill="hold"/>
                                        <p:tgtEl>
                                          <p:spTgt spid="9"/>
                                        </p:tgtEl>
                                        <p:attrNameLst>
                                          <p:attrName>ppt_h</p:attrName>
                                        </p:attrNameLst>
                                      </p:cBhvr>
                                      <p:tavLst>
                                        <p:tav tm="0">
                                          <p:val>
                                            <p:fltVal val="0"/>
                                          </p:val>
                                        </p:tav>
                                        <p:tav tm="100000">
                                          <p:val>
                                            <p:strVal val="#ppt_h"/>
                                          </p:val>
                                        </p:tav>
                                      </p:tavLst>
                                    </p:anim>
                                    <p:anim calcmode="lin" valueType="num">
                                      <p:cBhvr>
                                        <p:cTn id="12" dur="3000" fill="hold"/>
                                        <p:tgtEl>
                                          <p:spTgt spid="9"/>
                                        </p:tgtEl>
                                        <p:attrNameLst>
                                          <p:attrName>ppt_x</p:attrName>
                                        </p:attrNameLst>
                                      </p:cBhvr>
                                      <p:tavLst>
                                        <p:tav tm="0">
                                          <p:val>
                                            <p:fltVal val="0.5"/>
                                          </p:val>
                                        </p:tav>
                                        <p:tav tm="100000">
                                          <p:val>
                                            <p:strVal val="#ppt_x"/>
                                          </p:val>
                                        </p:tav>
                                      </p:tavLst>
                                    </p:anim>
                                    <p:anim calcmode="lin" valueType="num">
                                      <p:cBhvr>
                                        <p:cTn id="13" dur="3000" fill="hold"/>
                                        <p:tgtEl>
                                          <p:spTgt spid="9"/>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fltVal val="0"/>
                                          </p:val>
                                        </p:tav>
                                        <p:tav tm="100000">
                                          <p:val>
                                            <p:strVal val="#ppt_w"/>
                                          </p:val>
                                        </p:tav>
                                      </p:tavLst>
                                    </p:anim>
                                    <p:anim calcmode="lin" valueType="num">
                                      <p:cBhvr>
                                        <p:cTn id="17" dur="3000" fill="hold"/>
                                        <p:tgtEl>
                                          <p:spTgt spid="10"/>
                                        </p:tgtEl>
                                        <p:attrNameLst>
                                          <p:attrName>ppt_h</p:attrName>
                                        </p:attrNameLst>
                                      </p:cBhvr>
                                      <p:tavLst>
                                        <p:tav tm="0">
                                          <p:val>
                                            <p:fltVal val="0"/>
                                          </p:val>
                                        </p:tav>
                                        <p:tav tm="100000">
                                          <p:val>
                                            <p:strVal val="#ppt_h"/>
                                          </p:val>
                                        </p:tav>
                                      </p:tavLst>
                                    </p:anim>
                                    <p:anim calcmode="lin" valueType="num">
                                      <p:cBhvr>
                                        <p:cTn id="18" dur="3000" fill="hold"/>
                                        <p:tgtEl>
                                          <p:spTgt spid="10"/>
                                        </p:tgtEl>
                                        <p:attrNameLst>
                                          <p:attrName>ppt_x</p:attrName>
                                        </p:attrNameLst>
                                      </p:cBhvr>
                                      <p:tavLst>
                                        <p:tav tm="0">
                                          <p:val>
                                            <p:fltVal val="0.5"/>
                                          </p:val>
                                        </p:tav>
                                        <p:tav tm="100000">
                                          <p:val>
                                            <p:strVal val="#ppt_x"/>
                                          </p:val>
                                        </p:tav>
                                      </p:tavLst>
                                    </p:anim>
                                    <p:anim calcmode="lin" valueType="num">
                                      <p:cBhvr>
                                        <p:cTn id="19" dur="3000" fill="hold"/>
                                        <p:tgtEl>
                                          <p:spTgt spid="10"/>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fltVal val="0"/>
                                          </p:val>
                                        </p:tav>
                                        <p:tav tm="100000">
                                          <p:val>
                                            <p:strVal val="#ppt_w"/>
                                          </p:val>
                                        </p:tav>
                                      </p:tavLst>
                                    </p:anim>
                                    <p:anim calcmode="lin" valueType="num">
                                      <p:cBhvr>
                                        <p:cTn id="23" dur="3000" fill="hold"/>
                                        <p:tgtEl>
                                          <p:spTgt spid="11"/>
                                        </p:tgtEl>
                                        <p:attrNameLst>
                                          <p:attrName>ppt_h</p:attrName>
                                        </p:attrNameLst>
                                      </p:cBhvr>
                                      <p:tavLst>
                                        <p:tav tm="0">
                                          <p:val>
                                            <p:fltVal val="0"/>
                                          </p:val>
                                        </p:tav>
                                        <p:tav tm="100000">
                                          <p:val>
                                            <p:strVal val="#ppt_h"/>
                                          </p:val>
                                        </p:tav>
                                      </p:tavLst>
                                    </p:anim>
                                    <p:anim calcmode="lin" valueType="num">
                                      <p:cBhvr>
                                        <p:cTn id="24" dur="3000" fill="hold"/>
                                        <p:tgtEl>
                                          <p:spTgt spid="11"/>
                                        </p:tgtEl>
                                        <p:attrNameLst>
                                          <p:attrName>ppt_x</p:attrName>
                                        </p:attrNameLst>
                                      </p:cBhvr>
                                      <p:tavLst>
                                        <p:tav tm="0">
                                          <p:val>
                                            <p:fltVal val="0.5"/>
                                          </p:val>
                                        </p:tav>
                                        <p:tav tm="100000">
                                          <p:val>
                                            <p:strVal val="#ppt_x"/>
                                          </p:val>
                                        </p:tav>
                                      </p:tavLst>
                                    </p:anim>
                                    <p:anim calcmode="lin" valueType="num">
                                      <p:cBhvr>
                                        <p:cTn id="25" dur="3000" fill="hold"/>
                                        <p:tgtEl>
                                          <p:spTgt spid="11"/>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0" fill="hold"/>
                                        <p:tgtEl>
                                          <p:spTgt spid="12"/>
                                        </p:tgtEl>
                                        <p:attrNameLst>
                                          <p:attrName>ppt_w</p:attrName>
                                        </p:attrNameLst>
                                      </p:cBhvr>
                                      <p:tavLst>
                                        <p:tav tm="0">
                                          <p:val>
                                            <p:fltVal val="0"/>
                                          </p:val>
                                        </p:tav>
                                        <p:tav tm="100000">
                                          <p:val>
                                            <p:strVal val="#ppt_w"/>
                                          </p:val>
                                        </p:tav>
                                      </p:tavLst>
                                    </p:anim>
                                    <p:anim calcmode="lin" valueType="num">
                                      <p:cBhvr>
                                        <p:cTn id="29" dur="3000" fill="hold"/>
                                        <p:tgtEl>
                                          <p:spTgt spid="12"/>
                                        </p:tgtEl>
                                        <p:attrNameLst>
                                          <p:attrName>ppt_h</p:attrName>
                                        </p:attrNameLst>
                                      </p:cBhvr>
                                      <p:tavLst>
                                        <p:tav tm="0">
                                          <p:val>
                                            <p:fltVal val="0"/>
                                          </p:val>
                                        </p:tav>
                                        <p:tav tm="100000">
                                          <p:val>
                                            <p:strVal val="#ppt_h"/>
                                          </p:val>
                                        </p:tav>
                                      </p:tavLst>
                                    </p:anim>
                                    <p:anim calcmode="lin" valueType="num">
                                      <p:cBhvr>
                                        <p:cTn id="30" dur="3000" fill="hold"/>
                                        <p:tgtEl>
                                          <p:spTgt spid="12"/>
                                        </p:tgtEl>
                                        <p:attrNameLst>
                                          <p:attrName>ppt_x</p:attrName>
                                        </p:attrNameLst>
                                      </p:cBhvr>
                                      <p:tavLst>
                                        <p:tav tm="0">
                                          <p:val>
                                            <p:fltVal val="0.5"/>
                                          </p:val>
                                        </p:tav>
                                        <p:tav tm="100000">
                                          <p:val>
                                            <p:strVal val="#ppt_x"/>
                                          </p:val>
                                        </p:tav>
                                      </p:tavLst>
                                    </p:anim>
                                    <p:anim calcmode="lin" valueType="num">
                                      <p:cBhvr>
                                        <p:cTn id="31" dur="3000" fill="hold"/>
                                        <p:tgtEl>
                                          <p:spTgt spid="12"/>
                                        </p:tgtEl>
                                        <p:attrNameLst>
                                          <p:attrName>ppt_y</p:attrName>
                                        </p:attrNameLst>
                                      </p:cBhvr>
                                      <p:tavLst>
                                        <p:tav tm="0">
                                          <p:val>
                                            <p:fltVal val="0.5"/>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9"/>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12"/>
                                        </p:tgtEl>
                                        <p:attrNameLst>
                                          <p:attrName>r</p:attrName>
                                        </p:attrNameLst>
                                      </p:cBhvr>
                                    </p:animRot>
                                  </p:childTnLst>
                                </p:cTn>
                              </p:par>
                            </p:childTnLst>
                          </p:cTn>
                        </p:par>
                        <p:par>
                          <p:cTn id="40" fill="hold">
                            <p:stCondLst>
                              <p:cond delay="3000"/>
                            </p:stCondLst>
                            <p:childTnLst>
                              <p:par>
                                <p:cTn id="41" presetID="23" presetClass="exit" presetSubtype="544" fill="hold" grpId="2" nodeType="afterEffect">
                                  <p:stCondLst>
                                    <p:cond delay="0"/>
                                  </p:stCondLst>
                                  <p:childTnLst>
                                    <p:anim calcmode="lin" valueType="num">
                                      <p:cBhvr>
                                        <p:cTn id="42" dur="3000"/>
                                        <p:tgtEl>
                                          <p:spTgt spid="9"/>
                                        </p:tgtEl>
                                        <p:attrNameLst>
                                          <p:attrName>ppt_w</p:attrName>
                                        </p:attrNameLst>
                                      </p:cBhvr>
                                      <p:tavLst>
                                        <p:tav tm="0">
                                          <p:val>
                                            <p:strVal val="ppt_w"/>
                                          </p:val>
                                        </p:tav>
                                        <p:tav tm="100000">
                                          <p:val>
                                            <p:fltVal val="0"/>
                                          </p:val>
                                        </p:tav>
                                      </p:tavLst>
                                    </p:anim>
                                    <p:anim calcmode="lin" valueType="num">
                                      <p:cBhvr>
                                        <p:cTn id="43" dur="3000"/>
                                        <p:tgtEl>
                                          <p:spTgt spid="9"/>
                                        </p:tgtEl>
                                        <p:attrNameLst>
                                          <p:attrName>ppt_h</p:attrName>
                                        </p:attrNameLst>
                                      </p:cBhvr>
                                      <p:tavLst>
                                        <p:tav tm="0">
                                          <p:val>
                                            <p:strVal val="ppt_h"/>
                                          </p:val>
                                        </p:tav>
                                        <p:tav tm="100000">
                                          <p:val>
                                            <p:fltVal val="0"/>
                                          </p:val>
                                        </p:tav>
                                      </p:tavLst>
                                    </p:anim>
                                    <p:anim calcmode="lin" valueType="num">
                                      <p:cBhvr>
                                        <p:cTn id="44" dur="3000"/>
                                        <p:tgtEl>
                                          <p:spTgt spid="9"/>
                                        </p:tgtEl>
                                        <p:attrNameLst>
                                          <p:attrName>ppt_x</p:attrName>
                                        </p:attrNameLst>
                                      </p:cBhvr>
                                      <p:tavLst>
                                        <p:tav tm="0">
                                          <p:val>
                                            <p:strVal val="ppt_x"/>
                                          </p:val>
                                        </p:tav>
                                        <p:tav tm="100000">
                                          <p:val>
                                            <p:fltVal val="0.5"/>
                                          </p:val>
                                        </p:tav>
                                      </p:tavLst>
                                    </p:anim>
                                    <p:anim calcmode="lin" valueType="num">
                                      <p:cBhvr>
                                        <p:cTn id="45" dur="3000"/>
                                        <p:tgtEl>
                                          <p:spTgt spid="9"/>
                                        </p:tgtEl>
                                        <p:attrNameLst>
                                          <p:attrName>ppt_y</p:attrName>
                                        </p:attrNameLst>
                                      </p:cBhvr>
                                      <p:tavLst>
                                        <p:tav tm="0">
                                          <p:val>
                                            <p:strVal val="ppt_y"/>
                                          </p:val>
                                        </p:tav>
                                        <p:tav tm="100000">
                                          <p:val>
                                            <p:fltVal val="0.5"/>
                                          </p:val>
                                        </p:tav>
                                      </p:tavLst>
                                    </p:anim>
                                    <p:set>
                                      <p:cBhvr>
                                        <p:cTn id="46" dur="1" fill="hold">
                                          <p:stCondLst>
                                            <p:cond delay="2999"/>
                                          </p:stCondLst>
                                        </p:cTn>
                                        <p:tgtEl>
                                          <p:spTgt spid="9"/>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3000"/>
                                        <p:tgtEl>
                                          <p:spTgt spid="10"/>
                                        </p:tgtEl>
                                        <p:attrNameLst>
                                          <p:attrName>ppt_w</p:attrName>
                                        </p:attrNameLst>
                                      </p:cBhvr>
                                      <p:tavLst>
                                        <p:tav tm="0">
                                          <p:val>
                                            <p:strVal val="ppt_w"/>
                                          </p:val>
                                        </p:tav>
                                        <p:tav tm="100000">
                                          <p:val>
                                            <p:fltVal val="0"/>
                                          </p:val>
                                        </p:tav>
                                      </p:tavLst>
                                    </p:anim>
                                    <p:anim calcmode="lin" valueType="num">
                                      <p:cBhvr>
                                        <p:cTn id="49" dur="3000"/>
                                        <p:tgtEl>
                                          <p:spTgt spid="10"/>
                                        </p:tgtEl>
                                        <p:attrNameLst>
                                          <p:attrName>ppt_h</p:attrName>
                                        </p:attrNameLst>
                                      </p:cBhvr>
                                      <p:tavLst>
                                        <p:tav tm="0">
                                          <p:val>
                                            <p:strVal val="ppt_h"/>
                                          </p:val>
                                        </p:tav>
                                        <p:tav tm="100000">
                                          <p:val>
                                            <p:fltVal val="0"/>
                                          </p:val>
                                        </p:tav>
                                      </p:tavLst>
                                    </p:anim>
                                    <p:anim calcmode="lin" valueType="num">
                                      <p:cBhvr>
                                        <p:cTn id="50" dur="3000"/>
                                        <p:tgtEl>
                                          <p:spTgt spid="10"/>
                                        </p:tgtEl>
                                        <p:attrNameLst>
                                          <p:attrName>ppt_x</p:attrName>
                                        </p:attrNameLst>
                                      </p:cBhvr>
                                      <p:tavLst>
                                        <p:tav tm="0">
                                          <p:val>
                                            <p:strVal val="ppt_x"/>
                                          </p:val>
                                        </p:tav>
                                        <p:tav tm="100000">
                                          <p:val>
                                            <p:fltVal val="0.5"/>
                                          </p:val>
                                        </p:tav>
                                      </p:tavLst>
                                    </p:anim>
                                    <p:anim calcmode="lin" valueType="num">
                                      <p:cBhvr>
                                        <p:cTn id="51" dur="3000"/>
                                        <p:tgtEl>
                                          <p:spTgt spid="10"/>
                                        </p:tgtEl>
                                        <p:attrNameLst>
                                          <p:attrName>ppt_y</p:attrName>
                                        </p:attrNameLst>
                                      </p:cBhvr>
                                      <p:tavLst>
                                        <p:tav tm="0">
                                          <p:val>
                                            <p:strVal val="ppt_y"/>
                                          </p:val>
                                        </p:tav>
                                        <p:tav tm="100000">
                                          <p:val>
                                            <p:fltVal val="0.5"/>
                                          </p:val>
                                        </p:tav>
                                      </p:tavLst>
                                    </p:anim>
                                    <p:set>
                                      <p:cBhvr>
                                        <p:cTn id="52" dur="1" fill="hold">
                                          <p:stCondLst>
                                            <p:cond delay="2999"/>
                                          </p:stCondLst>
                                        </p:cTn>
                                        <p:tgtEl>
                                          <p:spTgt spid="10"/>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3000"/>
                                        <p:tgtEl>
                                          <p:spTgt spid="11"/>
                                        </p:tgtEl>
                                        <p:attrNameLst>
                                          <p:attrName>ppt_w</p:attrName>
                                        </p:attrNameLst>
                                      </p:cBhvr>
                                      <p:tavLst>
                                        <p:tav tm="0">
                                          <p:val>
                                            <p:strVal val="ppt_w"/>
                                          </p:val>
                                        </p:tav>
                                        <p:tav tm="100000">
                                          <p:val>
                                            <p:fltVal val="0"/>
                                          </p:val>
                                        </p:tav>
                                      </p:tavLst>
                                    </p:anim>
                                    <p:anim calcmode="lin" valueType="num">
                                      <p:cBhvr>
                                        <p:cTn id="55" dur="3000"/>
                                        <p:tgtEl>
                                          <p:spTgt spid="11"/>
                                        </p:tgtEl>
                                        <p:attrNameLst>
                                          <p:attrName>ppt_h</p:attrName>
                                        </p:attrNameLst>
                                      </p:cBhvr>
                                      <p:tavLst>
                                        <p:tav tm="0">
                                          <p:val>
                                            <p:strVal val="ppt_h"/>
                                          </p:val>
                                        </p:tav>
                                        <p:tav tm="100000">
                                          <p:val>
                                            <p:fltVal val="0"/>
                                          </p:val>
                                        </p:tav>
                                      </p:tavLst>
                                    </p:anim>
                                    <p:anim calcmode="lin" valueType="num">
                                      <p:cBhvr>
                                        <p:cTn id="56" dur="3000"/>
                                        <p:tgtEl>
                                          <p:spTgt spid="11"/>
                                        </p:tgtEl>
                                        <p:attrNameLst>
                                          <p:attrName>ppt_x</p:attrName>
                                        </p:attrNameLst>
                                      </p:cBhvr>
                                      <p:tavLst>
                                        <p:tav tm="0">
                                          <p:val>
                                            <p:strVal val="ppt_x"/>
                                          </p:val>
                                        </p:tav>
                                        <p:tav tm="100000">
                                          <p:val>
                                            <p:fltVal val="0.5"/>
                                          </p:val>
                                        </p:tav>
                                      </p:tavLst>
                                    </p:anim>
                                    <p:anim calcmode="lin" valueType="num">
                                      <p:cBhvr>
                                        <p:cTn id="57" dur="3000"/>
                                        <p:tgtEl>
                                          <p:spTgt spid="11"/>
                                        </p:tgtEl>
                                        <p:attrNameLst>
                                          <p:attrName>ppt_y</p:attrName>
                                        </p:attrNameLst>
                                      </p:cBhvr>
                                      <p:tavLst>
                                        <p:tav tm="0">
                                          <p:val>
                                            <p:strVal val="ppt_y"/>
                                          </p:val>
                                        </p:tav>
                                        <p:tav tm="100000">
                                          <p:val>
                                            <p:fltVal val="0.5"/>
                                          </p:val>
                                        </p:tav>
                                      </p:tavLst>
                                    </p:anim>
                                    <p:set>
                                      <p:cBhvr>
                                        <p:cTn id="58" dur="1" fill="hold">
                                          <p:stCondLst>
                                            <p:cond delay="2999"/>
                                          </p:stCondLst>
                                        </p:cTn>
                                        <p:tgtEl>
                                          <p:spTgt spid="11"/>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3000"/>
                                        <p:tgtEl>
                                          <p:spTgt spid="12"/>
                                        </p:tgtEl>
                                        <p:attrNameLst>
                                          <p:attrName>ppt_w</p:attrName>
                                        </p:attrNameLst>
                                      </p:cBhvr>
                                      <p:tavLst>
                                        <p:tav tm="0">
                                          <p:val>
                                            <p:strVal val="ppt_w"/>
                                          </p:val>
                                        </p:tav>
                                        <p:tav tm="100000">
                                          <p:val>
                                            <p:fltVal val="0"/>
                                          </p:val>
                                        </p:tav>
                                      </p:tavLst>
                                    </p:anim>
                                    <p:anim calcmode="lin" valueType="num">
                                      <p:cBhvr>
                                        <p:cTn id="61" dur="3000"/>
                                        <p:tgtEl>
                                          <p:spTgt spid="12"/>
                                        </p:tgtEl>
                                        <p:attrNameLst>
                                          <p:attrName>ppt_h</p:attrName>
                                        </p:attrNameLst>
                                      </p:cBhvr>
                                      <p:tavLst>
                                        <p:tav tm="0">
                                          <p:val>
                                            <p:strVal val="ppt_h"/>
                                          </p:val>
                                        </p:tav>
                                        <p:tav tm="100000">
                                          <p:val>
                                            <p:fltVal val="0"/>
                                          </p:val>
                                        </p:tav>
                                      </p:tavLst>
                                    </p:anim>
                                    <p:anim calcmode="lin" valueType="num">
                                      <p:cBhvr>
                                        <p:cTn id="62" dur="3000"/>
                                        <p:tgtEl>
                                          <p:spTgt spid="12"/>
                                        </p:tgtEl>
                                        <p:attrNameLst>
                                          <p:attrName>ppt_x</p:attrName>
                                        </p:attrNameLst>
                                      </p:cBhvr>
                                      <p:tavLst>
                                        <p:tav tm="0">
                                          <p:val>
                                            <p:strVal val="ppt_x"/>
                                          </p:val>
                                        </p:tav>
                                        <p:tav tm="100000">
                                          <p:val>
                                            <p:fltVal val="0.5"/>
                                          </p:val>
                                        </p:tav>
                                      </p:tavLst>
                                    </p:anim>
                                    <p:anim calcmode="lin" valueType="num">
                                      <p:cBhvr>
                                        <p:cTn id="63" dur="3000"/>
                                        <p:tgtEl>
                                          <p:spTgt spid="12"/>
                                        </p:tgtEl>
                                        <p:attrNameLst>
                                          <p:attrName>ppt_y</p:attrName>
                                        </p:attrNameLst>
                                      </p:cBhvr>
                                      <p:tavLst>
                                        <p:tav tm="0">
                                          <p:val>
                                            <p:strVal val="ppt_y"/>
                                          </p:val>
                                        </p:tav>
                                        <p:tav tm="100000">
                                          <p:val>
                                            <p:fltVal val="0.5"/>
                                          </p:val>
                                        </p:tav>
                                      </p:tavLst>
                                    </p:anim>
                                    <p:set>
                                      <p:cBhvr>
                                        <p:cTn id="64" dur="1" fill="hold">
                                          <p:stCondLst>
                                            <p:cond delay="2999"/>
                                          </p:stCondLst>
                                        </p:cTn>
                                        <p:tgtEl>
                                          <p:spTgt spid="12"/>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11"/>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12"/>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21" presetClass="entr" presetSubtype="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heel(8)">
                                      <p:cBhvr>
                                        <p:cTn id="79" dur="3000"/>
                                        <p:tgtEl>
                                          <p:spTgt spid="4"/>
                                        </p:tgtEl>
                                      </p:cBhvr>
                                    </p:animEffect>
                                  </p:childTnLst>
                                </p:cTn>
                              </p:par>
                            </p:childTnLst>
                          </p:cTn>
                        </p:par>
                        <p:par>
                          <p:cTn id="80" fill="hold">
                            <p:stCondLst>
                              <p:cond delay="6000"/>
                            </p:stCondLst>
                            <p:childTnLst>
                              <p:par>
                                <p:cTn id="81" presetID="29" presetClass="entr" presetSubtype="0" fill="hold" grpId="0" nodeType="after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p:cTn id="83" dur="2000" fill="hold"/>
                                        <p:tgtEl>
                                          <p:spTgt spid="14"/>
                                        </p:tgtEl>
                                        <p:attrNameLst>
                                          <p:attrName>ppt_x</p:attrName>
                                        </p:attrNameLst>
                                      </p:cBhvr>
                                      <p:tavLst>
                                        <p:tav tm="0">
                                          <p:val>
                                            <p:strVal val="#ppt_x-.2"/>
                                          </p:val>
                                        </p:tav>
                                        <p:tav tm="100000">
                                          <p:val>
                                            <p:strVal val="#ppt_x"/>
                                          </p:val>
                                        </p:tav>
                                      </p:tavLst>
                                    </p:anim>
                                    <p:anim calcmode="lin" valueType="num">
                                      <p:cBhvr>
                                        <p:cTn id="84"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8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600">
                  <a:shade val="30000"/>
                  <a:satMod val="115000"/>
                </a:srgbClr>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00000127.jpg"/>
          <p:cNvPicPr>
            <a:picLocks noChangeAspect="1"/>
          </p:cNvPicPr>
          <p:nvPr/>
        </p:nvPicPr>
        <p:blipFill>
          <a:blip r:embed="rId2"/>
          <a:stretch>
            <a:fillRect/>
          </a:stretch>
        </p:blipFill>
        <p:spPr>
          <a:xfrm>
            <a:off x="23751" y="0"/>
            <a:ext cx="9120249" cy="6858000"/>
          </a:xfrm>
          <a:prstGeom prst="rect">
            <a:avLst/>
          </a:prstGeom>
        </p:spPr>
      </p:pic>
      <p:sp>
        <p:nvSpPr>
          <p:cNvPr id="17" name="16 Lágrima"/>
          <p:cNvSpPr/>
          <p:nvPr/>
        </p:nvSpPr>
        <p:spPr>
          <a:xfrm rot="16949160">
            <a:off x="4197774" y="-8493"/>
            <a:ext cx="2428892" cy="2500330"/>
          </a:xfrm>
          <a:prstGeom prst="teardrop">
            <a:avLst>
              <a:gd name="adj" fmla="val 96095"/>
            </a:avLst>
          </a:prstGeom>
          <a:blipFill>
            <a:blip r:embed="rId3">
              <a:duotone>
                <a:prstClr val="black"/>
                <a:srgbClr val="FF00FF">
                  <a:tint val="45000"/>
                  <a:satMod val="400000"/>
                </a:srgbClr>
              </a:duotone>
              <a:lum bright="20000" contrast="40000"/>
            </a:blip>
            <a:stretch>
              <a:fillRect/>
            </a:stretch>
          </a:blipFill>
          <a:ln w="57150">
            <a:solidFill>
              <a:srgbClr val="FF00FF"/>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a:off x="2285984" y="0"/>
            <a:ext cx="2643206" cy="2428868"/>
          </a:xfrm>
          <a:prstGeom prst="teardrop">
            <a:avLst/>
          </a:prstGeom>
          <a:blipFill>
            <a:blip r:embed="rId3">
              <a:duotone>
                <a:prstClr val="black"/>
                <a:srgbClr val="FF00FF">
                  <a:tint val="45000"/>
                  <a:satMod val="400000"/>
                </a:srgbClr>
              </a:duotone>
              <a:lum bright="20000" contrast="40000"/>
            </a:blip>
            <a:stretch>
              <a:fillRect/>
            </a:stretch>
          </a:blipFill>
          <a:ln w="3175">
            <a:solidFill>
              <a:srgbClr val="FF00FF"/>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a:off x="1571604" y="1285860"/>
            <a:ext cx="2643206" cy="2428868"/>
          </a:xfrm>
          <a:prstGeom prst="teardrop">
            <a:avLst/>
          </a:prstGeom>
          <a:blipFill>
            <a:blip r:embed="rId3">
              <a:duotone>
                <a:prstClr val="black"/>
                <a:srgbClr val="FF00FF">
                  <a:tint val="45000"/>
                  <a:satMod val="400000"/>
                </a:srgbClr>
              </a:duotone>
              <a:lum bright="20000" contrast="40000"/>
            </a:blip>
            <a:stretch>
              <a:fillRect/>
            </a:stretch>
          </a:blipFill>
          <a:ln w="3175">
            <a:solidFill>
              <a:srgbClr val="FF00FF"/>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17327648">
            <a:off x="5075195" y="1159525"/>
            <a:ext cx="2428892" cy="2500330"/>
          </a:xfrm>
          <a:prstGeom prst="teardrop">
            <a:avLst/>
          </a:prstGeom>
          <a:blipFill>
            <a:blip r:embed="rId3">
              <a:duotone>
                <a:prstClr val="black"/>
                <a:srgbClr val="FF00FF">
                  <a:tint val="45000"/>
                  <a:satMod val="400000"/>
                </a:srgbClr>
              </a:duotone>
              <a:lum bright="20000" contrast="40000"/>
            </a:blip>
            <a:stretch>
              <a:fillRect/>
            </a:stretch>
          </a:blipFill>
          <a:ln w="57150">
            <a:solidFill>
              <a:srgbClr val="FF00FF"/>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a:off x="785786" y="2428868"/>
            <a:ext cx="2643206" cy="2428868"/>
          </a:xfrm>
          <a:prstGeom prst="teardrop">
            <a:avLst/>
          </a:prstGeom>
          <a:blipFill>
            <a:blip r:embed="rId3">
              <a:duotone>
                <a:prstClr val="black"/>
                <a:srgbClr val="FF00FF">
                  <a:tint val="45000"/>
                  <a:satMod val="400000"/>
                </a:srgbClr>
              </a:duotone>
              <a:lum bright="20000" contrast="40000"/>
            </a:blip>
            <a:stretch>
              <a:fillRect/>
            </a:stretch>
          </a:blipFill>
          <a:ln w="3175">
            <a:solidFill>
              <a:srgbClr val="FF00FF"/>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17285662">
            <a:off x="5566021" y="2435619"/>
            <a:ext cx="2428892" cy="2500330"/>
          </a:xfrm>
          <a:prstGeom prst="teardrop">
            <a:avLst/>
          </a:prstGeom>
          <a:blipFill>
            <a:blip r:embed="rId3">
              <a:duotone>
                <a:prstClr val="black"/>
                <a:srgbClr val="FF00FF">
                  <a:tint val="45000"/>
                  <a:satMod val="400000"/>
                </a:srgbClr>
              </a:duotone>
              <a:lum bright="20000" contrast="40000"/>
            </a:blip>
            <a:stretch>
              <a:fillRect/>
            </a:stretch>
          </a:blipFill>
          <a:ln w="57150">
            <a:solidFill>
              <a:srgbClr val="FF00FF"/>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a:off x="357158" y="3500438"/>
            <a:ext cx="2643206" cy="2428868"/>
          </a:xfrm>
          <a:prstGeom prst="teardrop">
            <a:avLst/>
          </a:prstGeom>
          <a:blipFill>
            <a:blip r:embed="rId3">
              <a:duotone>
                <a:prstClr val="black"/>
                <a:srgbClr val="FF00FF">
                  <a:tint val="45000"/>
                  <a:satMod val="400000"/>
                </a:srgbClr>
              </a:duotone>
              <a:lum bright="20000" contrast="40000"/>
            </a:blip>
            <a:stretch>
              <a:fillRect/>
            </a:stretch>
          </a:blipFill>
          <a:ln w="3175">
            <a:solidFill>
              <a:srgbClr val="FF00FF"/>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17256351">
            <a:off x="6059499" y="3428778"/>
            <a:ext cx="2428892" cy="2500330"/>
          </a:xfrm>
          <a:prstGeom prst="teardrop">
            <a:avLst/>
          </a:prstGeom>
          <a:blipFill>
            <a:blip r:embed="rId3">
              <a:duotone>
                <a:prstClr val="black"/>
                <a:srgbClr val="FF00FF">
                  <a:tint val="45000"/>
                  <a:satMod val="400000"/>
                </a:srgbClr>
              </a:duotone>
              <a:lum bright="20000" contrast="40000"/>
            </a:blip>
            <a:stretch>
              <a:fillRect/>
            </a:stretch>
          </a:blipFill>
          <a:ln w="57150">
            <a:solidFill>
              <a:srgbClr val="FF00FF"/>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Lágrima"/>
          <p:cNvSpPr/>
          <p:nvPr/>
        </p:nvSpPr>
        <p:spPr>
          <a:xfrm>
            <a:off x="0" y="4429132"/>
            <a:ext cx="2643206" cy="2428868"/>
          </a:xfrm>
          <a:prstGeom prst="teardrop">
            <a:avLst/>
          </a:prstGeom>
          <a:blipFill>
            <a:blip r:embed="rId3">
              <a:duotone>
                <a:prstClr val="black"/>
                <a:srgbClr val="FF00FF">
                  <a:tint val="45000"/>
                  <a:satMod val="400000"/>
                </a:srgbClr>
              </a:duotone>
              <a:lum bright="20000" contrast="40000"/>
            </a:blip>
            <a:stretch>
              <a:fillRect/>
            </a:stretch>
          </a:blipFill>
          <a:ln w="3175">
            <a:solidFill>
              <a:srgbClr val="FF00FF"/>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Lágrima"/>
          <p:cNvSpPr/>
          <p:nvPr/>
        </p:nvSpPr>
        <p:spPr>
          <a:xfrm rot="17502484">
            <a:off x="6646831" y="4374237"/>
            <a:ext cx="2428892" cy="2500330"/>
          </a:xfrm>
          <a:prstGeom prst="teardrop">
            <a:avLst/>
          </a:prstGeom>
          <a:blipFill>
            <a:blip r:embed="rId3">
              <a:duotone>
                <a:prstClr val="black"/>
                <a:srgbClr val="FF00FF">
                  <a:tint val="45000"/>
                  <a:satMod val="400000"/>
                </a:srgbClr>
              </a:duotone>
              <a:lum bright="20000" contrast="40000"/>
            </a:blip>
            <a:stretch>
              <a:fillRect/>
            </a:stretch>
          </a:blipFill>
          <a:ln w="57150">
            <a:solidFill>
              <a:srgbClr val="FF00FF"/>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00000127.jpg"/>
          <p:cNvPicPr>
            <a:picLocks noChangeAspect="1"/>
          </p:cNvPicPr>
          <p:nvPr/>
        </p:nvPicPr>
        <p:blipFill>
          <a:blip r:embed="rId2"/>
          <a:stretch>
            <a:fillRect/>
          </a:stretch>
        </p:blipFill>
        <p:spPr>
          <a:xfrm>
            <a:off x="23751" y="0"/>
            <a:ext cx="9120249"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3000" fill="hold"/>
                                        <p:tgtEl>
                                          <p:spTgt spid="18"/>
                                        </p:tgtEl>
                                        <p:attrNameLst>
                                          <p:attrName>ppt_x</p:attrName>
                                        </p:attrNameLst>
                                      </p:cBhvr>
                                      <p:tavLst>
                                        <p:tav tm="0">
                                          <p:val>
                                            <p:strVal val="0-#ppt_w/2"/>
                                          </p:val>
                                        </p:tav>
                                        <p:tav tm="100000">
                                          <p:val>
                                            <p:strVal val="#ppt_x"/>
                                          </p:val>
                                        </p:tav>
                                      </p:tavLst>
                                    </p:anim>
                                    <p:anim calcmode="lin" valueType="num">
                                      <p:cBhvr additive="base">
                                        <p:cTn id="11" dur="3000" fill="hold"/>
                                        <p:tgtEl>
                                          <p:spTgt spid="1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0-#ppt_w/2"/>
                                          </p:val>
                                        </p:tav>
                                        <p:tav tm="100000">
                                          <p:val>
                                            <p:strVal val="#ppt_x"/>
                                          </p:val>
                                        </p:tav>
                                      </p:tavLst>
                                    </p:anim>
                                    <p:anim calcmode="lin" valueType="num">
                                      <p:cBhvr additive="base">
                                        <p:cTn id="15" dur="3000" fill="hold"/>
                                        <p:tgtEl>
                                          <p:spTgt spid="1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0-#ppt_w/2"/>
                                          </p:val>
                                        </p:tav>
                                        <p:tav tm="100000">
                                          <p:val>
                                            <p:strVal val="#ppt_x"/>
                                          </p:val>
                                        </p:tav>
                                      </p:tavLst>
                                    </p:anim>
                                    <p:anim calcmode="lin" valueType="num">
                                      <p:cBhvr additive="base">
                                        <p:cTn id="23" dur="30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1+#ppt_w/2"/>
                                          </p:val>
                                        </p:tav>
                                        <p:tav tm="100000">
                                          <p:val>
                                            <p:strVal val="#ppt_x"/>
                                          </p:val>
                                        </p:tav>
                                      </p:tavLst>
                                    </p:anim>
                                    <p:anim calcmode="lin" valueType="num">
                                      <p:cBhvr additive="base">
                                        <p:cTn id="35" dur="3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0" fill="hold"/>
                                        <p:tgtEl>
                                          <p:spTgt spid="22"/>
                                        </p:tgtEl>
                                        <p:attrNameLst>
                                          <p:attrName>ppt_x</p:attrName>
                                        </p:attrNameLst>
                                      </p:cBhvr>
                                      <p:tavLst>
                                        <p:tav tm="0">
                                          <p:val>
                                            <p:strVal val="1+#ppt_w/2"/>
                                          </p:val>
                                        </p:tav>
                                        <p:tav tm="100000">
                                          <p:val>
                                            <p:strVal val="#ppt_x"/>
                                          </p:val>
                                        </p:tav>
                                      </p:tavLst>
                                    </p:anim>
                                    <p:anim calcmode="lin" valueType="num">
                                      <p:cBhvr additive="base">
                                        <p:cTn id="39" dur="3000" fill="hold"/>
                                        <p:tgtEl>
                                          <p:spTgt spid="2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1+#ppt_w/2"/>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1+#ppt_w/2"/>
                                          </p:val>
                                        </p:tav>
                                        <p:tav tm="100000">
                                          <p:val>
                                            <p:strVal val="#ppt_x"/>
                                          </p:val>
                                        </p:tav>
                                      </p:tavLst>
                                    </p:anim>
                                    <p:anim calcmode="lin" valueType="num">
                                      <p:cBhvr additive="base">
                                        <p:cTn id="47" dur="3000" fill="hold"/>
                                        <p:tgtEl>
                                          <p:spTgt spid="26"/>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1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2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2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2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2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2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6"/>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18"/>
                                        </p:tgtEl>
                                        <p:attrNameLst>
                                          <p:attrName>ppt_x</p:attrName>
                                        </p:attrNameLst>
                                      </p:cBhvr>
                                      <p:tavLst>
                                        <p:tav tm="0">
                                          <p:val>
                                            <p:strVal val="ppt_x"/>
                                          </p:val>
                                        </p:tav>
                                        <p:tav tm="100000">
                                          <p:val>
                                            <p:strVal val="0-ppt_w/2"/>
                                          </p:val>
                                        </p:tav>
                                      </p:tavLst>
                                    </p:anim>
                                    <p:anim calcmode="lin" valueType="num">
                                      <p:cBhvr additive="base">
                                        <p:cTn id="71" dur="3000"/>
                                        <p:tgtEl>
                                          <p:spTgt spid="18"/>
                                        </p:tgtEl>
                                        <p:attrNameLst>
                                          <p:attrName>ppt_y</p:attrName>
                                        </p:attrNameLst>
                                      </p:cBhvr>
                                      <p:tavLst>
                                        <p:tav tm="0">
                                          <p:val>
                                            <p:strVal val="ppt_y"/>
                                          </p:val>
                                        </p:tav>
                                        <p:tav tm="100000">
                                          <p:val>
                                            <p:strVal val="1+ppt_h/2"/>
                                          </p:val>
                                        </p:tav>
                                      </p:tavLst>
                                    </p:anim>
                                    <p:set>
                                      <p:cBhvr>
                                        <p:cTn id="72" dur="1" fill="hold">
                                          <p:stCondLst>
                                            <p:cond delay="2999"/>
                                          </p:stCondLst>
                                        </p:cTn>
                                        <p:tgtEl>
                                          <p:spTgt spid="18"/>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19"/>
                                        </p:tgtEl>
                                        <p:attrNameLst>
                                          <p:attrName>ppt_x</p:attrName>
                                        </p:attrNameLst>
                                      </p:cBhvr>
                                      <p:tavLst>
                                        <p:tav tm="0">
                                          <p:val>
                                            <p:strVal val="ppt_x"/>
                                          </p:val>
                                        </p:tav>
                                        <p:tav tm="100000">
                                          <p:val>
                                            <p:strVal val="0-ppt_w/2"/>
                                          </p:val>
                                        </p:tav>
                                      </p:tavLst>
                                    </p:anim>
                                    <p:anim calcmode="lin" valueType="num">
                                      <p:cBhvr additive="base">
                                        <p:cTn id="75" dur="3000"/>
                                        <p:tgtEl>
                                          <p:spTgt spid="19"/>
                                        </p:tgtEl>
                                        <p:attrNameLst>
                                          <p:attrName>ppt_y</p:attrName>
                                        </p:attrNameLst>
                                      </p:cBhvr>
                                      <p:tavLst>
                                        <p:tav tm="0">
                                          <p:val>
                                            <p:strVal val="ppt_y"/>
                                          </p:val>
                                        </p:tav>
                                        <p:tav tm="100000">
                                          <p:val>
                                            <p:strVal val="1+ppt_h/2"/>
                                          </p:val>
                                        </p:tav>
                                      </p:tavLst>
                                    </p:anim>
                                    <p:set>
                                      <p:cBhvr>
                                        <p:cTn id="76" dur="1" fill="hold">
                                          <p:stCondLst>
                                            <p:cond delay="2999"/>
                                          </p:stCondLst>
                                        </p:cTn>
                                        <p:tgtEl>
                                          <p:spTgt spid="1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21"/>
                                        </p:tgtEl>
                                        <p:attrNameLst>
                                          <p:attrName>ppt_x</p:attrName>
                                        </p:attrNameLst>
                                      </p:cBhvr>
                                      <p:tavLst>
                                        <p:tav tm="0">
                                          <p:val>
                                            <p:strVal val="ppt_x"/>
                                          </p:val>
                                        </p:tav>
                                        <p:tav tm="100000">
                                          <p:val>
                                            <p:strVal val="0-ppt_w/2"/>
                                          </p:val>
                                        </p:tav>
                                      </p:tavLst>
                                    </p:anim>
                                    <p:anim calcmode="lin" valueType="num">
                                      <p:cBhvr additive="base">
                                        <p:cTn id="79" dur="3000"/>
                                        <p:tgtEl>
                                          <p:spTgt spid="21"/>
                                        </p:tgtEl>
                                        <p:attrNameLst>
                                          <p:attrName>ppt_y</p:attrName>
                                        </p:attrNameLst>
                                      </p:cBhvr>
                                      <p:tavLst>
                                        <p:tav tm="0">
                                          <p:val>
                                            <p:strVal val="ppt_y"/>
                                          </p:val>
                                        </p:tav>
                                        <p:tav tm="100000">
                                          <p:val>
                                            <p:strVal val="1+ppt_h/2"/>
                                          </p:val>
                                        </p:tav>
                                      </p:tavLst>
                                    </p:anim>
                                    <p:set>
                                      <p:cBhvr>
                                        <p:cTn id="80" dur="1" fill="hold">
                                          <p:stCondLst>
                                            <p:cond delay="2999"/>
                                          </p:stCondLst>
                                        </p:cTn>
                                        <p:tgtEl>
                                          <p:spTgt spid="21"/>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23"/>
                                        </p:tgtEl>
                                        <p:attrNameLst>
                                          <p:attrName>ppt_x</p:attrName>
                                        </p:attrNameLst>
                                      </p:cBhvr>
                                      <p:tavLst>
                                        <p:tav tm="0">
                                          <p:val>
                                            <p:strVal val="ppt_x"/>
                                          </p:val>
                                        </p:tav>
                                        <p:tav tm="100000">
                                          <p:val>
                                            <p:strVal val="0-ppt_w/2"/>
                                          </p:val>
                                        </p:tav>
                                      </p:tavLst>
                                    </p:anim>
                                    <p:anim calcmode="lin" valueType="num">
                                      <p:cBhvr additive="base">
                                        <p:cTn id="83" dur="3000"/>
                                        <p:tgtEl>
                                          <p:spTgt spid="23"/>
                                        </p:tgtEl>
                                        <p:attrNameLst>
                                          <p:attrName>ppt_y</p:attrName>
                                        </p:attrNameLst>
                                      </p:cBhvr>
                                      <p:tavLst>
                                        <p:tav tm="0">
                                          <p:val>
                                            <p:strVal val="ppt_y"/>
                                          </p:val>
                                        </p:tav>
                                        <p:tav tm="100000">
                                          <p:val>
                                            <p:strVal val="1+ppt_h/2"/>
                                          </p:val>
                                        </p:tav>
                                      </p:tavLst>
                                    </p:anim>
                                    <p:set>
                                      <p:cBhvr>
                                        <p:cTn id="84" dur="1" fill="hold">
                                          <p:stCondLst>
                                            <p:cond delay="2999"/>
                                          </p:stCondLst>
                                        </p:cTn>
                                        <p:tgtEl>
                                          <p:spTgt spid="23"/>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25"/>
                                        </p:tgtEl>
                                        <p:attrNameLst>
                                          <p:attrName>ppt_x</p:attrName>
                                        </p:attrNameLst>
                                      </p:cBhvr>
                                      <p:tavLst>
                                        <p:tav tm="0">
                                          <p:val>
                                            <p:strVal val="ppt_x"/>
                                          </p:val>
                                        </p:tav>
                                        <p:tav tm="100000">
                                          <p:val>
                                            <p:strVal val="0-ppt_w/2"/>
                                          </p:val>
                                        </p:tav>
                                      </p:tavLst>
                                    </p:anim>
                                    <p:anim calcmode="lin" valueType="num">
                                      <p:cBhvr additive="base">
                                        <p:cTn id="87" dur="3000"/>
                                        <p:tgtEl>
                                          <p:spTgt spid="25"/>
                                        </p:tgtEl>
                                        <p:attrNameLst>
                                          <p:attrName>ppt_y</p:attrName>
                                        </p:attrNameLst>
                                      </p:cBhvr>
                                      <p:tavLst>
                                        <p:tav tm="0">
                                          <p:val>
                                            <p:strVal val="ppt_y"/>
                                          </p:val>
                                        </p:tav>
                                        <p:tav tm="100000">
                                          <p:val>
                                            <p:strVal val="1+ppt_h/2"/>
                                          </p:val>
                                        </p:tav>
                                      </p:tavLst>
                                    </p:anim>
                                    <p:set>
                                      <p:cBhvr>
                                        <p:cTn id="88" dur="1" fill="hold">
                                          <p:stCondLst>
                                            <p:cond delay="2999"/>
                                          </p:stCondLst>
                                        </p:cTn>
                                        <p:tgtEl>
                                          <p:spTgt spid="25"/>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1+ppt_w/2"/>
                                          </p:val>
                                        </p:tav>
                                      </p:tavLst>
                                    </p:anim>
                                    <p:anim calcmode="lin" valueType="num">
                                      <p:cBhvr additive="base">
                                        <p:cTn id="91" dur="3000"/>
                                        <p:tgtEl>
                                          <p:spTgt spid="17"/>
                                        </p:tgtEl>
                                        <p:attrNameLst>
                                          <p:attrName>ppt_y</p:attrName>
                                        </p:attrNameLst>
                                      </p:cBhvr>
                                      <p:tavLst>
                                        <p:tav tm="0">
                                          <p:val>
                                            <p:strVal val="ppt_y"/>
                                          </p:val>
                                        </p:tav>
                                        <p:tav tm="100000">
                                          <p:val>
                                            <p:strVal val="1+ppt_h/2"/>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20"/>
                                        </p:tgtEl>
                                        <p:attrNameLst>
                                          <p:attrName>ppt_x</p:attrName>
                                        </p:attrNameLst>
                                      </p:cBhvr>
                                      <p:tavLst>
                                        <p:tav tm="0">
                                          <p:val>
                                            <p:strVal val="ppt_x"/>
                                          </p:val>
                                        </p:tav>
                                        <p:tav tm="100000">
                                          <p:val>
                                            <p:strVal val="1+ppt_w/2"/>
                                          </p:val>
                                        </p:tav>
                                      </p:tavLst>
                                    </p:anim>
                                    <p:anim calcmode="lin" valueType="num">
                                      <p:cBhvr additive="base">
                                        <p:cTn id="95" dur="3000"/>
                                        <p:tgtEl>
                                          <p:spTgt spid="20"/>
                                        </p:tgtEl>
                                        <p:attrNameLst>
                                          <p:attrName>ppt_y</p:attrName>
                                        </p:attrNameLst>
                                      </p:cBhvr>
                                      <p:tavLst>
                                        <p:tav tm="0">
                                          <p:val>
                                            <p:strVal val="ppt_y"/>
                                          </p:val>
                                        </p:tav>
                                        <p:tav tm="100000">
                                          <p:val>
                                            <p:strVal val="1+ppt_h/2"/>
                                          </p:val>
                                        </p:tav>
                                      </p:tavLst>
                                    </p:anim>
                                    <p:set>
                                      <p:cBhvr>
                                        <p:cTn id="96" dur="1" fill="hold">
                                          <p:stCondLst>
                                            <p:cond delay="2999"/>
                                          </p:stCondLst>
                                        </p:cTn>
                                        <p:tgtEl>
                                          <p:spTgt spid="20"/>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22"/>
                                        </p:tgtEl>
                                        <p:attrNameLst>
                                          <p:attrName>ppt_x</p:attrName>
                                        </p:attrNameLst>
                                      </p:cBhvr>
                                      <p:tavLst>
                                        <p:tav tm="0">
                                          <p:val>
                                            <p:strVal val="ppt_x"/>
                                          </p:val>
                                        </p:tav>
                                        <p:tav tm="100000">
                                          <p:val>
                                            <p:strVal val="1+ppt_w/2"/>
                                          </p:val>
                                        </p:tav>
                                      </p:tavLst>
                                    </p:anim>
                                    <p:anim calcmode="lin" valueType="num">
                                      <p:cBhvr additive="base">
                                        <p:cTn id="99" dur="3000"/>
                                        <p:tgtEl>
                                          <p:spTgt spid="22"/>
                                        </p:tgtEl>
                                        <p:attrNameLst>
                                          <p:attrName>ppt_y</p:attrName>
                                        </p:attrNameLst>
                                      </p:cBhvr>
                                      <p:tavLst>
                                        <p:tav tm="0">
                                          <p:val>
                                            <p:strVal val="ppt_y"/>
                                          </p:val>
                                        </p:tav>
                                        <p:tav tm="100000">
                                          <p:val>
                                            <p:strVal val="1+ppt_h/2"/>
                                          </p:val>
                                        </p:tav>
                                      </p:tavLst>
                                    </p:anim>
                                    <p:set>
                                      <p:cBhvr>
                                        <p:cTn id="100" dur="1" fill="hold">
                                          <p:stCondLst>
                                            <p:cond delay="2999"/>
                                          </p:stCondLst>
                                        </p:cTn>
                                        <p:tgtEl>
                                          <p:spTgt spid="22"/>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24"/>
                                        </p:tgtEl>
                                        <p:attrNameLst>
                                          <p:attrName>ppt_x</p:attrName>
                                        </p:attrNameLst>
                                      </p:cBhvr>
                                      <p:tavLst>
                                        <p:tav tm="0">
                                          <p:val>
                                            <p:strVal val="ppt_x"/>
                                          </p:val>
                                        </p:tav>
                                        <p:tav tm="100000">
                                          <p:val>
                                            <p:strVal val="1+ppt_w/2"/>
                                          </p:val>
                                        </p:tav>
                                      </p:tavLst>
                                    </p:anim>
                                    <p:anim calcmode="lin" valueType="num">
                                      <p:cBhvr additive="base">
                                        <p:cTn id="103" dur="3000"/>
                                        <p:tgtEl>
                                          <p:spTgt spid="24"/>
                                        </p:tgtEl>
                                        <p:attrNameLst>
                                          <p:attrName>ppt_y</p:attrName>
                                        </p:attrNameLst>
                                      </p:cBhvr>
                                      <p:tavLst>
                                        <p:tav tm="0">
                                          <p:val>
                                            <p:strVal val="ppt_y"/>
                                          </p:val>
                                        </p:tav>
                                        <p:tav tm="100000">
                                          <p:val>
                                            <p:strVal val="1+ppt_h/2"/>
                                          </p:val>
                                        </p:tav>
                                      </p:tavLst>
                                    </p:anim>
                                    <p:set>
                                      <p:cBhvr>
                                        <p:cTn id="104" dur="1" fill="hold">
                                          <p:stCondLst>
                                            <p:cond delay="2999"/>
                                          </p:stCondLst>
                                        </p:cTn>
                                        <p:tgtEl>
                                          <p:spTgt spid="24"/>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26"/>
                                        </p:tgtEl>
                                        <p:attrNameLst>
                                          <p:attrName>ppt_x</p:attrName>
                                        </p:attrNameLst>
                                      </p:cBhvr>
                                      <p:tavLst>
                                        <p:tav tm="0">
                                          <p:val>
                                            <p:strVal val="ppt_x"/>
                                          </p:val>
                                        </p:tav>
                                        <p:tav tm="100000">
                                          <p:val>
                                            <p:strVal val="1+ppt_w/2"/>
                                          </p:val>
                                        </p:tav>
                                      </p:tavLst>
                                    </p:anim>
                                    <p:anim calcmode="lin" valueType="num">
                                      <p:cBhvr additive="base">
                                        <p:cTn id="107" dur="3000"/>
                                        <p:tgtEl>
                                          <p:spTgt spid="26"/>
                                        </p:tgtEl>
                                        <p:attrNameLst>
                                          <p:attrName>ppt_y</p:attrName>
                                        </p:attrNameLst>
                                      </p:cBhvr>
                                      <p:tavLst>
                                        <p:tav tm="0">
                                          <p:val>
                                            <p:strVal val="ppt_y"/>
                                          </p:val>
                                        </p:tav>
                                        <p:tav tm="100000">
                                          <p:val>
                                            <p:strVal val="1+ppt_h/2"/>
                                          </p:val>
                                        </p:tav>
                                      </p:tavLst>
                                    </p:anim>
                                    <p:set>
                                      <p:cBhvr>
                                        <p:cTn id="108" dur="1" fill="hold">
                                          <p:stCondLst>
                                            <p:cond delay="2999"/>
                                          </p:stCondLst>
                                        </p:cTn>
                                        <p:tgtEl>
                                          <p:spTgt spid="26"/>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6C00">
                  <a:shade val="67500"/>
                  <a:satMod val="115000"/>
                </a:srgbClr>
              </a:gs>
              <a:gs pos="100000">
                <a:srgbClr val="006C00">
                  <a:shade val="100000"/>
                  <a:satMod val="115000"/>
                </a:srgbClr>
              </a:gs>
            </a:gsLst>
            <a:path path="circle">
              <a:fillToRect l="50000" t="50000" r="50000" b="50000"/>
            </a:path>
            <a:tileRect/>
          </a:gradFill>
        </p:spPr>
        <p:txBody>
          <a:bodyPr/>
          <a:lstStyle/>
          <a:p>
            <a:endParaRPr lang="es-ES" dirty="0"/>
          </a:p>
        </p:txBody>
      </p:sp>
      <p:pic>
        <p:nvPicPr>
          <p:cNvPr id="4" name="3 Imagen" descr="20-CascatediChercaKrkWaterfallsCroazia.jpg"/>
          <p:cNvPicPr>
            <a:picLocks noChangeAspect="1"/>
          </p:cNvPicPr>
          <p:nvPr/>
        </p:nvPicPr>
        <p:blipFill>
          <a:blip r:embed="rId2"/>
          <a:stretch>
            <a:fillRect/>
          </a:stretch>
        </p:blipFill>
        <p:spPr>
          <a:xfrm>
            <a:off x="0" y="0"/>
            <a:ext cx="9144000" cy="6858000"/>
          </a:xfrm>
          <a:prstGeom prst="rect">
            <a:avLst/>
          </a:prstGeom>
        </p:spPr>
      </p:pic>
      <p:sp>
        <p:nvSpPr>
          <p:cNvPr id="8" name="7 Cheurón"/>
          <p:cNvSpPr/>
          <p:nvPr/>
        </p:nvSpPr>
        <p:spPr>
          <a:xfrm>
            <a:off x="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0800000">
            <a:off x="64293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a:off x="571472"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0800000">
            <a:off x="5929322"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a:off x="1143008"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a:off x="171448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10800000">
            <a:off x="54292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10800000">
            <a:off x="4929190"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5400000">
            <a:off x="3739228" y="691268"/>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6200000">
            <a:off x="3857620" y="2643182"/>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5400000">
            <a:off x="3737832" y="191202"/>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2" name="21 Cheurón"/>
          <p:cNvSpPr/>
          <p:nvPr/>
        </p:nvSpPr>
        <p:spPr>
          <a:xfrm rot="16200000">
            <a:off x="3857620" y="3143248"/>
            <a:ext cx="1785950" cy="3643338"/>
          </a:xfrm>
          <a:prstGeom prst="chevron">
            <a:avLst>
              <a:gd name="adj" fmla="val 83874"/>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heurón"/>
          <p:cNvSpPr/>
          <p:nvPr/>
        </p:nvSpPr>
        <p:spPr>
          <a:xfrm rot="5400000">
            <a:off x="3737832" y="-308864"/>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4" name="23 Cheurón"/>
          <p:cNvSpPr/>
          <p:nvPr/>
        </p:nvSpPr>
        <p:spPr>
          <a:xfrm rot="16200000">
            <a:off x="3857620" y="3643314"/>
            <a:ext cx="1785950" cy="3643338"/>
          </a:xfrm>
          <a:prstGeom prst="chevron">
            <a:avLst>
              <a:gd name="adj" fmla="val 81741"/>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5" name="24 Cheurón"/>
          <p:cNvSpPr/>
          <p:nvPr/>
        </p:nvSpPr>
        <p:spPr>
          <a:xfrm rot="16200000">
            <a:off x="3857620" y="4143356"/>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6" name="25 Cheurón"/>
          <p:cNvSpPr/>
          <p:nvPr/>
        </p:nvSpPr>
        <p:spPr>
          <a:xfrm rot="5400000">
            <a:off x="3737832" y="-808906"/>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7" name="26 CuadroTexto"/>
          <p:cNvSpPr txBox="1"/>
          <p:nvPr/>
        </p:nvSpPr>
        <p:spPr>
          <a:xfrm>
            <a:off x="642910" y="285728"/>
            <a:ext cx="8215370" cy="1323439"/>
          </a:xfrm>
          <a:prstGeom prst="rect">
            <a:avLst/>
          </a:prstGeom>
          <a:noFill/>
        </p:spPr>
        <p:txBody>
          <a:bodyPr wrap="square" rtlCol="0">
            <a:spAutoFit/>
          </a:bodyPr>
          <a:lstStyle/>
          <a:p>
            <a:pPr algn="ctr"/>
            <a:r>
              <a:rPr lang="es-ES" sz="2000" b="1" dirty="0" smtClean="0">
                <a:solidFill>
                  <a:schemeClr val="bg1"/>
                </a:solidFill>
              </a:rPr>
              <a:t>A través de la paz interior se puede conseguir la paz mundial. Aquí la responsabilidad individual es bastante clara ya que la atmósfera de paz debe ser creada dentro de uno mismo, entonces se podrá crear en la familia y luego en la comunidad</a:t>
            </a:r>
            <a:endParaRPr lang="es-ES" sz="2000" dirty="0">
              <a:solidFill>
                <a:schemeClr val="bg1"/>
              </a:solidFill>
            </a:endParaRPr>
          </a:p>
        </p:txBody>
      </p:sp>
      <p:pic>
        <p:nvPicPr>
          <p:cNvPr id="28" name="27 Imagen" descr="20-CascatediChercaKrkWaterfallsCroaz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ppt_x"/>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ppt_x"/>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3000" fill="hold"/>
                                        <p:tgtEl>
                                          <p:spTgt spid="25"/>
                                        </p:tgtEl>
                                        <p:attrNameLst>
                                          <p:attrName>ppt_x</p:attrName>
                                        </p:attrNameLst>
                                      </p:cBhvr>
                                      <p:tavLst>
                                        <p:tav tm="0">
                                          <p:val>
                                            <p:strVal val="#ppt_x"/>
                                          </p:val>
                                        </p:tav>
                                        <p:tav tm="100000">
                                          <p:val>
                                            <p:strVal val="#ppt_x"/>
                                          </p:val>
                                        </p:tav>
                                      </p:tavLst>
                                    </p:anim>
                                    <p:anim calcmode="lin" valueType="num">
                                      <p:cBhvr additive="base">
                                        <p:cTn id="71" dur="3000" fill="hold"/>
                                        <p:tgtEl>
                                          <p:spTgt spid="25"/>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plus(in)">
                                      <p:cBhvr>
                                        <p:cTn id="74" dur="3000"/>
                                        <p:tgtEl>
                                          <p:spTgt spid="19"/>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plus(in)">
                                      <p:cBhvr>
                                        <p:cTn id="77" dur="3000"/>
                                        <p:tgtEl>
                                          <p:spTgt spid="21"/>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plus(in)">
                                      <p:cBhvr>
                                        <p:cTn id="80" dur="3000"/>
                                        <p:tgtEl>
                                          <p:spTgt spid="23"/>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plus(in)">
                                      <p:cBhvr>
                                        <p:cTn id="83" dur="3000"/>
                                        <p:tgtEl>
                                          <p:spTgt spid="26"/>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plus(in)">
                                      <p:cBhvr>
                                        <p:cTn id="92" dur="3000"/>
                                        <p:tgtEl>
                                          <p:spTgt spid="16"/>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plus(in)">
                                      <p:cBhvr>
                                        <p:cTn id="95" dur="3000"/>
                                        <p:tgtEl>
                                          <p:spTgt spid="17"/>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plus(in)">
                                      <p:cBhvr>
                                        <p:cTn id="98" dur="3000"/>
                                        <p:tgtEl>
                                          <p:spTgt spid="20"/>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plus(in)">
                                      <p:cBhvr>
                                        <p:cTn id="101" dur="3000"/>
                                        <p:tgtEl>
                                          <p:spTgt spid="22"/>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plus(in)">
                                      <p:cBhvr>
                                        <p:cTn id="104" dur="3000"/>
                                        <p:tgtEl>
                                          <p:spTgt spid="24"/>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plus(in)">
                                      <p:cBhvr>
                                        <p:cTn id="107" dur="3000"/>
                                        <p:tgtEl>
                                          <p:spTgt spid="25"/>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8"/>
                                        </p:tgtEl>
                                        <p:attrNameLst>
                                          <p:attrName>style.visibility</p:attrName>
                                        </p:attrNameLst>
                                      </p:cBhvr>
                                      <p:to>
                                        <p:strVal val="visible"/>
                                      </p:to>
                                    </p:set>
                                    <p:animEffect transition="in" filter="plus(in)">
                                      <p:cBhvr>
                                        <p:cTn id="110" dur="3000"/>
                                        <p:tgtEl>
                                          <p:spTgt spid="8"/>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plus(in)">
                                      <p:cBhvr>
                                        <p:cTn id="113" dur="3000"/>
                                        <p:tgtEl>
                                          <p:spTgt spid="1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plus(in)">
                                      <p:cBhvr>
                                        <p:cTn id="116" dur="3000"/>
                                        <p:tgtEl>
                                          <p:spTgt spid="14"/>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Effect transition="in" filter="plus(in)">
                                      <p:cBhvr>
                                        <p:cTn id="119" dur="3000"/>
                                        <p:tgtEl>
                                          <p:spTgt spid="15"/>
                                        </p:tgtEl>
                                      </p:cBhvr>
                                    </p:animEffect>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19"/>
                                        </p:tgtEl>
                                        <p:attrNameLst>
                                          <p:attrName>ppt_x</p:attrName>
                                        </p:attrNameLst>
                                      </p:cBhvr>
                                      <p:tavLst>
                                        <p:tav tm="0">
                                          <p:val>
                                            <p:strVal val="ppt_x"/>
                                          </p:val>
                                        </p:tav>
                                        <p:tav tm="100000">
                                          <p:val>
                                            <p:strVal val="ppt_x"/>
                                          </p:val>
                                        </p:tav>
                                      </p:tavLst>
                                    </p:anim>
                                    <p:anim calcmode="lin" valueType="num">
                                      <p:cBhvr additive="base">
                                        <p:cTn id="123" dur="3000"/>
                                        <p:tgtEl>
                                          <p:spTgt spid="19"/>
                                        </p:tgtEl>
                                        <p:attrNameLst>
                                          <p:attrName>ppt_y</p:attrName>
                                        </p:attrNameLst>
                                      </p:cBhvr>
                                      <p:tavLst>
                                        <p:tav tm="0">
                                          <p:val>
                                            <p:strVal val="ppt_y"/>
                                          </p:val>
                                        </p:tav>
                                        <p:tav tm="100000">
                                          <p:val>
                                            <p:strVal val="1+ppt_h/2"/>
                                          </p:val>
                                        </p:tav>
                                      </p:tavLst>
                                    </p:anim>
                                    <p:set>
                                      <p:cBhvr>
                                        <p:cTn id="124" dur="1" fill="hold">
                                          <p:stCondLst>
                                            <p:cond delay="2999"/>
                                          </p:stCondLst>
                                        </p:cTn>
                                        <p:tgtEl>
                                          <p:spTgt spid="19"/>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21"/>
                                        </p:tgtEl>
                                        <p:attrNameLst>
                                          <p:attrName>ppt_x</p:attrName>
                                        </p:attrNameLst>
                                      </p:cBhvr>
                                      <p:tavLst>
                                        <p:tav tm="0">
                                          <p:val>
                                            <p:strVal val="ppt_x"/>
                                          </p:val>
                                        </p:tav>
                                        <p:tav tm="100000">
                                          <p:val>
                                            <p:strVal val="ppt_x"/>
                                          </p:val>
                                        </p:tav>
                                      </p:tavLst>
                                    </p:anim>
                                    <p:anim calcmode="lin" valueType="num">
                                      <p:cBhvr additive="base">
                                        <p:cTn id="127" dur="3000"/>
                                        <p:tgtEl>
                                          <p:spTgt spid="21"/>
                                        </p:tgtEl>
                                        <p:attrNameLst>
                                          <p:attrName>ppt_y</p:attrName>
                                        </p:attrNameLst>
                                      </p:cBhvr>
                                      <p:tavLst>
                                        <p:tav tm="0">
                                          <p:val>
                                            <p:strVal val="ppt_y"/>
                                          </p:val>
                                        </p:tav>
                                        <p:tav tm="100000">
                                          <p:val>
                                            <p:strVal val="1+ppt_h/2"/>
                                          </p:val>
                                        </p:tav>
                                      </p:tavLst>
                                    </p:anim>
                                    <p:set>
                                      <p:cBhvr>
                                        <p:cTn id="128" dur="1" fill="hold">
                                          <p:stCondLst>
                                            <p:cond delay="2999"/>
                                          </p:stCondLst>
                                        </p:cTn>
                                        <p:tgtEl>
                                          <p:spTgt spid="21"/>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23"/>
                                        </p:tgtEl>
                                        <p:attrNameLst>
                                          <p:attrName>ppt_x</p:attrName>
                                        </p:attrNameLst>
                                      </p:cBhvr>
                                      <p:tavLst>
                                        <p:tav tm="0">
                                          <p:val>
                                            <p:strVal val="ppt_x"/>
                                          </p:val>
                                        </p:tav>
                                        <p:tav tm="100000">
                                          <p:val>
                                            <p:strVal val="ppt_x"/>
                                          </p:val>
                                        </p:tav>
                                      </p:tavLst>
                                    </p:anim>
                                    <p:anim calcmode="lin" valueType="num">
                                      <p:cBhvr additive="base">
                                        <p:cTn id="131" dur="3000"/>
                                        <p:tgtEl>
                                          <p:spTgt spid="23"/>
                                        </p:tgtEl>
                                        <p:attrNameLst>
                                          <p:attrName>ppt_y</p:attrName>
                                        </p:attrNameLst>
                                      </p:cBhvr>
                                      <p:tavLst>
                                        <p:tav tm="0">
                                          <p:val>
                                            <p:strVal val="ppt_y"/>
                                          </p:val>
                                        </p:tav>
                                        <p:tav tm="100000">
                                          <p:val>
                                            <p:strVal val="1+ppt_h/2"/>
                                          </p:val>
                                        </p:tav>
                                      </p:tavLst>
                                    </p:anim>
                                    <p:set>
                                      <p:cBhvr>
                                        <p:cTn id="132" dur="1" fill="hold">
                                          <p:stCondLst>
                                            <p:cond delay="2999"/>
                                          </p:stCondLst>
                                        </p:cTn>
                                        <p:tgtEl>
                                          <p:spTgt spid="23"/>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26"/>
                                        </p:tgtEl>
                                        <p:attrNameLst>
                                          <p:attrName>ppt_x</p:attrName>
                                        </p:attrNameLst>
                                      </p:cBhvr>
                                      <p:tavLst>
                                        <p:tav tm="0">
                                          <p:val>
                                            <p:strVal val="ppt_x"/>
                                          </p:val>
                                        </p:tav>
                                        <p:tav tm="100000">
                                          <p:val>
                                            <p:strVal val="ppt_x"/>
                                          </p:val>
                                        </p:tav>
                                      </p:tavLst>
                                    </p:anim>
                                    <p:anim calcmode="lin" valueType="num">
                                      <p:cBhvr additive="base">
                                        <p:cTn id="135" dur="3000"/>
                                        <p:tgtEl>
                                          <p:spTgt spid="26"/>
                                        </p:tgtEl>
                                        <p:attrNameLst>
                                          <p:attrName>ppt_y</p:attrName>
                                        </p:attrNameLst>
                                      </p:cBhvr>
                                      <p:tavLst>
                                        <p:tav tm="0">
                                          <p:val>
                                            <p:strVal val="ppt_y"/>
                                          </p:val>
                                        </p:tav>
                                        <p:tav tm="100000">
                                          <p:val>
                                            <p:strVal val="1+ppt_h/2"/>
                                          </p:val>
                                        </p:tav>
                                      </p:tavLst>
                                    </p:anim>
                                    <p:set>
                                      <p:cBhvr>
                                        <p:cTn id="136" dur="1" fill="hold">
                                          <p:stCondLst>
                                            <p:cond delay="2999"/>
                                          </p:stCondLst>
                                        </p:cTn>
                                        <p:tgtEl>
                                          <p:spTgt spid="26"/>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20"/>
                                        </p:tgtEl>
                                        <p:attrNameLst>
                                          <p:attrName>ppt_x</p:attrName>
                                        </p:attrNameLst>
                                      </p:cBhvr>
                                      <p:tavLst>
                                        <p:tav tm="0">
                                          <p:val>
                                            <p:strVal val="ppt_x"/>
                                          </p:val>
                                        </p:tav>
                                        <p:tav tm="100000">
                                          <p:val>
                                            <p:strVal val="ppt_x"/>
                                          </p:val>
                                        </p:tav>
                                      </p:tavLst>
                                    </p:anim>
                                    <p:anim calcmode="lin" valueType="num">
                                      <p:cBhvr additive="base">
                                        <p:cTn id="139" dur="3000"/>
                                        <p:tgtEl>
                                          <p:spTgt spid="20"/>
                                        </p:tgtEl>
                                        <p:attrNameLst>
                                          <p:attrName>ppt_y</p:attrName>
                                        </p:attrNameLst>
                                      </p:cBhvr>
                                      <p:tavLst>
                                        <p:tav tm="0">
                                          <p:val>
                                            <p:strVal val="ppt_y"/>
                                          </p:val>
                                        </p:tav>
                                        <p:tav tm="100000">
                                          <p:val>
                                            <p:strVal val="0-ppt_h/2"/>
                                          </p:val>
                                        </p:tav>
                                      </p:tavLst>
                                    </p:anim>
                                    <p:set>
                                      <p:cBhvr>
                                        <p:cTn id="140" dur="1" fill="hold">
                                          <p:stCondLst>
                                            <p:cond delay="2999"/>
                                          </p:stCondLst>
                                        </p:cTn>
                                        <p:tgtEl>
                                          <p:spTgt spid="20"/>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3000"/>
                                        <p:tgtEl>
                                          <p:spTgt spid="22"/>
                                        </p:tgtEl>
                                        <p:attrNameLst>
                                          <p:attrName>ppt_x</p:attrName>
                                        </p:attrNameLst>
                                      </p:cBhvr>
                                      <p:tavLst>
                                        <p:tav tm="0">
                                          <p:val>
                                            <p:strVal val="ppt_x"/>
                                          </p:val>
                                        </p:tav>
                                        <p:tav tm="100000">
                                          <p:val>
                                            <p:strVal val="ppt_x"/>
                                          </p:val>
                                        </p:tav>
                                      </p:tavLst>
                                    </p:anim>
                                    <p:anim calcmode="lin" valueType="num">
                                      <p:cBhvr additive="base">
                                        <p:cTn id="143" dur="3000"/>
                                        <p:tgtEl>
                                          <p:spTgt spid="22"/>
                                        </p:tgtEl>
                                        <p:attrNameLst>
                                          <p:attrName>ppt_y</p:attrName>
                                        </p:attrNameLst>
                                      </p:cBhvr>
                                      <p:tavLst>
                                        <p:tav tm="0">
                                          <p:val>
                                            <p:strVal val="ppt_y"/>
                                          </p:val>
                                        </p:tav>
                                        <p:tav tm="100000">
                                          <p:val>
                                            <p:strVal val="0-ppt_h/2"/>
                                          </p:val>
                                        </p:tav>
                                      </p:tavLst>
                                    </p:anim>
                                    <p:set>
                                      <p:cBhvr>
                                        <p:cTn id="144" dur="1" fill="hold">
                                          <p:stCondLst>
                                            <p:cond delay="2999"/>
                                          </p:stCondLst>
                                        </p:cTn>
                                        <p:tgtEl>
                                          <p:spTgt spid="22"/>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3000"/>
                                        <p:tgtEl>
                                          <p:spTgt spid="24"/>
                                        </p:tgtEl>
                                        <p:attrNameLst>
                                          <p:attrName>ppt_x</p:attrName>
                                        </p:attrNameLst>
                                      </p:cBhvr>
                                      <p:tavLst>
                                        <p:tav tm="0">
                                          <p:val>
                                            <p:strVal val="ppt_x"/>
                                          </p:val>
                                        </p:tav>
                                        <p:tav tm="100000">
                                          <p:val>
                                            <p:strVal val="ppt_x"/>
                                          </p:val>
                                        </p:tav>
                                      </p:tavLst>
                                    </p:anim>
                                    <p:anim calcmode="lin" valueType="num">
                                      <p:cBhvr additive="base">
                                        <p:cTn id="147" dur="3000"/>
                                        <p:tgtEl>
                                          <p:spTgt spid="24"/>
                                        </p:tgtEl>
                                        <p:attrNameLst>
                                          <p:attrName>ppt_y</p:attrName>
                                        </p:attrNameLst>
                                      </p:cBhvr>
                                      <p:tavLst>
                                        <p:tav tm="0">
                                          <p:val>
                                            <p:strVal val="ppt_y"/>
                                          </p:val>
                                        </p:tav>
                                        <p:tav tm="100000">
                                          <p:val>
                                            <p:strVal val="0-ppt_h/2"/>
                                          </p:val>
                                        </p:tav>
                                      </p:tavLst>
                                    </p:anim>
                                    <p:set>
                                      <p:cBhvr>
                                        <p:cTn id="148" dur="1" fill="hold">
                                          <p:stCondLst>
                                            <p:cond delay="2999"/>
                                          </p:stCondLst>
                                        </p:cTn>
                                        <p:tgtEl>
                                          <p:spTgt spid="24"/>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25"/>
                                        </p:tgtEl>
                                        <p:attrNameLst>
                                          <p:attrName>ppt_x</p:attrName>
                                        </p:attrNameLst>
                                      </p:cBhvr>
                                      <p:tavLst>
                                        <p:tav tm="0">
                                          <p:val>
                                            <p:strVal val="ppt_x"/>
                                          </p:val>
                                        </p:tav>
                                        <p:tav tm="100000">
                                          <p:val>
                                            <p:strVal val="ppt_x"/>
                                          </p:val>
                                        </p:tav>
                                      </p:tavLst>
                                    </p:anim>
                                    <p:anim calcmode="lin" valueType="num">
                                      <p:cBhvr additive="base">
                                        <p:cTn id="151" dur="3000"/>
                                        <p:tgtEl>
                                          <p:spTgt spid="25"/>
                                        </p:tgtEl>
                                        <p:attrNameLst>
                                          <p:attrName>ppt_y</p:attrName>
                                        </p:attrNameLst>
                                      </p:cBhvr>
                                      <p:tavLst>
                                        <p:tav tm="0">
                                          <p:val>
                                            <p:strVal val="ppt_y"/>
                                          </p:val>
                                        </p:tav>
                                        <p:tav tm="100000">
                                          <p:val>
                                            <p:strVal val="0-ppt_h/2"/>
                                          </p:val>
                                        </p:tav>
                                      </p:tavLst>
                                    </p:anim>
                                    <p:set>
                                      <p:cBhvr>
                                        <p:cTn id="152" dur="1" fill="hold">
                                          <p:stCondLst>
                                            <p:cond delay="2999"/>
                                          </p:stCondLst>
                                        </p:cTn>
                                        <p:tgtEl>
                                          <p:spTgt spid="25"/>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ppt_y"/>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1+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ppt_y"/>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0-ppt_w/2"/>
                                          </p:val>
                                        </p:tav>
                                      </p:tavLst>
                                    </p:anim>
                                    <p:anim calcmode="lin" valueType="num">
                                      <p:cBhvr additive="base">
                                        <p:cTn id="179" dur="3000"/>
                                        <p:tgtEl>
                                          <p:spTgt spid="16"/>
                                        </p:tgtEl>
                                        <p:attrNameLst>
                                          <p:attrName>ppt_y</p:attrName>
                                        </p:attrNameLst>
                                      </p:cBhvr>
                                      <p:tavLst>
                                        <p:tav tm="0">
                                          <p:val>
                                            <p:strVal val="ppt_y"/>
                                          </p:val>
                                        </p:tav>
                                        <p:tav tm="100000">
                                          <p:val>
                                            <p:strVal val="ppt_y"/>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0-ppt_w/2"/>
                                          </p:val>
                                        </p:tav>
                                      </p:tavLst>
                                    </p:anim>
                                    <p:anim calcmode="lin" valueType="num">
                                      <p:cBhvr additive="base">
                                        <p:cTn id="183" dur="3000"/>
                                        <p:tgtEl>
                                          <p:spTgt spid="17"/>
                                        </p:tgtEl>
                                        <p:attrNameLst>
                                          <p:attrName>ppt_y</p:attrName>
                                        </p:attrNameLst>
                                      </p:cBhvr>
                                      <p:tavLst>
                                        <p:tav tm="0">
                                          <p:val>
                                            <p:strVal val="ppt_y"/>
                                          </p:val>
                                        </p:tav>
                                        <p:tav tm="100000">
                                          <p:val>
                                            <p:strVal val="ppt_y"/>
                                          </p:val>
                                        </p:tav>
                                      </p:tavLst>
                                    </p:anim>
                                    <p:set>
                                      <p:cBhvr>
                                        <p:cTn id="184" dur="1" fill="hold">
                                          <p:stCondLst>
                                            <p:cond delay="2999"/>
                                          </p:stCondLst>
                                        </p:cTn>
                                        <p:tgtEl>
                                          <p:spTgt spid="17"/>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9"/>
                                        </p:tgtEl>
                                      </p:cBhvr>
                                    </p:animEffect>
                                    <p:set>
                                      <p:cBhvr>
                                        <p:cTn id="187" dur="1" fill="hold">
                                          <p:stCondLst>
                                            <p:cond delay="2999"/>
                                          </p:stCondLst>
                                        </p:cTn>
                                        <p:tgtEl>
                                          <p:spTgt spid="9"/>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13"/>
                                        </p:tgtEl>
                                      </p:cBhvr>
                                    </p:animEffect>
                                    <p:set>
                                      <p:cBhvr>
                                        <p:cTn id="190" dur="1" fill="hold">
                                          <p:stCondLst>
                                            <p:cond delay="2999"/>
                                          </p:stCondLst>
                                        </p:cTn>
                                        <p:tgtEl>
                                          <p:spTgt spid="13"/>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16"/>
                                        </p:tgtEl>
                                      </p:cBhvr>
                                    </p:animEffect>
                                    <p:set>
                                      <p:cBhvr>
                                        <p:cTn id="193" dur="1" fill="hold">
                                          <p:stCondLst>
                                            <p:cond delay="2999"/>
                                          </p:stCondLst>
                                        </p:cTn>
                                        <p:tgtEl>
                                          <p:spTgt spid="16"/>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17"/>
                                        </p:tgtEl>
                                      </p:cBhvr>
                                    </p:animEffect>
                                    <p:set>
                                      <p:cBhvr>
                                        <p:cTn id="196" dur="1" fill="hold">
                                          <p:stCondLst>
                                            <p:cond delay="2999"/>
                                          </p:stCondLst>
                                        </p:cTn>
                                        <p:tgtEl>
                                          <p:spTgt spid="17"/>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19"/>
                                        </p:tgtEl>
                                      </p:cBhvr>
                                    </p:animEffect>
                                    <p:set>
                                      <p:cBhvr>
                                        <p:cTn id="199" dur="1" fill="hold">
                                          <p:stCondLst>
                                            <p:cond delay="2999"/>
                                          </p:stCondLst>
                                        </p:cTn>
                                        <p:tgtEl>
                                          <p:spTgt spid="1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21"/>
                                        </p:tgtEl>
                                      </p:cBhvr>
                                    </p:animEffect>
                                    <p:set>
                                      <p:cBhvr>
                                        <p:cTn id="202" dur="1" fill="hold">
                                          <p:stCondLst>
                                            <p:cond delay="2999"/>
                                          </p:stCondLst>
                                        </p:cTn>
                                        <p:tgtEl>
                                          <p:spTgt spid="21"/>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23"/>
                                        </p:tgtEl>
                                      </p:cBhvr>
                                    </p:animEffect>
                                    <p:set>
                                      <p:cBhvr>
                                        <p:cTn id="205" dur="1" fill="hold">
                                          <p:stCondLst>
                                            <p:cond delay="2999"/>
                                          </p:stCondLst>
                                        </p:cTn>
                                        <p:tgtEl>
                                          <p:spTgt spid="23"/>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26"/>
                                        </p:tgtEl>
                                      </p:cBhvr>
                                    </p:animEffect>
                                    <p:set>
                                      <p:cBhvr>
                                        <p:cTn id="208" dur="1" fill="hold">
                                          <p:stCondLst>
                                            <p:cond delay="2999"/>
                                          </p:stCondLst>
                                        </p:cTn>
                                        <p:tgtEl>
                                          <p:spTgt spid="26"/>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8"/>
                                        </p:tgtEl>
                                      </p:cBhvr>
                                    </p:animEffect>
                                    <p:set>
                                      <p:cBhvr>
                                        <p:cTn id="211" dur="1" fill="hold">
                                          <p:stCondLst>
                                            <p:cond delay="2999"/>
                                          </p:stCondLst>
                                        </p:cTn>
                                        <p:tgtEl>
                                          <p:spTgt spid="8"/>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2"/>
                                        </p:tgtEl>
                                      </p:cBhvr>
                                    </p:animEffect>
                                    <p:set>
                                      <p:cBhvr>
                                        <p:cTn id="214" dur="1" fill="hold">
                                          <p:stCondLst>
                                            <p:cond delay="2999"/>
                                          </p:stCondLst>
                                        </p:cTn>
                                        <p:tgtEl>
                                          <p:spTgt spid="12"/>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4"/>
                                        </p:tgtEl>
                                      </p:cBhvr>
                                    </p:animEffect>
                                    <p:set>
                                      <p:cBhvr>
                                        <p:cTn id="217" dur="1" fill="hold">
                                          <p:stCondLst>
                                            <p:cond delay="2999"/>
                                          </p:stCondLst>
                                        </p:cTn>
                                        <p:tgtEl>
                                          <p:spTgt spid="14"/>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5"/>
                                        </p:tgtEl>
                                      </p:cBhvr>
                                    </p:animEffect>
                                    <p:set>
                                      <p:cBhvr>
                                        <p:cTn id="220" dur="1" fill="hold">
                                          <p:stCondLst>
                                            <p:cond delay="2999"/>
                                          </p:stCondLst>
                                        </p:cTn>
                                        <p:tgtEl>
                                          <p:spTgt spid="15"/>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20"/>
                                        </p:tgtEl>
                                      </p:cBhvr>
                                    </p:animEffect>
                                    <p:set>
                                      <p:cBhvr>
                                        <p:cTn id="223" dur="1" fill="hold">
                                          <p:stCondLst>
                                            <p:cond delay="2999"/>
                                          </p:stCondLst>
                                        </p:cTn>
                                        <p:tgtEl>
                                          <p:spTgt spid="20"/>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22"/>
                                        </p:tgtEl>
                                      </p:cBhvr>
                                    </p:animEffect>
                                    <p:set>
                                      <p:cBhvr>
                                        <p:cTn id="226" dur="1" fill="hold">
                                          <p:stCondLst>
                                            <p:cond delay="2999"/>
                                          </p:stCondLst>
                                        </p:cTn>
                                        <p:tgtEl>
                                          <p:spTgt spid="22"/>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24"/>
                                        </p:tgtEl>
                                      </p:cBhvr>
                                    </p:animEffect>
                                    <p:set>
                                      <p:cBhvr>
                                        <p:cTn id="229" dur="1" fill="hold">
                                          <p:stCondLst>
                                            <p:cond delay="2999"/>
                                          </p:stCondLst>
                                        </p:cTn>
                                        <p:tgtEl>
                                          <p:spTgt spid="24"/>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5"/>
                                        </p:tgtEl>
                                      </p:cBhvr>
                                    </p:animEffect>
                                    <p:set>
                                      <p:cBhvr>
                                        <p:cTn id="232" dur="1" fill="hold">
                                          <p:stCondLst>
                                            <p:cond delay="2999"/>
                                          </p:stCondLst>
                                        </p:cTn>
                                        <p:tgtEl>
                                          <p:spTgt spid="25"/>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4"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ox(out)">
                                      <p:cBhvr>
                                        <p:cTn id="239" dur="3000"/>
                                        <p:tgtEl>
                                          <p:spTgt spid="4"/>
                                        </p:tgtEl>
                                      </p:cBhvr>
                                    </p:animEffect>
                                  </p:childTnLst>
                                </p:cTn>
                              </p:par>
                            </p:childTnLst>
                          </p:cTn>
                        </p:par>
                        <p:par>
                          <p:cTn id="240" fill="hold">
                            <p:stCondLst>
                              <p:cond delay="6000"/>
                            </p:stCondLst>
                            <p:childTnLst>
                              <p:par>
                                <p:cTn id="241" presetID="29" presetClass="entr" presetSubtype="0" fill="hold" grpId="0" nodeType="afterEffect">
                                  <p:stCondLst>
                                    <p:cond delay="0"/>
                                  </p:stCondLst>
                                  <p:childTnLst>
                                    <p:set>
                                      <p:cBhvr>
                                        <p:cTn id="242" dur="1" fill="hold">
                                          <p:stCondLst>
                                            <p:cond delay="0"/>
                                          </p:stCondLst>
                                        </p:cTn>
                                        <p:tgtEl>
                                          <p:spTgt spid="27"/>
                                        </p:tgtEl>
                                        <p:attrNameLst>
                                          <p:attrName>style.visibility</p:attrName>
                                        </p:attrNameLst>
                                      </p:cBhvr>
                                      <p:to>
                                        <p:strVal val="visible"/>
                                      </p:to>
                                    </p:set>
                                    <p:anim calcmode="lin" valueType="num">
                                      <p:cBhvr>
                                        <p:cTn id="243" dur="2000" fill="hold"/>
                                        <p:tgtEl>
                                          <p:spTgt spid="27"/>
                                        </p:tgtEl>
                                        <p:attrNameLst>
                                          <p:attrName>ppt_x</p:attrName>
                                        </p:attrNameLst>
                                      </p:cBhvr>
                                      <p:tavLst>
                                        <p:tav tm="0">
                                          <p:val>
                                            <p:strVal val="#ppt_x-.2"/>
                                          </p:val>
                                        </p:tav>
                                        <p:tav tm="100000">
                                          <p:val>
                                            <p:strVal val="#ppt_x"/>
                                          </p:val>
                                        </p:tav>
                                      </p:tavLst>
                                    </p:anim>
                                    <p:anim calcmode="lin" valueType="num">
                                      <p:cBhvr>
                                        <p:cTn id="244" dur="20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24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3E00"/>
              </a:gs>
              <a:gs pos="50000">
                <a:srgbClr val="006C00">
                  <a:shade val="67500"/>
                  <a:satMod val="115000"/>
                </a:srgbClr>
              </a:gs>
              <a:gs pos="100000">
                <a:srgbClr val="006C00">
                  <a:shade val="100000"/>
                  <a:satMod val="115000"/>
                </a:srgbClr>
              </a:gs>
            </a:gsLst>
            <a:lin ang="16200000" scaled="1"/>
            <a:tileRect/>
          </a:gradFill>
        </p:spPr>
        <p:txBody>
          <a:bodyPr/>
          <a:lstStyle/>
          <a:p>
            <a:endParaRPr lang="es-ES" dirty="0"/>
          </a:p>
        </p:txBody>
      </p:sp>
      <p:pic>
        <p:nvPicPr>
          <p:cNvPr id="4" name="3 Imagen" descr="8c3fbd37b190bf4f5ded44a404feef3a_screeshots_1.jpeg"/>
          <p:cNvPicPr>
            <a:picLocks noChangeAspect="1"/>
          </p:cNvPicPr>
          <p:nvPr/>
        </p:nvPicPr>
        <p:blipFill>
          <a:blip r:embed="rId2"/>
          <a:stretch>
            <a:fillRect/>
          </a:stretch>
        </p:blipFill>
        <p:spPr>
          <a:xfrm>
            <a:off x="-44648" y="0"/>
            <a:ext cx="9188648" cy="6858000"/>
          </a:xfrm>
          <a:prstGeom prst="rect">
            <a:avLst/>
          </a:prstGeom>
        </p:spPr>
      </p:pic>
      <p:pic>
        <p:nvPicPr>
          <p:cNvPr id="16" name="15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0" y="2096882"/>
            <a:ext cx="1357290" cy="1403556"/>
          </a:xfrm>
          <a:prstGeom prst="rect">
            <a:avLst/>
          </a:prstGeom>
        </p:spPr>
      </p:pic>
      <p:pic>
        <p:nvPicPr>
          <p:cNvPr id="17" name="16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0" y="3429000"/>
            <a:ext cx="1312580" cy="1357322"/>
          </a:xfrm>
          <a:prstGeom prst="rect">
            <a:avLst/>
          </a:prstGeom>
        </p:spPr>
      </p:pic>
      <p:pic>
        <p:nvPicPr>
          <p:cNvPr id="18" name="17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1285852" y="2096882"/>
            <a:ext cx="1357290" cy="1403556"/>
          </a:xfrm>
          <a:prstGeom prst="rect">
            <a:avLst/>
          </a:prstGeom>
        </p:spPr>
      </p:pic>
      <p:pic>
        <p:nvPicPr>
          <p:cNvPr id="19" name="18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1285852" y="3429000"/>
            <a:ext cx="1312580" cy="1357322"/>
          </a:xfrm>
          <a:prstGeom prst="rect">
            <a:avLst/>
          </a:prstGeom>
        </p:spPr>
      </p:pic>
      <p:pic>
        <p:nvPicPr>
          <p:cNvPr id="20" name="19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2643174" y="2096882"/>
            <a:ext cx="1357290" cy="1403556"/>
          </a:xfrm>
          <a:prstGeom prst="rect">
            <a:avLst/>
          </a:prstGeom>
        </p:spPr>
      </p:pic>
      <p:pic>
        <p:nvPicPr>
          <p:cNvPr id="21" name="20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2643174" y="3429000"/>
            <a:ext cx="1312580" cy="1357322"/>
          </a:xfrm>
          <a:prstGeom prst="rect">
            <a:avLst/>
          </a:prstGeom>
        </p:spPr>
      </p:pic>
      <p:pic>
        <p:nvPicPr>
          <p:cNvPr id="22" name="21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4000496" y="2096882"/>
            <a:ext cx="1357290" cy="1403556"/>
          </a:xfrm>
          <a:prstGeom prst="rect">
            <a:avLst/>
          </a:prstGeom>
        </p:spPr>
      </p:pic>
      <p:pic>
        <p:nvPicPr>
          <p:cNvPr id="23" name="22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4000496" y="3429000"/>
            <a:ext cx="1312580" cy="1357322"/>
          </a:xfrm>
          <a:prstGeom prst="rect">
            <a:avLst/>
          </a:prstGeom>
        </p:spPr>
      </p:pic>
      <p:pic>
        <p:nvPicPr>
          <p:cNvPr id="24" name="23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5188246" y="2025444"/>
            <a:ext cx="1357290" cy="1403556"/>
          </a:xfrm>
          <a:prstGeom prst="rect">
            <a:avLst/>
          </a:prstGeom>
        </p:spPr>
      </p:pic>
      <p:pic>
        <p:nvPicPr>
          <p:cNvPr id="25" name="24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5188246" y="3357562"/>
            <a:ext cx="1312580" cy="1357322"/>
          </a:xfrm>
          <a:prstGeom prst="rect">
            <a:avLst/>
          </a:prstGeom>
        </p:spPr>
      </p:pic>
      <p:pic>
        <p:nvPicPr>
          <p:cNvPr id="26" name="25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6474098" y="2025444"/>
            <a:ext cx="1357290" cy="1403556"/>
          </a:xfrm>
          <a:prstGeom prst="rect">
            <a:avLst/>
          </a:prstGeom>
        </p:spPr>
      </p:pic>
      <p:pic>
        <p:nvPicPr>
          <p:cNvPr id="27" name="26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6474098" y="3357562"/>
            <a:ext cx="1312580" cy="1357322"/>
          </a:xfrm>
          <a:prstGeom prst="rect">
            <a:avLst/>
          </a:prstGeom>
        </p:spPr>
      </p:pic>
      <p:pic>
        <p:nvPicPr>
          <p:cNvPr id="28" name="27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7831420" y="2025444"/>
            <a:ext cx="1357290" cy="1403556"/>
          </a:xfrm>
          <a:prstGeom prst="rect">
            <a:avLst/>
          </a:prstGeom>
        </p:spPr>
      </p:pic>
      <p:pic>
        <p:nvPicPr>
          <p:cNvPr id="29" name="28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7831420" y="3357562"/>
            <a:ext cx="1312580" cy="1357322"/>
          </a:xfrm>
          <a:prstGeom prst="rect">
            <a:avLst/>
          </a:prstGeom>
        </p:spPr>
      </p:pic>
      <p:sp>
        <p:nvSpPr>
          <p:cNvPr id="30" name="29 CuadroTexto"/>
          <p:cNvSpPr txBox="1"/>
          <p:nvPr/>
        </p:nvSpPr>
        <p:spPr>
          <a:xfrm>
            <a:off x="0" y="3072348"/>
            <a:ext cx="4572000" cy="461665"/>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rPr>
              <a:t>. </a:t>
            </a:r>
            <a:endParaRPr lang="es-ES" sz="2400" b="1" dirty="0">
              <a:solidFill>
                <a:srgbClr val="FFFF00"/>
              </a:solidFill>
              <a:effectLst>
                <a:outerShdw blurRad="38100" dist="38100" dir="2700000" algn="tl">
                  <a:srgbClr val="000000">
                    <a:alpha val="43137"/>
                  </a:srgbClr>
                </a:outerShdw>
              </a:effectLst>
            </a:endParaRPr>
          </a:p>
        </p:txBody>
      </p:sp>
      <p:pic>
        <p:nvPicPr>
          <p:cNvPr id="31" name="30 Imagen" descr="8c3fbd37b190bf4f5ded44a404feef3a_screeshots_1.jpe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0-#ppt_w/2"/>
                                          </p:val>
                                        </p:tav>
                                        <p:tav tm="100000">
                                          <p:val>
                                            <p:strVal val="#ppt_x"/>
                                          </p:val>
                                        </p:tav>
                                      </p:tavLst>
                                    </p:anim>
                                    <p:anim calcmode="lin" valueType="num">
                                      <p:cBhvr additive="base">
                                        <p:cTn id="15" dur="30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0-#ppt_w/2"/>
                                          </p:val>
                                        </p:tav>
                                        <p:tav tm="100000">
                                          <p:val>
                                            <p:strVal val="#ppt_x"/>
                                          </p:val>
                                        </p:tav>
                                      </p:tavLst>
                                    </p:anim>
                                    <p:anim calcmode="lin" valueType="num">
                                      <p:cBhvr additive="base">
                                        <p:cTn id="19" dur="30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0-#ppt_w/2"/>
                                          </p:val>
                                        </p:tav>
                                        <p:tav tm="100000">
                                          <p:val>
                                            <p:strVal val="#ppt_x"/>
                                          </p:val>
                                        </p:tav>
                                      </p:tavLst>
                                    </p:anim>
                                    <p:anim calcmode="lin" valueType="num">
                                      <p:cBhvr additive="base">
                                        <p:cTn id="23" dur="3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0-#ppt_w/2"/>
                                          </p:val>
                                        </p:tav>
                                        <p:tav tm="100000">
                                          <p:val>
                                            <p:strVal val="#ppt_x"/>
                                          </p:val>
                                        </p:tav>
                                      </p:tavLst>
                                    </p:anim>
                                    <p:anim calcmode="lin" valueType="num">
                                      <p:cBhvr additive="base">
                                        <p:cTn id="27" dur="3000" fill="hold"/>
                                        <p:tgtEl>
                                          <p:spTgt spid="20"/>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0-#ppt_w/2"/>
                                          </p:val>
                                        </p:tav>
                                        <p:tav tm="100000">
                                          <p:val>
                                            <p:strVal val="#ppt_x"/>
                                          </p:val>
                                        </p:tav>
                                      </p:tavLst>
                                    </p:anim>
                                    <p:anim calcmode="lin" valueType="num">
                                      <p:cBhvr additive="base">
                                        <p:cTn id="31" dur="3000" fill="hold"/>
                                        <p:tgtEl>
                                          <p:spTgt spid="21"/>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0-#ppt_w/2"/>
                                          </p:val>
                                        </p:tav>
                                        <p:tav tm="100000">
                                          <p:val>
                                            <p:strVal val="#ppt_x"/>
                                          </p:val>
                                        </p:tav>
                                      </p:tavLst>
                                    </p:anim>
                                    <p:anim calcmode="lin" valueType="num">
                                      <p:cBhvr additive="base">
                                        <p:cTn id="35" dur="3000" fill="hold"/>
                                        <p:tgtEl>
                                          <p:spTgt spid="2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0-#ppt_w/2"/>
                                          </p:val>
                                        </p:tav>
                                        <p:tav tm="100000">
                                          <p:val>
                                            <p:strVal val="#ppt_x"/>
                                          </p:val>
                                        </p:tav>
                                      </p:tavLst>
                                    </p:anim>
                                    <p:anim calcmode="lin" valueType="num">
                                      <p:cBhvr additive="base">
                                        <p:cTn id="39" dur="3000" fill="hold"/>
                                        <p:tgtEl>
                                          <p:spTgt spid="23"/>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0-#ppt_w/2"/>
                                          </p:val>
                                        </p:tav>
                                        <p:tav tm="100000">
                                          <p:val>
                                            <p:strVal val="#ppt_x"/>
                                          </p:val>
                                        </p:tav>
                                      </p:tavLst>
                                    </p:anim>
                                    <p:anim calcmode="lin" valueType="num">
                                      <p:cBhvr additive="base">
                                        <p:cTn id="43" dur="3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0-#ppt_w/2"/>
                                          </p:val>
                                        </p:tav>
                                        <p:tav tm="100000">
                                          <p:val>
                                            <p:strVal val="#ppt_x"/>
                                          </p:val>
                                        </p:tav>
                                      </p:tavLst>
                                    </p:anim>
                                    <p:anim calcmode="lin" valueType="num">
                                      <p:cBhvr additive="base">
                                        <p:cTn id="47" dur="30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3000" fill="hold"/>
                                        <p:tgtEl>
                                          <p:spTgt spid="26"/>
                                        </p:tgtEl>
                                        <p:attrNameLst>
                                          <p:attrName>ppt_x</p:attrName>
                                        </p:attrNameLst>
                                      </p:cBhvr>
                                      <p:tavLst>
                                        <p:tav tm="0">
                                          <p:val>
                                            <p:strVal val="0-#ppt_w/2"/>
                                          </p:val>
                                        </p:tav>
                                        <p:tav tm="100000">
                                          <p:val>
                                            <p:strVal val="#ppt_x"/>
                                          </p:val>
                                        </p:tav>
                                      </p:tavLst>
                                    </p:anim>
                                    <p:anim calcmode="lin" valueType="num">
                                      <p:cBhvr additive="base">
                                        <p:cTn id="51" dur="30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0-#ppt_w/2"/>
                                          </p:val>
                                        </p:tav>
                                        <p:tav tm="100000">
                                          <p:val>
                                            <p:strVal val="#ppt_x"/>
                                          </p:val>
                                        </p:tav>
                                      </p:tavLst>
                                    </p:anim>
                                    <p:anim calcmode="lin" valueType="num">
                                      <p:cBhvr additive="base">
                                        <p:cTn id="55" dur="3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3000" fill="hold"/>
                                        <p:tgtEl>
                                          <p:spTgt spid="28"/>
                                        </p:tgtEl>
                                        <p:attrNameLst>
                                          <p:attrName>ppt_x</p:attrName>
                                        </p:attrNameLst>
                                      </p:cBhvr>
                                      <p:tavLst>
                                        <p:tav tm="0">
                                          <p:val>
                                            <p:strVal val="0-#ppt_w/2"/>
                                          </p:val>
                                        </p:tav>
                                        <p:tav tm="100000">
                                          <p:val>
                                            <p:strVal val="#ppt_x"/>
                                          </p:val>
                                        </p:tav>
                                      </p:tavLst>
                                    </p:anim>
                                    <p:anim calcmode="lin" valueType="num">
                                      <p:cBhvr additive="base">
                                        <p:cTn id="59" dur="3000" fill="hold"/>
                                        <p:tgtEl>
                                          <p:spTgt spid="28"/>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ppt_y"/>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16"/>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0"/>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4"/>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6"/>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9"/>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2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23"/>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2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9"/>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ppt_x"/>
                                          </p:val>
                                        </p:tav>
                                      </p:tavLst>
                                    </p:anim>
                                    <p:anim calcmode="lin" valueType="num">
                                      <p:cBhvr additive="base">
                                        <p:cTn id="95" dur="3000"/>
                                        <p:tgtEl>
                                          <p:spTgt spid="16"/>
                                        </p:tgtEl>
                                        <p:attrNameLst>
                                          <p:attrName>ppt_y</p:attrName>
                                        </p:attrNameLst>
                                      </p:cBhvr>
                                      <p:tavLst>
                                        <p:tav tm="0">
                                          <p:val>
                                            <p:strVal val="ppt_y"/>
                                          </p:val>
                                        </p:tav>
                                        <p:tav tm="100000">
                                          <p:val>
                                            <p:strVal val="1+ppt_h/2"/>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18"/>
                                        </p:tgtEl>
                                        <p:attrNameLst>
                                          <p:attrName>ppt_x</p:attrName>
                                        </p:attrNameLst>
                                      </p:cBhvr>
                                      <p:tavLst>
                                        <p:tav tm="0">
                                          <p:val>
                                            <p:strVal val="ppt_x"/>
                                          </p:val>
                                        </p:tav>
                                        <p:tav tm="100000">
                                          <p:val>
                                            <p:strVal val="ppt_x"/>
                                          </p:val>
                                        </p:tav>
                                      </p:tavLst>
                                    </p:anim>
                                    <p:anim calcmode="lin" valueType="num">
                                      <p:cBhvr additive="base">
                                        <p:cTn id="99" dur="3000"/>
                                        <p:tgtEl>
                                          <p:spTgt spid="18"/>
                                        </p:tgtEl>
                                        <p:attrNameLst>
                                          <p:attrName>ppt_y</p:attrName>
                                        </p:attrNameLst>
                                      </p:cBhvr>
                                      <p:tavLst>
                                        <p:tav tm="0">
                                          <p:val>
                                            <p:strVal val="ppt_y"/>
                                          </p:val>
                                        </p:tav>
                                        <p:tav tm="100000">
                                          <p:val>
                                            <p:strVal val="1+ppt_h/2"/>
                                          </p:val>
                                        </p:tav>
                                      </p:tavLst>
                                    </p:anim>
                                    <p:set>
                                      <p:cBhvr>
                                        <p:cTn id="100" dur="1" fill="hold">
                                          <p:stCondLst>
                                            <p:cond delay="2999"/>
                                          </p:stCondLst>
                                        </p:cTn>
                                        <p:tgtEl>
                                          <p:spTgt spid="18"/>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ppt_x"/>
                                          </p:val>
                                        </p:tav>
                                      </p:tavLst>
                                    </p:anim>
                                    <p:anim calcmode="lin" valueType="num">
                                      <p:cBhvr additive="base">
                                        <p:cTn id="103" dur="3000"/>
                                        <p:tgtEl>
                                          <p:spTgt spid="20"/>
                                        </p:tgtEl>
                                        <p:attrNameLst>
                                          <p:attrName>ppt_y</p:attrName>
                                        </p:attrNameLst>
                                      </p:cBhvr>
                                      <p:tavLst>
                                        <p:tav tm="0">
                                          <p:val>
                                            <p:strVal val="ppt_y"/>
                                          </p:val>
                                        </p:tav>
                                        <p:tav tm="100000">
                                          <p:val>
                                            <p:strVal val="1+ppt_h/2"/>
                                          </p:val>
                                        </p:tav>
                                      </p:tavLst>
                                    </p:anim>
                                    <p:set>
                                      <p:cBhvr>
                                        <p:cTn id="104" dur="1" fill="hold">
                                          <p:stCondLst>
                                            <p:cond delay="2999"/>
                                          </p:stCondLst>
                                        </p:cTn>
                                        <p:tgtEl>
                                          <p:spTgt spid="2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22"/>
                                        </p:tgtEl>
                                        <p:attrNameLst>
                                          <p:attrName>ppt_x</p:attrName>
                                        </p:attrNameLst>
                                      </p:cBhvr>
                                      <p:tavLst>
                                        <p:tav tm="0">
                                          <p:val>
                                            <p:strVal val="ppt_x"/>
                                          </p:val>
                                        </p:tav>
                                        <p:tav tm="100000">
                                          <p:val>
                                            <p:strVal val="ppt_x"/>
                                          </p:val>
                                        </p:tav>
                                      </p:tavLst>
                                    </p:anim>
                                    <p:anim calcmode="lin" valueType="num">
                                      <p:cBhvr additive="base">
                                        <p:cTn id="107" dur="3000"/>
                                        <p:tgtEl>
                                          <p:spTgt spid="22"/>
                                        </p:tgtEl>
                                        <p:attrNameLst>
                                          <p:attrName>ppt_y</p:attrName>
                                        </p:attrNameLst>
                                      </p:cBhvr>
                                      <p:tavLst>
                                        <p:tav tm="0">
                                          <p:val>
                                            <p:strVal val="ppt_y"/>
                                          </p:val>
                                        </p:tav>
                                        <p:tav tm="100000">
                                          <p:val>
                                            <p:strVal val="1+ppt_h/2"/>
                                          </p:val>
                                        </p:tav>
                                      </p:tavLst>
                                    </p:anim>
                                    <p:set>
                                      <p:cBhvr>
                                        <p:cTn id="108" dur="1" fill="hold">
                                          <p:stCondLst>
                                            <p:cond delay="2999"/>
                                          </p:stCondLst>
                                        </p:cTn>
                                        <p:tgtEl>
                                          <p:spTgt spid="22"/>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24"/>
                                        </p:tgtEl>
                                        <p:attrNameLst>
                                          <p:attrName>ppt_x</p:attrName>
                                        </p:attrNameLst>
                                      </p:cBhvr>
                                      <p:tavLst>
                                        <p:tav tm="0">
                                          <p:val>
                                            <p:strVal val="ppt_x"/>
                                          </p:val>
                                        </p:tav>
                                        <p:tav tm="100000">
                                          <p:val>
                                            <p:strVal val="ppt_x"/>
                                          </p:val>
                                        </p:tav>
                                      </p:tavLst>
                                    </p:anim>
                                    <p:anim calcmode="lin" valueType="num">
                                      <p:cBhvr additive="base">
                                        <p:cTn id="111" dur="3000"/>
                                        <p:tgtEl>
                                          <p:spTgt spid="24"/>
                                        </p:tgtEl>
                                        <p:attrNameLst>
                                          <p:attrName>ppt_y</p:attrName>
                                        </p:attrNameLst>
                                      </p:cBhvr>
                                      <p:tavLst>
                                        <p:tav tm="0">
                                          <p:val>
                                            <p:strVal val="ppt_y"/>
                                          </p:val>
                                        </p:tav>
                                        <p:tav tm="100000">
                                          <p:val>
                                            <p:strVal val="1+ppt_h/2"/>
                                          </p:val>
                                        </p:tav>
                                      </p:tavLst>
                                    </p:anim>
                                    <p:set>
                                      <p:cBhvr>
                                        <p:cTn id="112" dur="1" fill="hold">
                                          <p:stCondLst>
                                            <p:cond delay="2999"/>
                                          </p:stCondLst>
                                        </p:cTn>
                                        <p:tgtEl>
                                          <p:spTgt spid="24"/>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26"/>
                                        </p:tgtEl>
                                        <p:attrNameLst>
                                          <p:attrName>ppt_x</p:attrName>
                                        </p:attrNameLst>
                                      </p:cBhvr>
                                      <p:tavLst>
                                        <p:tav tm="0">
                                          <p:val>
                                            <p:strVal val="ppt_x"/>
                                          </p:val>
                                        </p:tav>
                                        <p:tav tm="100000">
                                          <p:val>
                                            <p:strVal val="ppt_x"/>
                                          </p:val>
                                        </p:tav>
                                      </p:tavLst>
                                    </p:anim>
                                    <p:anim calcmode="lin" valueType="num">
                                      <p:cBhvr additive="base">
                                        <p:cTn id="115" dur="3000"/>
                                        <p:tgtEl>
                                          <p:spTgt spid="26"/>
                                        </p:tgtEl>
                                        <p:attrNameLst>
                                          <p:attrName>ppt_y</p:attrName>
                                        </p:attrNameLst>
                                      </p:cBhvr>
                                      <p:tavLst>
                                        <p:tav tm="0">
                                          <p:val>
                                            <p:strVal val="ppt_y"/>
                                          </p:val>
                                        </p:tav>
                                        <p:tav tm="100000">
                                          <p:val>
                                            <p:strVal val="1+ppt_h/2"/>
                                          </p:val>
                                        </p:tav>
                                      </p:tavLst>
                                    </p:anim>
                                    <p:set>
                                      <p:cBhvr>
                                        <p:cTn id="116" dur="1" fill="hold">
                                          <p:stCondLst>
                                            <p:cond delay="2999"/>
                                          </p:stCondLst>
                                        </p:cTn>
                                        <p:tgtEl>
                                          <p:spTgt spid="26"/>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28"/>
                                        </p:tgtEl>
                                        <p:attrNameLst>
                                          <p:attrName>ppt_x</p:attrName>
                                        </p:attrNameLst>
                                      </p:cBhvr>
                                      <p:tavLst>
                                        <p:tav tm="0">
                                          <p:val>
                                            <p:strVal val="ppt_x"/>
                                          </p:val>
                                        </p:tav>
                                        <p:tav tm="100000">
                                          <p:val>
                                            <p:strVal val="ppt_x"/>
                                          </p:val>
                                        </p:tav>
                                      </p:tavLst>
                                    </p:anim>
                                    <p:anim calcmode="lin" valueType="num">
                                      <p:cBhvr additive="base">
                                        <p:cTn id="119" dur="3000"/>
                                        <p:tgtEl>
                                          <p:spTgt spid="28"/>
                                        </p:tgtEl>
                                        <p:attrNameLst>
                                          <p:attrName>ppt_y</p:attrName>
                                        </p:attrNameLst>
                                      </p:cBhvr>
                                      <p:tavLst>
                                        <p:tav tm="0">
                                          <p:val>
                                            <p:strVal val="ppt_y"/>
                                          </p:val>
                                        </p:tav>
                                        <p:tav tm="100000">
                                          <p:val>
                                            <p:strVal val="1+ppt_h/2"/>
                                          </p:val>
                                        </p:tav>
                                      </p:tavLst>
                                    </p:anim>
                                    <p:set>
                                      <p:cBhvr>
                                        <p:cTn id="120" dur="1" fill="hold">
                                          <p:stCondLst>
                                            <p:cond delay="2999"/>
                                          </p:stCondLst>
                                        </p:cTn>
                                        <p:tgtEl>
                                          <p:spTgt spid="2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ppt_x"/>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9"/>
                                        </p:tgtEl>
                                        <p:attrNameLst>
                                          <p:attrName>ppt_x</p:attrName>
                                        </p:attrNameLst>
                                      </p:cBhvr>
                                      <p:tavLst>
                                        <p:tav tm="0">
                                          <p:val>
                                            <p:strVal val="ppt_x"/>
                                          </p:val>
                                        </p:tav>
                                        <p:tav tm="100000">
                                          <p:val>
                                            <p:strVal val="ppt_x"/>
                                          </p:val>
                                        </p:tav>
                                      </p:tavLst>
                                    </p:anim>
                                    <p:anim calcmode="lin" valueType="num">
                                      <p:cBhvr additive="base">
                                        <p:cTn id="127" dur="3000"/>
                                        <p:tgtEl>
                                          <p:spTgt spid="19"/>
                                        </p:tgtEl>
                                        <p:attrNameLst>
                                          <p:attrName>ppt_y</p:attrName>
                                        </p:attrNameLst>
                                      </p:cBhvr>
                                      <p:tavLst>
                                        <p:tav tm="0">
                                          <p:val>
                                            <p:strVal val="ppt_y"/>
                                          </p:val>
                                        </p:tav>
                                        <p:tav tm="100000">
                                          <p:val>
                                            <p:strVal val="0-ppt_h/2"/>
                                          </p:val>
                                        </p:tav>
                                      </p:tavLst>
                                    </p:anim>
                                    <p:set>
                                      <p:cBhvr>
                                        <p:cTn id="128" dur="1" fill="hold">
                                          <p:stCondLst>
                                            <p:cond delay="2999"/>
                                          </p:stCondLst>
                                        </p:cTn>
                                        <p:tgtEl>
                                          <p:spTgt spid="19"/>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1"/>
                                        </p:tgtEl>
                                        <p:attrNameLst>
                                          <p:attrName>ppt_x</p:attrName>
                                        </p:attrNameLst>
                                      </p:cBhvr>
                                      <p:tavLst>
                                        <p:tav tm="0">
                                          <p:val>
                                            <p:strVal val="ppt_x"/>
                                          </p:val>
                                        </p:tav>
                                        <p:tav tm="100000">
                                          <p:val>
                                            <p:strVal val="ppt_x"/>
                                          </p:val>
                                        </p:tav>
                                      </p:tavLst>
                                    </p:anim>
                                    <p:anim calcmode="lin" valueType="num">
                                      <p:cBhvr additive="base">
                                        <p:cTn id="131" dur="3000"/>
                                        <p:tgtEl>
                                          <p:spTgt spid="21"/>
                                        </p:tgtEl>
                                        <p:attrNameLst>
                                          <p:attrName>ppt_y</p:attrName>
                                        </p:attrNameLst>
                                      </p:cBhvr>
                                      <p:tavLst>
                                        <p:tav tm="0">
                                          <p:val>
                                            <p:strVal val="ppt_y"/>
                                          </p:val>
                                        </p:tav>
                                        <p:tav tm="100000">
                                          <p:val>
                                            <p:strVal val="0-ppt_h/2"/>
                                          </p:val>
                                        </p:tav>
                                      </p:tavLst>
                                    </p:anim>
                                    <p:set>
                                      <p:cBhvr>
                                        <p:cTn id="132" dur="1" fill="hold">
                                          <p:stCondLst>
                                            <p:cond delay="2999"/>
                                          </p:stCondLst>
                                        </p:cTn>
                                        <p:tgtEl>
                                          <p:spTgt spid="21"/>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3"/>
                                        </p:tgtEl>
                                        <p:attrNameLst>
                                          <p:attrName>ppt_x</p:attrName>
                                        </p:attrNameLst>
                                      </p:cBhvr>
                                      <p:tavLst>
                                        <p:tav tm="0">
                                          <p:val>
                                            <p:strVal val="ppt_x"/>
                                          </p:val>
                                        </p:tav>
                                        <p:tav tm="100000">
                                          <p:val>
                                            <p:strVal val="ppt_x"/>
                                          </p:val>
                                        </p:tav>
                                      </p:tavLst>
                                    </p:anim>
                                    <p:anim calcmode="lin" valueType="num">
                                      <p:cBhvr additive="base">
                                        <p:cTn id="135" dur="3000"/>
                                        <p:tgtEl>
                                          <p:spTgt spid="23"/>
                                        </p:tgtEl>
                                        <p:attrNameLst>
                                          <p:attrName>ppt_y</p:attrName>
                                        </p:attrNameLst>
                                      </p:cBhvr>
                                      <p:tavLst>
                                        <p:tav tm="0">
                                          <p:val>
                                            <p:strVal val="ppt_y"/>
                                          </p:val>
                                        </p:tav>
                                        <p:tav tm="100000">
                                          <p:val>
                                            <p:strVal val="0-ppt_h/2"/>
                                          </p:val>
                                        </p:tav>
                                      </p:tavLst>
                                    </p:anim>
                                    <p:set>
                                      <p:cBhvr>
                                        <p:cTn id="136" dur="1" fill="hold">
                                          <p:stCondLst>
                                            <p:cond delay="2999"/>
                                          </p:stCondLst>
                                        </p:cTn>
                                        <p:tgtEl>
                                          <p:spTgt spid="23"/>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5"/>
                                        </p:tgtEl>
                                        <p:attrNameLst>
                                          <p:attrName>ppt_x</p:attrName>
                                        </p:attrNameLst>
                                      </p:cBhvr>
                                      <p:tavLst>
                                        <p:tav tm="0">
                                          <p:val>
                                            <p:strVal val="ppt_x"/>
                                          </p:val>
                                        </p:tav>
                                        <p:tav tm="100000">
                                          <p:val>
                                            <p:strVal val="ppt_x"/>
                                          </p:val>
                                        </p:tav>
                                      </p:tavLst>
                                    </p:anim>
                                    <p:anim calcmode="lin" valueType="num">
                                      <p:cBhvr additive="base">
                                        <p:cTn id="139" dur="3000"/>
                                        <p:tgtEl>
                                          <p:spTgt spid="25"/>
                                        </p:tgtEl>
                                        <p:attrNameLst>
                                          <p:attrName>ppt_y</p:attrName>
                                        </p:attrNameLst>
                                      </p:cBhvr>
                                      <p:tavLst>
                                        <p:tav tm="0">
                                          <p:val>
                                            <p:strVal val="ppt_y"/>
                                          </p:val>
                                        </p:tav>
                                        <p:tav tm="100000">
                                          <p:val>
                                            <p:strVal val="0-ppt_h/2"/>
                                          </p:val>
                                        </p:tav>
                                      </p:tavLst>
                                    </p:anim>
                                    <p:set>
                                      <p:cBhvr>
                                        <p:cTn id="140" dur="1" fill="hold">
                                          <p:stCondLst>
                                            <p:cond delay="2999"/>
                                          </p:stCondLst>
                                        </p:cTn>
                                        <p:tgtEl>
                                          <p:spTgt spid="25"/>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27"/>
                                        </p:tgtEl>
                                        <p:attrNameLst>
                                          <p:attrName>ppt_x</p:attrName>
                                        </p:attrNameLst>
                                      </p:cBhvr>
                                      <p:tavLst>
                                        <p:tav tm="0">
                                          <p:val>
                                            <p:strVal val="ppt_x"/>
                                          </p:val>
                                        </p:tav>
                                        <p:tav tm="100000">
                                          <p:val>
                                            <p:strVal val="ppt_x"/>
                                          </p:val>
                                        </p:tav>
                                      </p:tavLst>
                                    </p:anim>
                                    <p:anim calcmode="lin" valueType="num">
                                      <p:cBhvr additive="base">
                                        <p:cTn id="143" dur="3000"/>
                                        <p:tgtEl>
                                          <p:spTgt spid="27"/>
                                        </p:tgtEl>
                                        <p:attrNameLst>
                                          <p:attrName>ppt_y</p:attrName>
                                        </p:attrNameLst>
                                      </p:cBhvr>
                                      <p:tavLst>
                                        <p:tav tm="0">
                                          <p:val>
                                            <p:strVal val="ppt_y"/>
                                          </p:val>
                                        </p:tav>
                                        <p:tav tm="100000">
                                          <p:val>
                                            <p:strVal val="0-ppt_h/2"/>
                                          </p:val>
                                        </p:tav>
                                      </p:tavLst>
                                    </p:anim>
                                    <p:set>
                                      <p:cBhvr>
                                        <p:cTn id="144" dur="1" fill="hold">
                                          <p:stCondLst>
                                            <p:cond delay="2999"/>
                                          </p:stCondLst>
                                        </p:cTn>
                                        <p:tgtEl>
                                          <p:spTgt spid="27"/>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29"/>
                                        </p:tgtEl>
                                        <p:attrNameLst>
                                          <p:attrName>ppt_x</p:attrName>
                                        </p:attrNameLst>
                                      </p:cBhvr>
                                      <p:tavLst>
                                        <p:tav tm="0">
                                          <p:val>
                                            <p:strVal val="ppt_x"/>
                                          </p:val>
                                        </p:tav>
                                        <p:tav tm="100000">
                                          <p:val>
                                            <p:strVal val="ppt_x"/>
                                          </p:val>
                                        </p:tav>
                                      </p:tavLst>
                                    </p:anim>
                                    <p:anim calcmode="lin" valueType="num">
                                      <p:cBhvr additive="base">
                                        <p:cTn id="147" dur="3000"/>
                                        <p:tgtEl>
                                          <p:spTgt spid="29"/>
                                        </p:tgtEl>
                                        <p:attrNameLst>
                                          <p:attrName>ppt_y</p:attrName>
                                        </p:attrNameLst>
                                      </p:cBhvr>
                                      <p:tavLst>
                                        <p:tav tm="0">
                                          <p:val>
                                            <p:strVal val="ppt_y"/>
                                          </p:val>
                                        </p:tav>
                                        <p:tav tm="100000">
                                          <p:val>
                                            <p:strVal val="0-ppt_h/2"/>
                                          </p:val>
                                        </p:tav>
                                      </p:tavLst>
                                    </p:anim>
                                    <p:set>
                                      <p:cBhvr>
                                        <p:cTn id="148" dur="1" fill="hold">
                                          <p:stCondLst>
                                            <p:cond delay="2999"/>
                                          </p:stCondLst>
                                        </p:cTn>
                                        <p:tgtEl>
                                          <p:spTgt spid="29"/>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20"/>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22"/>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24"/>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26"/>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8"/>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7"/>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9"/>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1"/>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3"/>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5"/>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7"/>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9"/>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21map9d.jpg"/>
          <p:cNvPicPr>
            <a:picLocks noChangeAspect="1"/>
          </p:cNvPicPr>
          <p:nvPr/>
        </p:nvPicPr>
        <p:blipFill>
          <a:blip r:embed="rId2"/>
          <a:stretch>
            <a:fillRect/>
          </a:stretch>
        </p:blipFill>
        <p:spPr>
          <a:xfrm>
            <a:off x="0" y="0"/>
            <a:ext cx="9144000" cy="6858000"/>
          </a:xfrm>
          <a:prstGeom prst="rect">
            <a:avLst/>
          </a:prstGeom>
        </p:spPr>
      </p:pic>
      <p:pic>
        <p:nvPicPr>
          <p:cNvPr id="5" name="4 Imagen" descr="14.png"/>
          <p:cNvPicPr>
            <a:picLocks noChangeAspect="1"/>
          </p:cNvPicPr>
          <p:nvPr/>
        </p:nvPicPr>
        <p:blipFill>
          <a:blip r:embed="rId3">
            <a:lum contrast="20000"/>
          </a:blip>
          <a:srcRect l="7266" t="8197" r="6747"/>
          <a:stretch>
            <a:fillRect/>
          </a:stretch>
        </p:blipFill>
        <p:spPr>
          <a:xfrm>
            <a:off x="1928794" y="2857496"/>
            <a:ext cx="5072098" cy="4000504"/>
          </a:xfrm>
          <a:prstGeom prst="rect">
            <a:avLst/>
          </a:prstGeom>
        </p:spPr>
      </p:pic>
      <p:pic>
        <p:nvPicPr>
          <p:cNvPr id="6" name="5 Imagen" descr="14.png"/>
          <p:cNvPicPr>
            <a:picLocks noChangeAspect="1"/>
          </p:cNvPicPr>
          <p:nvPr/>
        </p:nvPicPr>
        <p:blipFill>
          <a:blip r:embed="rId3">
            <a:lum contrast="20000"/>
          </a:blip>
          <a:srcRect l="7266" t="8197" r="6747"/>
          <a:stretch>
            <a:fillRect/>
          </a:stretch>
        </p:blipFill>
        <p:spPr>
          <a:xfrm rot="5400000">
            <a:off x="392865" y="1250153"/>
            <a:ext cx="5072098" cy="4000504"/>
          </a:xfrm>
          <a:prstGeom prst="rect">
            <a:avLst/>
          </a:prstGeom>
        </p:spPr>
      </p:pic>
      <p:pic>
        <p:nvPicPr>
          <p:cNvPr id="7" name="6 Imagen" descr="14.png"/>
          <p:cNvPicPr>
            <a:picLocks noChangeAspect="1"/>
          </p:cNvPicPr>
          <p:nvPr/>
        </p:nvPicPr>
        <p:blipFill>
          <a:blip r:embed="rId3">
            <a:lum contrast="20000"/>
          </a:blip>
          <a:srcRect l="7266" t="8197" r="6747"/>
          <a:stretch>
            <a:fillRect/>
          </a:stretch>
        </p:blipFill>
        <p:spPr>
          <a:xfrm rot="16200000">
            <a:off x="3464699" y="1321591"/>
            <a:ext cx="5072098" cy="4000504"/>
          </a:xfrm>
          <a:prstGeom prst="rect">
            <a:avLst/>
          </a:prstGeom>
        </p:spPr>
      </p:pic>
      <p:pic>
        <p:nvPicPr>
          <p:cNvPr id="8" name="7 Imagen" descr="14.png"/>
          <p:cNvPicPr>
            <a:picLocks noChangeAspect="1"/>
          </p:cNvPicPr>
          <p:nvPr/>
        </p:nvPicPr>
        <p:blipFill>
          <a:blip r:embed="rId3">
            <a:lum contrast="20000"/>
          </a:blip>
          <a:srcRect l="7266" t="8197" r="6747"/>
          <a:stretch>
            <a:fillRect/>
          </a:stretch>
        </p:blipFill>
        <p:spPr>
          <a:xfrm rot="10800000">
            <a:off x="1928794" y="-285776"/>
            <a:ext cx="5072098" cy="4000504"/>
          </a:xfrm>
          <a:prstGeom prst="rect">
            <a:avLst/>
          </a:prstGeom>
        </p:spPr>
      </p:pic>
      <p:sp>
        <p:nvSpPr>
          <p:cNvPr id="9" name="8 CuadroTexto"/>
          <p:cNvSpPr txBox="1"/>
          <p:nvPr/>
        </p:nvSpPr>
        <p:spPr>
          <a:xfrm>
            <a:off x="0" y="3857628"/>
            <a:ext cx="3786245" cy="2677656"/>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Si alguna vez no te dan la sonrisa esperada, sé generoso y da la tuya. Porque nadie tiene tanta necesidad de una sonrisa, como aquel que no sabe sonreír a los demás</a:t>
            </a:r>
            <a:endParaRPr lang="es-ES" sz="2400" b="1" dirty="0">
              <a:solidFill>
                <a:srgbClr val="FFFF00"/>
              </a:solidFill>
              <a:effectLst>
                <a:outerShdw blurRad="38100" dist="38100" dir="2700000" algn="tl">
                  <a:srgbClr val="000000">
                    <a:alpha val="43137"/>
                  </a:srgbClr>
                </a:outerShdw>
              </a:effectLst>
            </a:endParaRPr>
          </a:p>
        </p:txBody>
      </p:sp>
      <p:pic>
        <p:nvPicPr>
          <p:cNvPr id="10" name="9 Imagen" descr="21map9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childTnLst>
                          </p:cTn>
                        </p:par>
                        <p:par>
                          <p:cTn id="36" fill="hold">
                            <p:stCondLst>
                              <p:cond delay="3000"/>
                            </p:stCondLst>
                            <p:childTnLst>
                              <p:par>
                                <p:cTn id="37" presetID="2" presetClass="exit" presetSubtype="4" fill="hold" nodeType="after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ppt_x"/>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ppt_x"/>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strVal val="4/3*#ppt_w"/>
                                          </p:val>
                                        </p:tav>
                                        <p:tav tm="100000">
                                          <p:val>
                                            <p:strVal val="#ppt_w"/>
                                          </p:val>
                                        </p:tav>
                                      </p:tavLst>
                                    </p:anim>
                                    <p:anim calcmode="lin" valueType="num">
                                      <p:cBhvr>
                                        <p:cTn id="56" dur="3000" fill="hold"/>
                                        <p:tgtEl>
                                          <p:spTgt spid="4"/>
                                        </p:tgtEl>
                                        <p:attrNameLst>
                                          <p:attrName>ppt_h</p:attrName>
                                        </p:attrNameLst>
                                      </p:cBhvr>
                                      <p:tavLst>
                                        <p:tav tm="0">
                                          <p:val>
                                            <p:strVal val="4/3*#ppt_h"/>
                                          </p:val>
                                        </p:tav>
                                        <p:tav tm="100000">
                                          <p:val>
                                            <p:strVal val="#ppt_h"/>
                                          </p:val>
                                        </p:tav>
                                      </p:tavLst>
                                    </p:anim>
                                  </p:childTnLst>
                                </p:cTn>
                              </p:par>
                              <p:par>
                                <p:cTn id="57" presetID="8"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diamond(out)">
                                      <p:cBhvr>
                                        <p:cTn id="59" dur="3000"/>
                                        <p:tgtEl>
                                          <p:spTgt spid="4"/>
                                        </p:tgtEl>
                                      </p:cBhvr>
                                    </p:animEffect>
                                  </p:childTnLst>
                                </p:cTn>
                              </p:par>
                            </p:childTnLst>
                          </p:cTn>
                        </p:par>
                        <p:par>
                          <p:cTn id="60" fill="hold">
                            <p:stCondLst>
                              <p:cond delay="6000"/>
                            </p:stCondLst>
                            <p:childTnLst>
                              <p:par>
                                <p:cTn id="61" presetID="29"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2000" fill="hold"/>
                                        <p:tgtEl>
                                          <p:spTgt spid="9"/>
                                        </p:tgtEl>
                                        <p:attrNameLst>
                                          <p:attrName>ppt_x</p:attrName>
                                        </p:attrNameLst>
                                      </p:cBhvr>
                                      <p:tavLst>
                                        <p:tav tm="0">
                                          <p:val>
                                            <p:strVal val="#ppt_x-.2"/>
                                          </p:val>
                                        </p:tav>
                                        <p:tav tm="100000">
                                          <p:val>
                                            <p:strVal val="#ppt_x"/>
                                          </p:val>
                                        </p:tav>
                                      </p:tavLst>
                                    </p:anim>
                                    <p:anim calcmode="lin" valueType="num">
                                      <p:cBhvr>
                                        <p:cTn id="64"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6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9e28f0912ba019bc2fd3595356c.jpg"/>
          <p:cNvPicPr>
            <a:picLocks noChangeAspect="1"/>
          </p:cNvPicPr>
          <p:nvPr/>
        </p:nvPicPr>
        <p:blipFill>
          <a:blip r:embed="rId2"/>
          <a:stretch>
            <a:fillRect/>
          </a:stretch>
        </p:blipFill>
        <p:spPr>
          <a:xfrm>
            <a:off x="0" y="0"/>
            <a:ext cx="9144000" cy="6858000"/>
          </a:xfrm>
          <a:prstGeom prst="rect">
            <a:avLst/>
          </a:prstGeom>
        </p:spPr>
      </p:pic>
      <p:pic>
        <p:nvPicPr>
          <p:cNvPr id="7" name="6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a:off x="3428990" y="428603"/>
            <a:ext cx="2214578" cy="2000264"/>
          </a:xfrm>
          <a:prstGeom prst="rect">
            <a:avLst/>
          </a:prstGeom>
        </p:spPr>
      </p:pic>
      <p:pic>
        <p:nvPicPr>
          <p:cNvPr id="8" name="7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a:off x="4429122" y="714355"/>
            <a:ext cx="2214578" cy="2000264"/>
          </a:xfrm>
          <a:prstGeom prst="rect">
            <a:avLst/>
          </a:prstGeom>
        </p:spPr>
      </p:pic>
      <p:pic>
        <p:nvPicPr>
          <p:cNvPr id="9" name="8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373578">
            <a:off x="4945283" y="1494954"/>
            <a:ext cx="2214578" cy="2000264"/>
          </a:xfrm>
          <a:prstGeom prst="rect">
            <a:avLst/>
          </a:prstGeom>
        </p:spPr>
      </p:pic>
      <p:pic>
        <p:nvPicPr>
          <p:cNvPr id="10" name="9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2844814">
            <a:off x="5164682" y="2492149"/>
            <a:ext cx="2214578" cy="2000264"/>
          </a:xfrm>
          <a:prstGeom prst="rect">
            <a:avLst/>
          </a:prstGeom>
        </p:spPr>
      </p:pic>
      <p:pic>
        <p:nvPicPr>
          <p:cNvPr id="11" name="10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4244380">
            <a:off x="4845554" y="3446896"/>
            <a:ext cx="2214578" cy="2000264"/>
          </a:xfrm>
          <a:prstGeom prst="rect">
            <a:avLst/>
          </a:prstGeom>
        </p:spPr>
      </p:pic>
      <p:pic>
        <p:nvPicPr>
          <p:cNvPr id="12" name="11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6075993">
            <a:off x="4090400" y="3924532"/>
            <a:ext cx="2214578" cy="2000264"/>
          </a:xfrm>
          <a:prstGeom prst="rect">
            <a:avLst/>
          </a:prstGeom>
        </p:spPr>
      </p:pic>
      <p:pic>
        <p:nvPicPr>
          <p:cNvPr id="13" name="12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7464820">
            <a:off x="2986772" y="3979035"/>
            <a:ext cx="2214578" cy="2000264"/>
          </a:xfrm>
          <a:prstGeom prst="rect">
            <a:avLst/>
          </a:prstGeom>
        </p:spPr>
      </p:pic>
      <p:pic>
        <p:nvPicPr>
          <p:cNvPr id="14" name="13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0509720">
            <a:off x="2294949" y="3804575"/>
            <a:ext cx="2214578" cy="2000264"/>
          </a:xfrm>
          <a:prstGeom prst="rect">
            <a:avLst/>
          </a:prstGeom>
        </p:spPr>
      </p:pic>
      <p:pic>
        <p:nvPicPr>
          <p:cNvPr id="15" name="14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2425014">
            <a:off x="1723445" y="3090194"/>
            <a:ext cx="2214578" cy="2000264"/>
          </a:xfrm>
          <a:prstGeom prst="rect">
            <a:avLst/>
          </a:prstGeom>
        </p:spPr>
      </p:pic>
      <p:pic>
        <p:nvPicPr>
          <p:cNvPr id="16" name="15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2988140">
            <a:off x="1592048" y="2105361"/>
            <a:ext cx="2214578" cy="2000264"/>
          </a:xfrm>
          <a:prstGeom prst="rect">
            <a:avLst/>
          </a:prstGeom>
        </p:spPr>
      </p:pic>
      <p:pic>
        <p:nvPicPr>
          <p:cNvPr id="17" name="16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6502495">
            <a:off x="2843768" y="762243"/>
            <a:ext cx="2214578" cy="2000264"/>
          </a:xfrm>
          <a:prstGeom prst="rect">
            <a:avLst/>
          </a:prstGeom>
        </p:spPr>
      </p:pic>
      <p:pic>
        <p:nvPicPr>
          <p:cNvPr id="18" name="17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3089138">
            <a:off x="1952889" y="1184730"/>
            <a:ext cx="2214578" cy="2000264"/>
          </a:xfrm>
          <a:prstGeom prst="rect">
            <a:avLst/>
          </a:prstGeom>
        </p:spPr>
      </p:pic>
      <p:pic>
        <p:nvPicPr>
          <p:cNvPr id="19" name="18 Imagen" descr="9e28f0912ba019bc2fd3595356c.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fltVal val="0"/>
                                          </p:val>
                                        </p:tav>
                                        <p:tav tm="100000">
                                          <p:val>
                                            <p:strVal val="#ppt_h"/>
                                          </p:val>
                                        </p:tav>
                                      </p:tavLst>
                                    </p:anim>
                                    <p:anim calcmode="lin" valueType="num">
                                      <p:cBhvr>
                                        <p:cTn id="15" dur="3000" fill="hold"/>
                                        <p:tgtEl>
                                          <p:spTgt spid="8"/>
                                        </p:tgtEl>
                                        <p:attrNameLst>
                                          <p:attrName>ppt_x</p:attrName>
                                        </p:attrNameLst>
                                      </p:cBhvr>
                                      <p:tavLst>
                                        <p:tav tm="0">
                                          <p:val>
                                            <p:fltVal val="0.5"/>
                                          </p:val>
                                        </p:tav>
                                        <p:tav tm="100000">
                                          <p:val>
                                            <p:strVal val="#ppt_x"/>
                                          </p:val>
                                        </p:tav>
                                      </p:tavLst>
                                    </p:anim>
                                    <p:anim calcmode="lin" valueType="num">
                                      <p:cBhvr>
                                        <p:cTn id="16" dur="3000" fill="hold"/>
                                        <p:tgtEl>
                                          <p:spTgt spid="8"/>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anim calcmode="lin" valueType="num">
                                      <p:cBhvr>
                                        <p:cTn id="21" dur="3000" fill="hold"/>
                                        <p:tgtEl>
                                          <p:spTgt spid="9"/>
                                        </p:tgtEl>
                                        <p:attrNameLst>
                                          <p:attrName>ppt_x</p:attrName>
                                        </p:attrNameLst>
                                      </p:cBhvr>
                                      <p:tavLst>
                                        <p:tav tm="0">
                                          <p:val>
                                            <p:fltVal val="0.5"/>
                                          </p:val>
                                        </p:tav>
                                        <p:tav tm="100000">
                                          <p:val>
                                            <p:strVal val="#ppt_x"/>
                                          </p:val>
                                        </p:tav>
                                      </p:tavLst>
                                    </p:anim>
                                    <p:anim calcmode="lin" valueType="num">
                                      <p:cBhvr>
                                        <p:cTn id="22" dur="3000" fill="hold"/>
                                        <p:tgtEl>
                                          <p:spTgt spid="9"/>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0" fill="hold"/>
                                        <p:tgtEl>
                                          <p:spTgt spid="10"/>
                                        </p:tgtEl>
                                        <p:attrNameLst>
                                          <p:attrName>ppt_w</p:attrName>
                                        </p:attrNameLst>
                                      </p:cBhvr>
                                      <p:tavLst>
                                        <p:tav tm="0">
                                          <p:val>
                                            <p:fltVal val="0"/>
                                          </p:val>
                                        </p:tav>
                                        <p:tav tm="100000">
                                          <p:val>
                                            <p:strVal val="#ppt_w"/>
                                          </p:val>
                                        </p:tav>
                                      </p:tavLst>
                                    </p:anim>
                                    <p:anim calcmode="lin" valueType="num">
                                      <p:cBhvr>
                                        <p:cTn id="26" dur="3000" fill="hold"/>
                                        <p:tgtEl>
                                          <p:spTgt spid="10"/>
                                        </p:tgtEl>
                                        <p:attrNameLst>
                                          <p:attrName>ppt_h</p:attrName>
                                        </p:attrNameLst>
                                      </p:cBhvr>
                                      <p:tavLst>
                                        <p:tav tm="0">
                                          <p:val>
                                            <p:fltVal val="0"/>
                                          </p:val>
                                        </p:tav>
                                        <p:tav tm="100000">
                                          <p:val>
                                            <p:strVal val="#ppt_h"/>
                                          </p:val>
                                        </p:tav>
                                      </p:tavLst>
                                    </p:anim>
                                    <p:anim calcmode="lin" valueType="num">
                                      <p:cBhvr>
                                        <p:cTn id="27" dur="3000" fill="hold"/>
                                        <p:tgtEl>
                                          <p:spTgt spid="10"/>
                                        </p:tgtEl>
                                        <p:attrNameLst>
                                          <p:attrName>ppt_x</p:attrName>
                                        </p:attrNameLst>
                                      </p:cBhvr>
                                      <p:tavLst>
                                        <p:tav tm="0">
                                          <p:val>
                                            <p:fltVal val="0.5"/>
                                          </p:val>
                                        </p:tav>
                                        <p:tav tm="100000">
                                          <p:val>
                                            <p:strVal val="#ppt_x"/>
                                          </p:val>
                                        </p:tav>
                                      </p:tavLst>
                                    </p:anim>
                                    <p:anim calcmode="lin" valueType="num">
                                      <p:cBhvr>
                                        <p:cTn id="28" dur="3000" fill="hold"/>
                                        <p:tgtEl>
                                          <p:spTgt spid="1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ppt_x</p:attrName>
                                        </p:attrNameLst>
                                      </p:cBhvr>
                                      <p:tavLst>
                                        <p:tav tm="0">
                                          <p:val>
                                            <p:fltVal val="0.5"/>
                                          </p:val>
                                        </p:tav>
                                        <p:tav tm="100000">
                                          <p:val>
                                            <p:strVal val="#ppt_x"/>
                                          </p:val>
                                        </p:tav>
                                      </p:tavLst>
                                    </p:anim>
                                    <p:anim calcmode="lin" valueType="num">
                                      <p:cBhvr>
                                        <p:cTn id="34" dur="30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fltVal val="0"/>
                                          </p:val>
                                        </p:tav>
                                        <p:tav tm="100000">
                                          <p:val>
                                            <p:strVal val="#ppt_w"/>
                                          </p:val>
                                        </p:tav>
                                      </p:tavLst>
                                    </p:anim>
                                    <p:anim calcmode="lin" valueType="num">
                                      <p:cBhvr>
                                        <p:cTn id="38" dur="3000" fill="hold"/>
                                        <p:tgtEl>
                                          <p:spTgt spid="12"/>
                                        </p:tgtEl>
                                        <p:attrNameLst>
                                          <p:attrName>ppt_h</p:attrName>
                                        </p:attrNameLst>
                                      </p:cBhvr>
                                      <p:tavLst>
                                        <p:tav tm="0">
                                          <p:val>
                                            <p:fltVal val="0"/>
                                          </p:val>
                                        </p:tav>
                                        <p:tav tm="100000">
                                          <p:val>
                                            <p:strVal val="#ppt_h"/>
                                          </p:val>
                                        </p:tav>
                                      </p:tavLst>
                                    </p:anim>
                                    <p:anim calcmode="lin" valueType="num">
                                      <p:cBhvr>
                                        <p:cTn id="39" dur="3000" fill="hold"/>
                                        <p:tgtEl>
                                          <p:spTgt spid="12"/>
                                        </p:tgtEl>
                                        <p:attrNameLst>
                                          <p:attrName>ppt_x</p:attrName>
                                        </p:attrNameLst>
                                      </p:cBhvr>
                                      <p:tavLst>
                                        <p:tav tm="0">
                                          <p:val>
                                            <p:fltVal val="0.5"/>
                                          </p:val>
                                        </p:tav>
                                        <p:tav tm="100000">
                                          <p:val>
                                            <p:strVal val="#ppt_x"/>
                                          </p:val>
                                        </p:tav>
                                      </p:tavLst>
                                    </p:anim>
                                    <p:anim calcmode="lin" valueType="num">
                                      <p:cBhvr>
                                        <p:cTn id="40" dur="3000" fill="hold"/>
                                        <p:tgtEl>
                                          <p:spTgt spid="12"/>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fltVal val="0"/>
                                          </p:val>
                                        </p:tav>
                                        <p:tav tm="100000">
                                          <p:val>
                                            <p:strVal val="#ppt_h"/>
                                          </p:val>
                                        </p:tav>
                                      </p:tavLst>
                                    </p:anim>
                                    <p:anim calcmode="lin" valueType="num">
                                      <p:cBhvr>
                                        <p:cTn id="45" dur="3000" fill="hold"/>
                                        <p:tgtEl>
                                          <p:spTgt spid="13"/>
                                        </p:tgtEl>
                                        <p:attrNameLst>
                                          <p:attrName>ppt_x</p:attrName>
                                        </p:attrNameLst>
                                      </p:cBhvr>
                                      <p:tavLst>
                                        <p:tav tm="0">
                                          <p:val>
                                            <p:fltVal val="0.5"/>
                                          </p:val>
                                        </p:tav>
                                        <p:tav tm="100000">
                                          <p:val>
                                            <p:strVal val="#ppt_x"/>
                                          </p:val>
                                        </p:tav>
                                      </p:tavLst>
                                    </p:anim>
                                    <p:anim calcmode="lin" valueType="num">
                                      <p:cBhvr>
                                        <p:cTn id="46" dur="3000" fill="hold"/>
                                        <p:tgtEl>
                                          <p:spTgt spid="13"/>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3000" fill="hold"/>
                                        <p:tgtEl>
                                          <p:spTgt spid="14"/>
                                        </p:tgtEl>
                                        <p:attrNameLst>
                                          <p:attrName>ppt_w</p:attrName>
                                        </p:attrNameLst>
                                      </p:cBhvr>
                                      <p:tavLst>
                                        <p:tav tm="0">
                                          <p:val>
                                            <p:fltVal val="0"/>
                                          </p:val>
                                        </p:tav>
                                        <p:tav tm="100000">
                                          <p:val>
                                            <p:strVal val="#ppt_w"/>
                                          </p:val>
                                        </p:tav>
                                      </p:tavLst>
                                    </p:anim>
                                    <p:anim calcmode="lin" valueType="num">
                                      <p:cBhvr>
                                        <p:cTn id="50" dur="3000" fill="hold"/>
                                        <p:tgtEl>
                                          <p:spTgt spid="14"/>
                                        </p:tgtEl>
                                        <p:attrNameLst>
                                          <p:attrName>ppt_h</p:attrName>
                                        </p:attrNameLst>
                                      </p:cBhvr>
                                      <p:tavLst>
                                        <p:tav tm="0">
                                          <p:val>
                                            <p:fltVal val="0"/>
                                          </p:val>
                                        </p:tav>
                                        <p:tav tm="100000">
                                          <p:val>
                                            <p:strVal val="#ppt_h"/>
                                          </p:val>
                                        </p:tav>
                                      </p:tavLst>
                                    </p:anim>
                                    <p:anim calcmode="lin" valueType="num">
                                      <p:cBhvr>
                                        <p:cTn id="51" dur="3000" fill="hold"/>
                                        <p:tgtEl>
                                          <p:spTgt spid="14"/>
                                        </p:tgtEl>
                                        <p:attrNameLst>
                                          <p:attrName>ppt_x</p:attrName>
                                        </p:attrNameLst>
                                      </p:cBhvr>
                                      <p:tavLst>
                                        <p:tav tm="0">
                                          <p:val>
                                            <p:fltVal val="0.5"/>
                                          </p:val>
                                        </p:tav>
                                        <p:tav tm="100000">
                                          <p:val>
                                            <p:strVal val="#ppt_x"/>
                                          </p:val>
                                        </p:tav>
                                      </p:tavLst>
                                    </p:anim>
                                    <p:anim calcmode="lin" valueType="num">
                                      <p:cBhvr>
                                        <p:cTn id="52" dur="3000" fill="hold"/>
                                        <p:tgtEl>
                                          <p:spTgt spid="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3000" fill="hold"/>
                                        <p:tgtEl>
                                          <p:spTgt spid="15"/>
                                        </p:tgtEl>
                                        <p:attrNameLst>
                                          <p:attrName>ppt_w</p:attrName>
                                        </p:attrNameLst>
                                      </p:cBhvr>
                                      <p:tavLst>
                                        <p:tav tm="0">
                                          <p:val>
                                            <p:fltVal val="0"/>
                                          </p:val>
                                        </p:tav>
                                        <p:tav tm="100000">
                                          <p:val>
                                            <p:strVal val="#ppt_w"/>
                                          </p:val>
                                        </p:tav>
                                      </p:tavLst>
                                    </p:anim>
                                    <p:anim calcmode="lin" valueType="num">
                                      <p:cBhvr>
                                        <p:cTn id="56" dur="3000" fill="hold"/>
                                        <p:tgtEl>
                                          <p:spTgt spid="15"/>
                                        </p:tgtEl>
                                        <p:attrNameLst>
                                          <p:attrName>ppt_h</p:attrName>
                                        </p:attrNameLst>
                                      </p:cBhvr>
                                      <p:tavLst>
                                        <p:tav tm="0">
                                          <p:val>
                                            <p:fltVal val="0"/>
                                          </p:val>
                                        </p:tav>
                                        <p:tav tm="100000">
                                          <p:val>
                                            <p:strVal val="#ppt_h"/>
                                          </p:val>
                                        </p:tav>
                                      </p:tavLst>
                                    </p:anim>
                                    <p:anim calcmode="lin" valueType="num">
                                      <p:cBhvr>
                                        <p:cTn id="57" dur="3000" fill="hold"/>
                                        <p:tgtEl>
                                          <p:spTgt spid="15"/>
                                        </p:tgtEl>
                                        <p:attrNameLst>
                                          <p:attrName>ppt_x</p:attrName>
                                        </p:attrNameLst>
                                      </p:cBhvr>
                                      <p:tavLst>
                                        <p:tav tm="0">
                                          <p:val>
                                            <p:fltVal val="0.5"/>
                                          </p:val>
                                        </p:tav>
                                        <p:tav tm="100000">
                                          <p:val>
                                            <p:strVal val="#ppt_x"/>
                                          </p:val>
                                        </p:tav>
                                      </p:tavLst>
                                    </p:anim>
                                    <p:anim calcmode="lin" valueType="num">
                                      <p:cBhvr>
                                        <p:cTn id="58" dur="3000" fill="hold"/>
                                        <p:tgtEl>
                                          <p:spTgt spid="15"/>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anim calcmode="lin" valueType="num">
                                      <p:cBhvr>
                                        <p:cTn id="63" dur="3000" fill="hold"/>
                                        <p:tgtEl>
                                          <p:spTgt spid="16"/>
                                        </p:tgtEl>
                                        <p:attrNameLst>
                                          <p:attrName>ppt_x</p:attrName>
                                        </p:attrNameLst>
                                      </p:cBhvr>
                                      <p:tavLst>
                                        <p:tav tm="0">
                                          <p:val>
                                            <p:fltVal val="0.5"/>
                                          </p:val>
                                        </p:tav>
                                        <p:tav tm="100000">
                                          <p:val>
                                            <p:strVal val="#ppt_x"/>
                                          </p:val>
                                        </p:tav>
                                      </p:tavLst>
                                    </p:anim>
                                    <p:anim calcmode="lin" valueType="num">
                                      <p:cBhvr>
                                        <p:cTn id="64" dur="3000" fill="hold"/>
                                        <p:tgtEl>
                                          <p:spTgt spid="16"/>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3000" fill="hold"/>
                                        <p:tgtEl>
                                          <p:spTgt spid="17"/>
                                        </p:tgtEl>
                                        <p:attrNameLst>
                                          <p:attrName>ppt_w</p:attrName>
                                        </p:attrNameLst>
                                      </p:cBhvr>
                                      <p:tavLst>
                                        <p:tav tm="0">
                                          <p:val>
                                            <p:fltVal val="0"/>
                                          </p:val>
                                        </p:tav>
                                        <p:tav tm="100000">
                                          <p:val>
                                            <p:strVal val="#ppt_w"/>
                                          </p:val>
                                        </p:tav>
                                      </p:tavLst>
                                    </p:anim>
                                    <p:anim calcmode="lin" valueType="num">
                                      <p:cBhvr>
                                        <p:cTn id="68" dur="3000" fill="hold"/>
                                        <p:tgtEl>
                                          <p:spTgt spid="17"/>
                                        </p:tgtEl>
                                        <p:attrNameLst>
                                          <p:attrName>ppt_h</p:attrName>
                                        </p:attrNameLst>
                                      </p:cBhvr>
                                      <p:tavLst>
                                        <p:tav tm="0">
                                          <p:val>
                                            <p:fltVal val="0"/>
                                          </p:val>
                                        </p:tav>
                                        <p:tav tm="100000">
                                          <p:val>
                                            <p:strVal val="#ppt_h"/>
                                          </p:val>
                                        </p:tav>
                                      </p:tavLst>
                                    </p:anim>
                                    <p:anim calcmode="lin" valueType="num">
                                      <p:cBhvr>
                                        <p:cTn id="69" dur="3000" fill="hold"/>
                                        <p:tgtEl>
                                          <p:spTgt spid="17"/>
                                        </p:tgtEl>
                                        <p:attrNameLst>
                                          <p:attrName>ppt_x</p:attrName>
                                        </p:attrNameLst>
                                      </p:cBhvr>
                                      <p:tavLst>
                                        <p:tav tm="0">
                                          <p:val>
                                            <p:fltVal val="0.5"/>
                                          </p:val>
                                        </p:tav>
                                        <p:tav tm="100000">
                                          <p:val>
                                            <p:strVal val="#ppt_x"/>
                                          </p:val>
                                        </p:tav>
                                      </p:tavLst>
                                    </p:anim>
                                    <p:anim calcmode="lin" valueType="num">
                                      <p:cBhvr>
                                        <p:cTn id="70" dur="3000" fill="hold"/>
                                        <p:tgtEl>
                                          <p:spTgt spid="17"/>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3000" fill="hold"/>
                                        <p:tgtEl>
                                          <p:spTgt spid="18"/>
                                        </p:tgtEl>
                                        <p:attrNameLst>
                                          <p:attrName>ppt_w</p:attrName>
                                        </p:attrNameLst>
                                      </p:cBhvr>
                                      <p:tavLst>
                                        <p:tav tm="0">
                                          <p:val>
                                            <p:fltVal val="0"/>
                                          </p:val>
                                        </p:tav>
                                        <p:tav tm="100000">
                                          <p:val>
                                            <p:strVal val="#ppt_w"/>
                                          </p:val>
                                        </p:tav>
                                      </p:tavLst>
                                    </p:anim>
                                    <p:anim calcmode="lin" valueType="num">
                                      <p:cBhvr>
                                        <p:cTn id="74" dur="3000" fill="hold"/>
                                        <p:tgtEl>
                                          <p:spTgt spid="18"/>
                                        </p:tgtEl>
                                        <p:attrNameLst>
                                          <p:attrName>ppt_h</p:attrName>
                                        </p:attrNameLst>
                                      </p:cBhvr>
                                      <p:tavLst>
                                        <p:tav tm="0">
                                          <p:val>
                                            <p:fltVal val="0"/>
                                          </p:val>
                                        </p:tav>
                                        <p:tav tm="100000">
                                          <p:val>
                                            <p:strVal val="#ppt_h"/>
                                          </p:val>
                                        </p:tav>
                                      </p:tavLst>
                                    </p:anim>
                                    <p:anim calcmode="lin" valueType="num">
                                      <p:cBhvr>
                                        <p:cTn id="75" dur="3000" fill="hold"/>
                                        <p:tgtEl>
                                          <p:spTgt spid="18"/>
                                        </p:tgtEl>
                                        <p:attrNameLst>
                                          <p:attrName>ppt_x</p:attrName>
                                        </p:attrNameLst>
                                      </p:cBhvr>
                                      <p:tavLst>
                                        <p:tav tm="0">
                                          <p:val>
                                            <p:fltVal val="0.5"/>
                                          </p:val>
                                        </p:tav>
                                        <p:tav tm="100000">
                                          <p:val>
                                            <p:strVal val="#ppt_x"/>
                                          </p:val>
                                        </p:tav>
                                      </p:tavLst>
                                    </p:anim>
                                    <p:anim calcmode="lin" valueType="num">
                                      <p:cBhvr>
                                        <p:cTn id="76" dur="3000" fill="hold"/>
                                        <p:tgtEl>
                                          <p:spTgt spid="18"/>
                                        </p:tgtEl>
                                        <p:attrNameLst>
                                          <p:attrName>ppt_y</p:attrName>
                                        </p:attrNameLst>
                                      </p:cBhvr>
                                      <p:tavLst>
                                        <p:tav tm="0">
                                          <p:val>
                                            <p:fltVal val="0.5"/>
                                          </p:val>
                                        </p:tav>
                                        <p:tav tm="100000">
                                          <p:val>
                                            <p:strVal val="#ppt_y"/>
                                          </p:val>
                                        </p:tav>
                                      </p:tavLst>
                                    </p:anim>
                                  </p:childTnLst>
                                </p:cTn>
                              </p:par>
                              <p:par>
                                <p:cTn id="77" presetID="8" presetClass="emph" presetSubtype="0" fill="hold" nodeType="withEffect">
                                  <p:stCondLst>
                                    <p:cond delay="0"/>
                                  </p:stCondLst>
                                  <p:childTnLst>
                                    <p:animRot by="21600000">
                                      <p:cBhvr>
                                        <p:cTn id="78" dur="3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1"/>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4"/>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5"/>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8"/>
                                        </p:tgtEl>
                                        <p:attrNameLst>
                                          <p:attrName>r</p:attrName>
                                        </p:attrNameLst>
                                      </p:cBhvr>
                                    </p:animRot>
                                  </p:childTnLst>
                                </p:cTn>
                              </p:par>
                            </p:childTnLst>
                          </p:cTn>
                        </p:par>
                        <p:par>
                          <p:cTn id="101" fill="hold">
                            <p:stCondLst>
                              <p:cond delay="3000"/>
                            </p:stCondLst>
                            <p:childTnLst>
                              <p:par>
                                <p:cTn id="102" presetID="23" presetClass="exit" presetSubtype="544" fill="hold" nodeType="afterEffect">
                                  <p:stCondLst>
                                    <p:cond delay="0"/>
                                  </p:stCondLst>
                                  <p:childTnLst>
                                    <p:anim calcmode="lin" valueType="num">
                                      <p:cBhvr>
                                        <p:cTn id="103" dur="3000"/>
                                        <p:tgtEl>
                                          <p:spTgt spid="7"/>
                                        </p:tgtEl>
                                        <p:attrNameLst>
                                          <p:attrName>ppt_w</p:attrName>
                                        </p:attrNameLst>
                                      </p:cBhvr>
                                      <p:tavLst>
                                        <p:tav tm="0">
                                          <p:val>
                                            <p:strVal val="ppt_w"/>
                                          </p:val>
                                        </p:tav>
                                        <p:tav tm="100000">
                                          <p:val>
                                            <p:fltVal val="0"/>
                                          </p:val>
                                        </p:tav>
                                      </p:tavLst>
                                    </p:anim>
                                    <p:anim calcmode="lin" valueType="num">
                                      <p:cBhvr>
                                        <p:cTn id="104" dur="3000"/>
                                        <p:tgtEl>
                                          <p:spTgt spid="7"/>
                                        </p:tgtEl>
                                        <p:attrNameLst>
                                          <p:attrName>ppt_h</p:attrName>
                                        </p:attrNameLst>
                                      </p:cBhvr>
                                      <p:tavLst>
                                        <p:tav tm="0">
                                          <p:val>
                                            <p:strVal val="ppt_h"/>
                                          </p:val>
                                        </p:tav>
                                        <p:tav tm="100000">
                                          <p:val>
                                            <p:fltVal val="0"/>
                                          </p:val>
                                        </p:tav>
                                      </p:tavLst>
                                    </p:anim>
                                    <p:anim calcmode="lin" valueType="num">
                                      <p:cBhvr>
                                        <p:cTn id="105" dur="3000"/>
                                        <p:tgtEl>
                                          <p:spTgt spid="7"/>
                                        </p:tgtEl>
                                        <p:attrNameLst>
                                          <p:attrName>ppt_x</p:attrName>
                                        </p:attrNameLst>
                                      </p:cBhvr>
                                      <p:tavLst>
                                        <p:tav tm="0">
                                          <p:val>
                                            <p:strVal val="ppt_x"/>
                                          </p:val>
                                        </p:tav>
                                        <p:tav tm="100000">
                                          <p:val>
                                            <p:fltVal val="0.5"/>
                                          </p:val>
                                        </p:tav>
                                      </p:tavLst>
                                    </p:anim>
                                    <p:anim calcmode="lin" valueType="num">
                                      <p:cBhvr>
                                        <p:cTn id="106" dur="3000"/>
                                        <p:tgtEl>
                                          <p:spTgt spid="7"/>
                                        </p:tgtEl>
                                        <p:attrNameLst>
                                          <p:attrName>ppt_y</p:attrName>
                                        </p:attrNameLst>
                                      </p:cBhvr>
                                      <p:tavLst>
                                        <p:tav tm="0">
                                          <p:val>
                                            <p:strVal val="ppt_y"/>
                                          </p:val>
                                        </p:tav>
                                        <p:tav tm="100000">
                                          <p:val>
                                            <p:fltVal val="0.5"/>
                                          </p:val>
                                        </p:tav>
                                      </p:tavLst>
                                    </p:anim>
                                    <p:set>
                                      <p:cBhvr>
                                        <p:cTn id="107" dur="1" fill="hold">
                                          <p:stCondLst>
                                            <p:cond delay="2999"/>
                                          </p:stCondLst>
                                        </p:cTn>
                                        <p:tgtEl>
                                          <p:spTgt spid="7"/>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8"/>
                                        </p:tgtEl>
                                        <p:attrNameLst>
                                          <p:attrName>ppt_w</p:attrName>
                                        </p:attrNameLst>
                                      </p:cBhvr>
                                      <p:tavLst>
                                        <p:tav tm="0">
                                          <p:val>
                                            <p:strVal val="ppt_w"/>
                                          </p:val>
                                        </p:tav>
                                        <p:tav tm="100000">
                                          <p:val>
                                            <p:fltVal val="0"/>
                                          </p:val>
                                        </p:tav>
                                      </p:tavLst>
                                    </p:anim>
                                    <p:anim calcmode="lin" valueType="num">
                                      <p:cBhvr>
                                        <p:cTn id="110" dur="3000"/>
                                        <p:tgtEl>
                                          <p:spTgt spid="8"/>
                                        </p:tgtEl>
                                        <p:attrNameLst>
                                          <p:attrName>ppt_h</p:attrName>
                                        </p:attrNameLst>
                                      </p:cBhvr>
                                      <p:tavLst>
                                        <p:tav tm="0">
                                          <p:val>
                                            <p:strVal val="ppt_h"/>
                                          </p:val>
                                        </p:tav>
                                        <p:tav tm="100000">
                                          <p:val>
                                            <p:fltVal val="0"/>
                                          </p:val>
                                        </p:tav>
                                      </p:tavLst>
                                    </p:anim>
                                    <p:anim calcmode="lin" valueType="num">
                                      <p:cBhvr>
                                        <p:cTn id="111" dur="3000"/>
                                        <p:tgtEl>
                                          <p:spTgt spid="8"/>
                                        </p:tgtEl>
                                        <p:attrNameLst>
                                          <p:attrName>ppt_x</p:attrName>
                                        </p:attrNameLst>
                                      </p:cBhvr>
                                      <p:tavLst>
                                        <p:tav tm="0">
                                          <p:val>
                                            <p:strVal val="ppt_x"/>
                                          </p:val>
                                        </p:tav>
                                        <p:tav tm="100000">
                                          <p:val>
                                            <p:fltVal val="0.5"/>
                                          </p:val>
                                        </p:tav>
                                      </p:tavLst>
                                    </p:anim>
                                    <p:anim calcmode="lin" valueType="num">
                                      <p:cBhvr>
                                        <p:cTn id="112" dur="3000"/>
                                        <p:tgtEl>
                                          <p:spTgt spid="8"/>
                                        </p:tgtEl>
                                        <p:attrNameLst>
                                          <p:attrName>ppt_y</p:attrName>
                                        </p:attrNameLst>
                                      </p:cBhvr>
                                      <p:tavLst>
                                        <p:tav tm="0">
                                          <p:val>
                                            <p:strVal val="ppt_y"/>
                                          </p:val>
                                        </p:tav>
                                        <p:tav tm="100000">
                                          <p:val>
                                            <p:fltVal val="0.5"/>
                                          </p:val>
                                        </p:tav>
                                      </p:tavLst>
                                    </p:anim>
                                    <p:set>
                                      <p:cBhvr>
                                        <p:cTn id="113" dur="1" fill="hold">
                                          <p:stCondLst>
                                            <p:cond delay="2999"/>
                                          </p:stCondLst>
                                        </p:cTn>
                                        <p:tgtEl>
                                          <p:spTgt spid="8"/>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9"/>
                                        </p:tgtEl>
                                        <p:attrNameLst>
                                          <p:attrName>ppt_w</p:attrName>
                                        </p:attrNameLst>
                                      </p:cBhvr>
                                      <p:tavLst>
                                        <p:tav tm="0">
                                          <p:val>
                                            <p:strVal val="ppt_w"/>
                                          </p:val>
                                        </p:tav>
                                        <p:tav tm="100000">
                                          <p:val>
                                            <p:fltVal val="0"/>
                                          </p:val>
                                        </p:tav>
                                      </p:tavLst>
                                    </p:anim>
                                    <p:anim calcmode="lin" valueType="num">
                                      <p:cBhvr>
                                        <p:cTn id="116" dur="3000"/>
                                        <p:tgtEl>
                                          <p:spTgt spid="9"/>
                                        </p:tgtEl>
                                        <p:attrNameLst>
                                          <p:attrName>ppt_h</p:attrName>
                                        </p:attrNameLst>
                                      </p:cBhvr>
                                      <p:tavLst>
                                        <p:tav tm="0">
                                          <p:val>
                                            <p:strVal val="ppt_h"/>
                                          </p:val>
                                        </p:tav>
                                        <p:tav tm="100000">
                                          <p:val>
                                            <p:fltVal val="0"/>
                                          </p:val>
                                        </p:tav>
                                      </p:tavLst>
                                    </p:anim>
                                    <p:anim calcmode="lin" valueType="num">
                                      <p:cBhvr>
                                        <p:cTn id="117" dur="3000"/>
                                        <p:tgtEl>
                                          <p:spTgt spid="9"/>
                                        </p:tgtEl>
                                        <p:attrNameLst>
                                          <p:attrName>ppt_x</p:attrName>
                                        </p:attrNameLst>
                                      </p:cBhvr>
                                      <p:tavLst>
                                        <p:tav tm="0">
                                          <p:val>
                                            <p:strVal val="ppt_x"/>
                                          </p:val>
                                        </p:tav>
                                        <p:tav tm="100000">
                                          <p:val>
                                            <p:fltVal val="0.5"/>
                                          </p:val>
                                        </p:tav>
                                      </p:tavLst>
                                    </p:anim>
                                    <p:anim calcmode="lin" valueType="num">
                                      <p:cBhvr>
                                        <p:cTn id="118" dur="3000"/>
                                        <p:tgtEl>
                                          <p:spTgt spid="9"/>
                                        </p:tgtEl>
                                        <p:attrNameLst>
                                          <p:attrName>ppt_y</p:attrName>
                                        </p:attrNameLst>
                                      </p:cBhvr>
                                      <p:tavLst>
                                        <p:tav tm="0">
                                          <p:val>
                                            <p:strVal val="ppt_y"/>
                                          </p:val>
                                        </p:tav>
                                        <p:tav tm="100000">
                                          <p:val>
                                            <p:fltVal val="0.5"/>
                                          </p:val>
                                        </p:tav>
                                      </p:tavLst>
                                    </p:anim>
                                    <p:set>
                                      <p:cBhvr>
                                        <p:cTn id="119" dur="1" fill="hold">
                                          <p:stCondLst>
                                            <p:cond delay="2999"/>
                                          </p:stCondLst>
                                        </p:cTn>
                                        <p:tgtEl>
                                          <p:spTgt spid="9"/>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3000"/>
                                        <p:tgtEl>
                                          <p:spTgt spid="10"/>
                                        </p:tgtEl>
                                        <p:attrNameLst>
                                          <p:attrName>ppt_w</p:attrName>
                                        </p:attrNameLst>
                                      </p:cBhvr>
                                      <p:tavLst>
                                        <p:tav tm="0">
                                          <p:val>
                                            <p:strVal val="ppt_w"/>
                                          </p:val>
                                        </p:tav>
                                        <p:tav tm="100000">
                                          <p:val>
                                            <p:fltVal val="0"/>
                                          </p:val>
                                        </p:tav>
                                      </p:tavLst>
                                    </p:anim>
                                    <p:anim calcmode="lin" valueType="num">
                                      <p:cBhvr>
                                        <p:cTn id="122" dur="3000"/>
                                        <p:tgtEl>
                                          <p:spTgt spid="10"/>
                                        </p:tgtEl>
                                        <p:attrNameLst>
                                          <p:attrName>ppt_h</p:attrName>
                                        </p:attrNameLst>
                                      </p:cBhvr>
                                      <p:tavLst>
                                        <p:tav tm="0">
                                          <p:val>
                                            <p:strVal val="ppt_h"/>
                                          </p:val>
                                        </p:tav>
                                        <p:tav tm="100000">
                                          <p:val>
                                            <p:fltVal val="0"/>
                                          </p:val>
                                        </p:tav>
                                      </p:tavLst>
                                    </p:anim>
                                    <p:anim calcmode="lin" valueType="num">
                                      <p:cBhvr>
                                        <p:cTn id="123" dur="3000"/>
                                        <p:tgtEl>
                                          <p:spTgt spid="10"/>
                                        </p:tgtEl>
                                        <p:attrNameLst>
                                          <p:attrName>ppt_x</p:attrName>
                                        </p:attrNameLst>
                                      </p:cBhvr>
                                      <p:tavLst>
                                        <p:tav tm="0">
                                          <p:val>
                                            <p:strVal val="ppt_x"/>
                                          </p:val>
                                        </p:tav>
                                        <p:tav tm="100000">
                                          <p:val>
                                            <p:fltVal val="0.5"/>
                                          </p:val>
                                        </p:tav>
                                      </p:tavLst>
                                    </p:anim>
                                    <p:anim calcmode="lin" valueType="num">
                                      <p:cBhvr>
                                        <p:cTn id="124" dur="3000"/>
                                        <p:tgtEl>
                                          <p:spTgt spid="10"/>
                                        </p:tgtEl>
                                        <p:attrNameLst>
                                          <p:attrName>ppt_y</p:attrName>
                                        </p:attrNameLst>
                                      </p:cBhvr>
                                      <p:tavLst>
                                        <p:tav tm="0">
                                          <p:val>
                                            <p:strVal val="ppt_y"/>
                                          </p:val>
                                        </p:tav>
                                        <p:tav tm="100000">
                                          <p:val>
                                            <p:fltVal val="0.5"/>
                                          </p:val>
                                        </p:tav>
                                      </p:tavLst>
                                    </p:anim>
                                    <p:set>
                                      <p:cBhvr>
                                        <p:cTn id="125" dur="1" fill="hold">
                                          <p:stCondLst>
                                            <p:cond delay="2999"/>
                                          </p:stCondLst>
                                        </p:cTn>
                                        <p:tgtEl>
                                          <p:spTgt spid="10"/>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3000"/>
                                        <p:tgtEl>
                                          <p:spTgt spid="11"/>
                                        </p:tgtEl>
                                        <p:attrNameLst>
                                          <p:attrName>ppt_w</p:attrName>
                                        </p:attrNameLst>
                                      </p:cBhvr>
                                      <p:tavLst>
                                        <p:tav tm="0">
                                          <p:val>
                                            <p:strVal val="ppt_w"/>
                                          </p:val>
                                        </p:tav>
                                        <p:tav tm="100000">
                                          <p:val>
                                            <p:fltVal val="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ppt_x</p:attrName>
                                        </p:attrNameLst>
                                      </p:cBhvr>
                                      <p:tavLst>
                                        <p:tav tm="0">
                                          <p:val>
                                            <p:strVal val="ppt_x"/>
                                          </p:val>
                                        </p:tav>
                                        <p:tav tm="100000">
                                          <p:val>
                                            <p:fltVal val="0.5"/>
                                          </p:val>
                                        </p:tav>
                                      </p:tavLst>
                                    </p:anim>
                                    <p:anim calcmode="lin" valueType="num">
                                      <p:cBhvr>
                                        <p:cTn id="130" dur="3000"/>
                                        <p:tgtEl>
                                          <p:spTgt spid="11"/>
                                        </p:tgtEl>
                                        <p:attrNameLst>
                                          <p:attrName>ppt_y</p:attrName>
                                        </p:attrNameLst>
                                      </p:cBhvr>
                                      <p:tavLst>
                                        <p:tav tm="0">
                                          <p:val>
                                            <p:strVal val="ppt_y"/>
                                          </p:val>
                                        </p:tav>
                                        <p:tav tm="100000">
                                          <p:val>
                                            <p:fltVal val="0.5"/>
                                          </p:val>
                                        </p:tav>
                                      </p:tavLst>
                                    </p:anim>
                                    <p:set>
                                      <p:cBhvr>
                                        <p:cTn id="131" dur="1" fill="hold">
                                          <p:stCondLst>
                                            <p:cond delay="2999"/>
                                          </p:stCondLst>
                                        </p:cTn>
                                        <p:tgtEl>
                                          <p:spTgt spid="11"/>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3000"/>
                                        <p:tgtEl>
                                          <p:spTgt spid="12"/>
                                        </p:tgtEl>
                                        <p:attrNameLst>
                                          <p:attrName>ppt_w</p:attrName>
                                        </p:attrNameLst>
                                      </p:cBhvr>
                                      <p:tavLst>
                                        <p:tav tm="0">
                                          <p:val>
                                            <p:strVal val="ppt_w"/>
                                          </p:val>
                                        </p:tav>
                                        <p:tav tm="100000">
                                          <p:val>
                                            <p:fltVal val="0"/>
                                          </p:val>
                                        </p:tav>
                                      </p:tavLst>
                                    </p:anim>
                                    <p:anim calcmode="lin" valueType="num">
                                      <p:cBhvr>
                                        <p:cTn id="134" dur="3000"/>
                                        <p:tgtEl>
                                          <p:spTgt spid="12"/>
                                        </p:tgtEl>
                                        <p:attrNameLst>
                                          <p:attrName>ppt_h</p:attrName>
                                        </p:attrNameLst>
                                      </p:cBhvr>
                                      <p:tavLst>
                                        <p:tav tm="0">
                                          <p:val>
                                            <p:strVal val="ppt_h"/>
                                          </p:val>
                                        </p:tav>
                                        <p:tav tm="100000">
                                          <p:val>
                                            <p:fltVal val="0"/>
                                          </p:val>
                                        </p:tav>
                                      </p:tavLst>
                                    </p:anim>
                                    <p:anim calcmode="lin" valueType="num">
                                      <p:cBhvr>
                                        <p:cTn id="135" dur="3000"/>
                                        <p:tgtEl>
                                          <p:spTgt spid="12"/>
                                        </p:tgtEl>
                                        <p:attrNameLst>
                                          <p:attrName>ppt_x</p:attrName>
                                        </p:attrNameLst>
                                      </p:cBhvr>
                                      <p:tavLst>
                                        <p:tav tm="0">
                                          <p:val>
                                            <p:strVal val="ppt_x"/>
                                          </p:val>
                                        </p:tav>
                                        <p:tav tm="100000">
                                          <p:val>
                                            <p:fltVal val="0.5"/>
                                          </p:val>
                                        </p:tav>
                                      </p:tavLst>
                                    </p:anim>
                                    <p:anim calcmode="lin" valueType="num">
                                      <p:cBhvr>
                                        <p:cTn id="136" dur="3000"/>
                                        <p:tgtEl>
                                          <p:spTgt spid="12"/>
                                        </p:tgtEl>
                                        <p:attrNameLst>
                                          <p:attrName>ppt_y</p:attrName>
                                        </p:attrNameLst>
                                      </p:cBhvr>
                                      <p:tavLst>
                                        <p:tav tm="0">
                                          <p:val>
                                            <p:strVal val="ppt_y"/>
                                          </p:val>
                                        </p:tav>
                                        <p:tav tm="100000">
                                          <p:val>
                                            <p:fltVal val="0.5"/>
                                          </p:val>
                                        </p:tav>
                                      </p:tavLst>
                                    </p:anim>
                                    <p:set>
                                      <p:cBhvr>
                                        <p:cTn id="137" dur="1" fill="hold">
                                          <p:stCondLst>
                                            <p:cond delay="2999"/>
                                          </p:stCondLst>
                                        </p:cTn>
                                        <p:tgtEl>
                                          <p:spTgt spid="12"/>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3000"/>
                                        <p:tgtEl>
                                          <p:spTgt spid="13"/>
                                        </p:tgtEl>
                                        <p:attrNameLst>
                                          <p:attrName>ppt_w</p:attrName>
                                        </p:attrNameLst>
                                      </p:cBhvr>
                                      <p:tavLst>
                                        <p:tav tm="0">
                                          <p:val>
                                            <p:strVal val="ppt_w"/>
                                          </p:val>
                                        </p:tav>
                                        <p:tav tm="100000">
                                          <p:val>
                                            <p:fltVal val="0"/>
                                          </p:val>
                                        </p:tav>
                                      </p:tavLst>
                                    </p:anim>
                                    <p:anim calcmode="lin" valueType="num">
                                      <p:cBhvr>
                                        <p:cTn id="140" dur="3000"/>
                                        <p:tgtEl>
                                          <p:spTgt spid="13"/>
                                        </p:tgtEl>
                                        <p:attrNameLst>
                                          <p:attrName>ppt_h</p:attrName>
                                        </p:attrNameLst>
                                      </p:cBhvr>
                                      <p:tavLst>
                                        <p:tav tm="0">
                                          <p:val>
                                            <p:strVal val="ppt_h"/>
                                          </p:val>
                                        </p:tav>
                                        <p:tav tm="100000">
                                          <p:val>
                                            <p:fltVal val="0"/>
                                          </p:val>
                                        </p:tav>
                                      </p:tavLst>
                                    </p:anim>
                                    <p:anim calcmode="lin" valueType="num">
                                      <p:cBhvr>
                                        <p:cTn id="141" dur="3000"/>
                                        <p:tgtEl>
                                          <p:spTgt spid="13"/>
                                        </p:tgtEl>
                                        <p:attrNameLst>
                                          <p:attrName>ppt_x</p:attrName>
                                        </p:attrNameLst>
                                      </p:cBhvr>
                                      <p:tavLst>
                                        <p:tav tm="0">
                                          <p:val>
                                            <p:strVal val="ppt_x"/>
                                          </p:val>
                                        </p:tav>
                                        <p:tav tm="100000">
                                          <p:val>
                                            <p:fltVal val="0.5"/>
                                          </p:val>
                                        </p:tav>
                                      </p:tavLst>
                                    </p:anim>
                                    <p:anim calcmode="lin" valueType="num">
                                      <p:cBhvr>
                                        <p:cTn id="142" dur="3000"/>
                                        <p:tgtEl>
                                          <p:spTgt spid="13"/>
                                        </p:tgtEl>
                                        <p:attrNameLst>
                                          <p:attrName>ppt_y</p:attrName>
                                        </p:attrNameLst>
                                      </p:cBhvr>
                                      <p:tavLst>
                                        <p:tav tm="0">
                                          <p:val>
                                            <p:strVal val="ppt_y"/>
                                          </p:val>
                                        </p:tav>
                                        <p:tav tm="100000">
                                          <p:val>
                                            <p:fltVal val="0.5"/>
                                          </p:val>
                                        </p:tav>
                                      </p:tavLst>
                                    </p:anim>
                                    <p:set>
                                      <p:cBhvr>
                                        <p:cTn id="143" dur="1" fill="hold">
                                          <p:stCondLst>
                                            <p:cond delay="2999"/>
                                          </p:stCondLst>
                                        </p:cTn>
                                        <p:tgtEl>
                                          <p:spTgt spid="13"/>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3000"/>
                                        <p:tgtEl>
                                          <p:spTgt spid="14"/>
                                        </p:tgtEl>
                                        <p:attrNameLst>
                                          <p:attrName>ppt_w</p:attrName>
                                        </p:attrNameLst>
                                      </p:cBhvr>
                                      <p:tavLst>
                                        <p:tav tm="0">
                                          <p:val>
                                            <p:strVal val="ppt_w"/>
                                          </p:val>
                                        </p:tav>
                                        <p:tav tm="100000">
                                          <p:val>
                                            <p:fltVal val="0"/>
                                          </p:val>
                                        </p:tav>
                                      </p:tavLst>
                                    </p:anim>
                                    <p:anim calcmode="lin" valueType="num">
                                      <p:cBhvr>
                                        <p:cTn id="146" dur="3000"/>
                                        <p:tgtEl>
                                          <p:spTgt spid="14"/>
                                        </p:tgtEl>
                                        <p:attrNameLst>
                                          <p:attrName>ppt_h</p:attrName>
                                        </p:attrNameLst>
                                      </p:cBhvr>
                                      <p:tavLst>
                                        <p:tav tm="0">
                                          <p:val>
                                            <p:strVal val="ppt_h"/>
                                          </p:val>
                                        </p:tav>
                                        <p:tav tm="100000">
                                          <p:val>
                                            <p:fltVal val="0"/>
                                          </p:val>
                                        </p:tav>
                                      </p:tavLst>
                                    </p:anim>
                                    <p:anim calcmode="lin" valueType="num">
                                      <p:cBhvr>
                                        <p:cTn id="147" dur="3000"/>
                                        <p:tgtEl>
                                          <p:spTgt spid="14"/>
                                        </p:tgtEl>
                                        <p:attrNameLst>
                                          <p:attrName>ppt_x</p:attrName>
                                        </p:attrNameLst>
                                      </p:cBhvr>
                                      <p:tavLst>
                                        <p:tav tm="0">
                                          <p:val>
                                            <p:strVal val="ppt_x"/>
                                          </p:val>
                                        </p:tav>
                                        <p:tav tm="100000">
                                          <p:val>
                                            <p:fltVal val="0.5"/>
                                          </p:val>
                                        </p:tav>
                                      </p:tavLst>
                                    </p:anim>
                                    <p:anim calcmode="lin" valueType="num">
                                      <p:cBhvr>
                                        <p:cTn id="148" dur="3000"/>
                                        <p:tgtEl>
                                          <p:spTgt spid="14"/>
                                        </p:tgtEl>
                                        <p:attrNameLst>
                                          <p:attrName>ppt_y</p:attrName>
                                        </p:attrNameLst>
                                      </p:cBhvr>
                                      <p:tavLst>
                                        <p:tav tm="0">
                                          <p:val>
                                            <p:strVal val="ppt_y"/>
                                          </p:val>
                                        </p:tav>
                                        <p:tav tm="100000">
                                          <p:val>
                                            <p:fltVal val="0.5"/>
                                          </p:val>
                                        </p:tav>
                                      </p:tavLst>
                                    </p:anim>
                                    <p:set>
                                      <p:cBhvr>
                                        <p:cTn id="149" dur="1" fill="hold">
                                          <p:stCondLst>
                                            <p:cond delay="2999"/>
                                          </p:stCondLst>
                                        </p:cTn>
                                        <p:tgtEl>
                                          <p:spTgt spid="14"/>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3000"/>
                                        <p:tgtEl>
                                          <p:spTgt spid="15"/>
                                        </p:tgtEl>
                                        <p:attrNameLst>
                                          <p:attrName>ppt_w</p:attrName>
                                        </p:attrNameLst>
                                      </p:cBhvr>
                                      <p:tavLst>
                                        <p:tav tm="0">
                                          <p:val>
                                            <p:strVal val="ppt_w"/>
                                          </p:val>
                                        </p:tav>
                                        <p:tav tm="100000">
                                          <p:val>
                                            <p:fltVal val="0"/>
                                          </p:val>
                                        </p:tav>
                                      </p:tavLst>
                                    </p:anim>
                                    <p:anim calcmode="lin" valueType="num">
                                      <p:cBhvr>
                                        <p:cTn id="152" dur="3000"/>
                                        <p:tgtEl>
                                          <p:spTgt spid="15"/>
                                        </p:tgtEl>
                                        <p:attrNameLst>
                                          <p:attrName>ppt_h</p:attrName>
                                        </p:attrNameLst>
                                      </p:cBhvr>
                                      <p:tavLst>
                                        <p:tav tm="0">
                                          <p:val>
                                            <p:strVal val="ppt_h"/>
                                          </p:val>
                                        </p:tav>
                                        <p:tav tm="100000">
                                          <p:val>
                                            <p:fltVal val="0"/>
                                          </p:val>
                                        </p:tav>
                                      </p:tavLst>
                                    </p:anim>
                                    <p:anim calcmode="lin" valueType="num">
                                      <p:cBhvr>
                                        <p:cTn id="153" dur="3000"/>
                                        <p:tgtEl>
                                          <p:spTgt spid="15"/>
                                        </p:tgtEl>
                                        <p:attrNameLst>
                                          <p:attrName>ppt_x</p:attrName>
                                        </p:attrNameLst>
                                      </p:cBhvr>
                                      <p:tavLst>
                                        <p:tav tm="0">
                                          <p:val>
                                            <p:strVal val="ppt_x"/>
                                          </p:val>
                                        </p:tav>
                                        <p:tav tm="100000">
                                          <p:val>
                                            <p:fltVal val="0.5"/>
                                          </p:val>
                                        </p:tav>
                                      </p:tavLst>
                                    </p:anim>
                                    <p:anim calcmode="lin" valueType="num">
                                      <p:cBhvr>
                                        <p:cTn id="154" dur="3000"/>
                                        <p:tgtEl>
                                          <p:spTgt spid="15"/>
                                        </p:tgtEl>
                                        <p:attrNameLst>
                                          <p:attrName>ppt_y</p:attrName>
                                        </p:attrNameLst>
                                      </p:cBhvr>
                                      <p:tavLst>
                                        <p:tav tm="0">
                                          <p:val>
                                            <p:strVal val="ppt_y"/>
                                          </p:val>
                                        </p:tav>
                                        <p:tav tm="100000">
                                          <p:val>
                                            <p:fltVal val="0.5"/>
                                          </p:val>
                                        </p:tav>
                                      </p:tavLst>
                                    </p:anim>
                                    <p:set>
                                      <p:cBhvr>
                                        <p:cTn id="155" dur="1" fill="hold">
                                          <p:stCondLst>
                                            <p:cond delay="2999"/>
                                          </p:stCondLst>
                                        </p:cTn>
                                        <p:tgtEl>
                                          <p:spTgt spid="15"/>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3000"/>
                                        <p:tgtEl>
                                          <p:spTgt spid="16"/>
                                        </p:tgtEl>
                                        <p:attrNameLst>
                                          <p:attrName>ppt_w</p:attrName>
                                        </p:attrNameLst>
                                      </p:cBhvr>
                                      <p:tavLst>
                                        <p:tav tm="0">
                                          <p:val>
                                            <p:strVal val="ppt_w"/>
                                          </p:val>
                                        </p:tav>
                                        <p:tav tm="100000">
                                          <p:val>
                                            <p:fltVal val="0"/>
                                          </p:val>
                                        </p:tav>
                                      </p:tavLst>
                                    </p:anim>
                                    <p:anim calcmode="lin" valueType="num">
                                      <p:cBhvr>
                                        <p:cTn id="158" dur="3000"/>
                                        <p:tgtEl>
                                          <p:spTgt spid="16"/>
                                        </p:tgtEl>
                                        <p:attrNameLst>
                                          <p:attrName>ppt_h</p:attrName>
                                        </p:attrNameLst>
                                      </p:cBhvr>
                                      <p:tavLst>
                                        <p:tav tm="0">
                                          <p:val>
                                            <p:strVal val="ppt_h"/>
                                          </p:val>
                                        </p:tav>
                                        <p:tav tm="100000">
                                          <p:val>
                                            <p:fltVal val="0"/>
                                          </p:val>
                                        </p:tav>
                                      </p:tavLst>
                                    </p:anim>
                                    <p:anim calcmode="lin" valueType="num">
                                      <p:cBhvr>
                                        <p:cTn id="159" dur="3000"/>
                                        <p:tgtEl>
                                          <p:spTgt spid="16"/>
                                        </p:tgtEl>
                                        <p:attrNameLst>
                                          <p:attrName>ppt_x</p:attrName>
                                        </p:attrNameLst>
                                      </p:cBhvr>
                                      <p:tavLst>
                                        <p:tav tm="0">
                                          <p:val>
                                            <p:strVal val="ppt_x"/>
                                          </p:val>
                                        </p:tav>
                                        <p:tav tm="100000">
                                          <p:val>
                                            <p:fltVal val="0.5"/>
                                          </p:val>
                                        </p:tav>
                                      </p:tavLst>
                                    </p:anim>
                                    <p:anim calcmode="lin" valueType="num">
                                      <p:cBhvr>
                                        <p:cTn id="160" dur="3000"/>
                                        <p:tgtEl>
                                          <p:spTgt spid="16"/>
                                        </p:tgtEl>
                                        <p:attrNameLst>
                                          <p:attrName>ppt_y</p:attrName>
                                        </p:attrNameLst>
                                      </p:cBhvr>
                                      <p:tavLst>
                                        <p:tav tm="0">
                                          <p:val>
                                            <p:strVal val="ppt_y"/>
                                          </p:val>
                                        </p:tav>
                                        <p:tav tm="100000">
                                          <p:val>
                                            <p:fltVal val="0.5"/>
                                          </p:val>
                                        </p:tav>
                                      </p:tavLst>
                                    </p:anim>
                                    <p:set>
                                      <p:cBhvr>
                                        <p:cTn id="161" dur="1" fill="hold">
                                          <p:stCondLst>
                                            <p:cond delay="2999"/>
                                          </p:stCondLst>
                                        </p:cTn>
                                        <p:tgtEl>
                                          <p:spTgt spid="16"/>
                                        </p:tgtEl>
                                        <p:attrNameLst>
                                          <p:attrName>style.visibility</p:attrName>
                                        </p:attrNameLst>
                                      </p:cBhvr>
                                      <p:to>
                                        <p:strVal val="hidden"/>
                                      </p:to>
                                    </p:set>
                                  </p:childTnLst>
                                </p:cTn>
                              </p:par>
                              <p:par>
                                <p:cTn id="162" presetID="23" presetClass="exit" presetSubtype="544" fill="hold" nodeType="withEffect">
                                  <p:stCondLst>
                                    <p:cond delay="0"/>
                                  </p:stCondLst>
                                  <p:childTnLst>
                                    <p:anim calcmode="lin" valueType="num">
                                      <p:cBhvr>
                                        <p:cTn id="163" dur="3000"/>
                                        <p:tgtEl>
                                          <p:spTgt spid="17"/>
                                        </p:tgtEl>
                                        <p:attrNameLst>
                                          <p:attrName>ppt_w</p:attrName>
                                        </p:attrNameLst>
                                      </p:cBhvr>
                                      <p:tavLst>
                                        <p:tav tm="0">
                                          <p:val>
                                            <p:strVal val="ppt_w"/>
                                          </p:val>
                                        </p:tav>
                                        <p:tav tm="100000">
                                          <p:val>
                                            <p:fltVal val="0"/>
                                          </p:val>
                                        </p:tav>
                                      </p:tavLst>
                                    </p:anim>
                                    <p:anim calcmode="lin" valueType="num">
                                      <p:cBhvr>
                                        <p:cTn id="164" dur="3000"/>
                                        <p:tgtEl>
                                          <p:spTgt spid="17"/>
                                        </p:tgtEl>
                                        <p:attrNameLst>
                                          <p:attrName>ppt_h</p:attrName>
                                        </p:attrNameLst>
                                      </p:cBhvr>
                                      <p:tavLst>
                                        <p:tav tm="0">
                                          <p:val>
                                            <p:strVal val="ppt_h"/>
                                          </p:val>
                                        </p:tav>
                                        <p:tav tm="100000">
                                          <p:val>
                                            <p:fltVal val="0"/>
                                          </p:val>
                                        </p:tav>
                                      </p:tavLst>
                                    </p:anim>
                                    <p:anim calcmode="lin" valueType="num">
                                      <p:cBhvr>
                                        <p:cTn id="165" dur="3000"/>
                                        <p:tgtEl>
                                          <p:spTgt spid="17"/>
                                        </p:tgtEl>
                                        <p:attrNameLst>
                                          <p:attrName>ppt_x</p:attrName>
                                        </p:attrNameLst>
                                      </p:cBhvr>
                                      <p:tavLst>
                                        <p:tav tm="0">
                                          <p:val>
                                            <p:strVal val="ppt_x"/>
                                          </p:val>
                                        </p:tav>
                                        <p:tav tm="100000">
                                          <p:val>
                                            <p:fltVal val="0.5"/>
                                          </p:val>
                                        </p:tav>
                                      </p:tavLst>
                                    </p:anim>
                                    <p:anim calcmode="lin" valueType="num">
                                      <p:cBhvr>
                                        <p:cTn id="166" dur="3000"/>
                                        <p:tgtEl>
                                          <p:spTgt spid="17"/>
                                        </p:tgtEl>
                                        <p:attrNameLst>
                                          <p:attrName>ppt_y</p:attrName>
                                        </p:attrNameLst>
                                      </p:cBhvr>
                                      <p:tavLst>
                                        <p:tav tm="0">
                                          <p:val>
                                            <p:strVal val="ppt_y"/>
                                          </p:val>
                                        </p:tav>
                                        <p:tav tm="100000">
                                          <p:val>
                                            <p:fltVal val="0.5"/>
                                          </p:val>
                                        </p:tav>
                                      </p:tavLst>
                                    </p:anim>
                                    <p:set>
                                      <p:cBhvr>
                                        <p:cTn id="167" dur="1" fill="hold">
                                          <p:stCondLst>
                                            <p:cond delay="2999"/>
                                          </p:stCondLst>
                                        </p:cTn>
                                        <p:tgtEl>
                                          <p:spTgt spid="17"/>
                                        </p:tgtEl>
                                        <p:attrNameLst>
                                          <p:attrName>style.visibility</p:attrName>
                                        </p:attrNameLst>
                                      </p:cBhvr>
                                      <p:to>
                                        <p:strVal val="hidden"/>
                                      </p:to>
                                    </p:set>
                                  </p:childTnLst>
                                </p:cTn>
                              </p:par>
                              <p:par>
                                <p:cTn id="168" presetID="23" presetClass="exit" presetSubtype="544" fill="hold" nodeType="withEffect">
                                  <p:stCondLst>
                                    <p:cond delay="0"/>
                                  </p:stCondLst>
                                  <p:childTnLst>
                                    <p:anim calcmode="lin" valueType="num">
                                      <p:cBhvr>
                                        <p:cTn id="169" dur="3000"/>
                                        <p:tgtEl>
                                          <p:spTgt spid="18"/>
                                        </p:tgtEl>
                                        <p:attrNameLst>
                                          <p:attrName>ppt_w</p:attrName>
                                        </p:attrNameLst>
                                      </p:cBhvr>
                                      <p:tavLst>
                                        <p:tav tm="0">
                                          <p:val>
                                            <p:strVal val="ppt_w"/>
                                          </p:val>
                                        </p:tav>
                                        <p:tav tm="100000">
                                          <p:val>
                                            <p:fltVal val="0"/>
                                          </p:val>
                                        </p:tav>
                                      </p:tavLst>
                                    </p:anim>
                                    <p:anim calcmode="lin" valueType="num">
                                      <p:cBhvr>
                                        <p:cTn id="170" dur="3000"/>
                                        <p:tgtEl>
                                          <p:spTgt spid="18"/>
                                        </p:tgtEl>
                                        <p:attrNameLst>
                                          <p:attrName>ppt_h</p:attrName>
                                        </p:attrNameLst>
                                      </p:cBhvr>
                                      <p:tavLst>
                                        <p:tav tm="0">
                                          <p:val>
                                            <p:strVal val="ppt_h"/>
                                          </p:val>
                                        </p:tav>
                                        <p:tav tm="100000">
                                          <p:val>
                                            <p:fltVal val="0"/>
                                          </p:val>
                                        </p:tav>
                                      </p:tavLst>
                                    </p:anim>
                                    <p:anim calcmode="lin" valueType="num">
                                      <p:cBhvr>
                                        <p:cTn id="171" dur="3000"/>
                                        <p:tgtEl>
                                          <p:spTgt spid="18"/>
                                        </p:tgtEl>
                                        <p:attrNameLst>
                                          <p:attrName>ppt_x</p:attrName>
                                        </p:attrNameLst>
                                      </p:cBhvr>
                                      <p:tavLst>
                                        <p:tav tm="0">
                                          <p:val>
                                            <p:strVal val="ppt_x"/>
                                          </p:val>
                                        </p:tav>
                                        <p:tav tm="100000">
                                          <p:val>
                                            <p:fltVal val="0.5"/>
                                          </p:val>
                                        </p:tav>
                                      </p:tavLst>
                                    </p:anim>
                                    <p:anim calcmode="lin" valueType="num">
                                      <p:cBhvr>
                                        <p:cTn id="172" dur="3000"/>
                                        <p:tgtEl>
                                          <p:spTgt spid="18"/>
                                        </p:tgtEl>
                                        <p:attrNameLst>
                                          <p:attrName>ppt_y</p:attrName>
                                        </p:attrNameLst>
                                      </p:cBhvr>
                                      <p:tavLst>
                                        <p:tav tm="0">
                                          <p:val>
                                            <p:strVal val="ppt_y"/>
                                          </p:val>
                                        </p:tav>
                                        <p:tav tm="100000">
                                          <p:val>
                                            <p:fltVal val="0.5"/>
                                          </p:val>
                                        </p:tav>
                                      </p:tavLst>
                                    </p:anim>
                                    <p:set>
                                      <p:cBhvr>
                                        <p:cTn id="173" dur="1" fill="hold">
                                          <p:stCondLst>
                                            <p:cond delay="2999"/>
                                          </p:stCondLst>
                                        </p:cTn>
                                        <p:tgtEl>
                                          <p:spTgt spid="18"/>
                                        </p:tgtEl>
                                        <p:attrNameLst>
                                          <p:attrName>style.visibility</p:attrName>
                                        </p:attrNameLst>
                                      </p:cBhvr>
                                      <p:to>
                                        <p:strVal val="hidden"/>
                                      </p:to>
                                    </p:set>
                                  </p:childTnLst>
                                </p:cTn>
                              </p:par>
                              <p:par>
                                <p:cTn id="174" presetID="8" presetClass="emph" presetSubtype="0" fill="hold" nodeType="withEffect">
                                  <p:stCondLst>
                                    <p:cond delay="0"/>
                                  </p:stCondLst>
                                  <p:childTnLst>
                                    <p:animRot by="-21600000">
                                      <p:cBhvr>
                                        <p:cTn id="175" dur="3000" fill="hold"/>
                                        <p:tgtEl>
                                          <p:spTgt spid="7"/>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8"/>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9"/>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0"/>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2"/>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13"/>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14"/>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15"/>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6"/>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7"/>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8"/>
                                        </p:tgtEl>
                                        <p:attrNameLst>
                                          <p:attrName>r</p:attrName>
                                        </p:attrNameLst>
                                      </p:cBhvr>
                                    </p:animRo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21" presetClass="entr" presetSubtype="8"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wheel(8)">
                                      <p:cBhvr>
                                        <p:cTn id="204" dur="3000"/>
                                        <p:tgtEl>
                                          <p:spTgt spid="4"/>
                                        </p:tgtEl>
                                      </p:cBhvr>
                                    </p:animEffect>
                                  </p:childTnLst>
                                </p:cTn>
                              </p:par>
                              <p:par>
                                <p:cTn id="205" presetID="9" presetClass="emph" presetSubtype="0" nodeType="withEffect">
                                  <p:stCondLst>
                                    <p:cond delay="0"/>
                                  </p:stCondLst>
                                  <p:childTnLst>
                                    <p:set>
                                      <p:cBhvr rctx="PPT">
                                        <p:cTn id="206" dur="indefinite"/>
                                        <p:tgtEl>
                                          <p:spTgt spid="19"/>
                                        </p:tgtEl>
                                        <p:attrNameLst>
                                          <p:attrName>style.opacity</p:attrName>
                                        </p:attrNameLst>
                                      </p:cBhvr>
                                      <p:to>
                                        <p:strVal val="0"/>
                                      </p:to>
                                    </p:set>
                                    <p:animEffect filter="image" prLst="opacity: 0">
                                      <p:cBhvr rctx="IE">
                                        <p:cTn id="207" dur="indefinite"/>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600">
                  <a:shade val="67500"/>
                  <a:satMod val="115000"/>
                </a:srgbClr>
              </a:gs>
              <a:gs pos="100000">
                <a:srgbClr val="008600">
                  <a:shade val="100000"/>
                  <a:satMod val="115000"/>
                </a:srgbClr>
              </a:gs>
            </a:gsLst>
            <a:lin ang="5400000" scaled="1"/>
            <a:tileRect/>
          </a:gradFill>
          <a:ln>
            <a:solidFill>
              <a:srgbClr val="204C10"/>
            </a:solidFill>
          </a:ln>
        </p:spPr>
        <p:txBody>
          <a:bodyPr/>
          <a:lstStyle/>
          <a:p>
            <a:endParaRPr lang="es-ES" dirty="0"/>
          </a:p>
        </p:txBody>
      </p:sp>
      <p:pic>
        <p:nvPicPr>
          <p:cNvPr id="4" name="3 Imagen" descr="82qe7602233.jpg"/>
          <p:cNvPicPr>
            <a:picLocks noChangeAspect="1"/>
          </p:cNvPicPr>
          <p:nvPr/>
        </p:nvPicPr>
        <p:blipFill>
          <a:blip r:embed="rId2"/>
          <a:stretch>
            <a:fillRect/>
          </a:stretch>
        </p:blipFill>
        <p:spPr>
          <a:xfrm>
            <a:off x="0" y="-1"/>
            <a:ext cx="9144000" cy="6858001"/>
          </a:xfrm>
          <a:prstGeom prst="rect">
            <a:avLst/>
          </a:prstGeom>
        </p:spPr>
      </p:pic>
      <p:sp>
        <p:nvSpPr>
          <p:cNvPr id="16" name="15 Lágrima"/>
          <p:cNvSpPr/>
          <p:nvPr/>
        </p:nvSpPr>
        <p:spPr>
          <a:xfrm rot="16949160">
            <a:off x="4197774" y="-8493"/>
            <a:ext cx="2428892" cy="2500330"/>
          </a:xfrm>
          <a:prstGeom prst="teardrop">
            <a:avLst>
              <a:gd name="adj" fmla="val 96095"/>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a:off x="2071670" y="0"/>
            <a:ext cx="2643206" cy="2428868"/>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21179505">
            <a:off x="1285852" y="1214422"/>
            <a:ext cx="2643206" cy="2428868"/>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rot="17327648">
            <a:off x="5289510" y="1159525"/>
            <a:ext cx="2428892" cy="2500330"/>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21007944">
            <a:off x="642910" y="2357430"/>
            <a:ext cx="2643206" cy="2428868"/>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rot="17670250">
            <a:off x="5861013" y="2445409"/>
            <a:ext cx="2428892" cy="2500330"/>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20894856">
            <a:off x="357158" y="3500438"/>
            <a:ext cx="2643206" cy="2428868"/>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rot="17756322">
            <a:off x="6354787" y="3659856"/>
            <a:ext cx="2428892" cy="2500330"/>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21103976">
            <a:off x="0" y="4429132"/>
            <a:ext cx="2643206" cy="2428868"/>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Lágrima"/>
          <p:cNvSpPr/>
          <p:nvPr/>
        </p:nvSpPr>
        <p:spPr>
          <a:xfrm rot="17684350">
            <a:off x="6646831" y="4374237"/>
            <a:ext cx="2428892" cy="2500330"/>
          </a:xfrm>
          <a:prstGeom prst="teardrop">
            <a:avLst/>
          </a:prstGeom>
          <a:blipFill>
            <a:blip r:embed="rId3">
              <a:duotone>
                <a:prstClr val="black"/>
                <a:srgbClr val="00B050">
                  <a:tint val="45000"/>
                  <a:satMod val="400000"/>
                </a:srgbClr>
              </a:duotone>
              <a:lum bright="20000" contrast="40000"/>
            </a:blip>
            <a:stretch>
              <a:fillRect/>
            </a:stretch>
          </a:blipFill>
          <a:ln>
            <a:solidFill>
              <a:srgbClr val="0DFF7A"/>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CuadroTexto"/>
          <p:cNvSpPr txBox="1"/>
          <p:nvPr/>
        </p:nvSpPr>
        <p:spPr>
          <a:xfrm>
            <a:off x="2214546" y="2285992"/>
            <a:ext cx="3643338" cy="224676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Sin amor la sociedad se encuentra en estado muy crítico. Y sin él nos enfrentamos cada vez más en el futuro a graves problemas. El amor es el centro de la vida humana</a:t>
            </a:r>
            <a:endParaRPr lang="es-ES" sz="2000" b="1" dirty="0">
              <a:solidFill>
                <a:srgbClr val="FFFF00"/>
              </a:solidFill>
              <a:effectLst>
                <a:outerShdw blurRad="38100" dist="38100" dir="2700000" algn="tl">
                  <a:srgbClr val="000000">
                    <a:alpha val="43137"/>
                  </a:srgbClr>
                </a:outerShdw>
              </a:effectLst>
            </a:endParaRPr>
          </a:p>
        </p:txBody>
      </p:sp>
      <p:pic>
        <p:nvPicPr>
          <p:cNvPr id="26" name="25 Imagen" descr="82qe7602233.jpg"/>
          <p:cNvPicPr>
            <a:picLocks noChangeAspect="1"/>
          </p:cNvPicPr>
          <p:nvPr/>
        </p:nvPicPr>
        <p:blipFill>
          <a:blip r:embed="rId2"/>
          <a:stretch>
            <a:fillRect/>
          </a:stretch>
        </p:blipFill>
        <p:spPr>
          <a:xfrm>
            <a:off x="0" y="-1"/>
            <a:ext cx="9144000" cy="6858001"/>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0" fill="hold"/>
                                        <p:tgtEl>
                                          <p:spTgt spid="17"/>
                                        </p:tgtEl>
                                        <p:attrNameLst>
                                          <p:attrName>ppt_x</p:attrName>
                                        </p:attrNameLst>
                                      </p:cBhvr>
                                      <p:tavLst>
                                        <p:tav tm="0">
                                          <p:val>
                                            <p:strVal val="0-#ppt_w/2"/>
                                          </p:val>
                                        </p:tav>
                                        <p:tav tm="100000">
                                          <p:val>
                                            <p:strVal val="#ppt_x"/>
                                          </p:val>
                                        </p:tav>
                                      </p:tavLst>
                                    </p:anim>
                                    <p:anim calcmode="lin" valueType="num">
                                      <p:cBhvr additive="base">
                                        <p:cTn id="11" dur="3000" fill="hold"/>
                                        <p:tgtEl>
                                          <p:spTgt spid="1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0-#ppt_w/2"/>
                                          </p:val>
                                        </p:tav>
                                        <p:tav tm="100000">
                                          <p:val>
                                            <p:strVal val="#ppt_x"/>
                                          </p:val>
                                        </p:tav>
                                      </p:tavLst>
                                    </p:anim>
                                    <p:anim calcmode="lin" valueType="num">
                                      <p:cBhvr additive="base">
                                        <p:cTn id="15" dur="3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0-#ppt_w/2"/>
                                          </p:val>
                                        </p:tav>
                                        <p:tav tm="100000">
                                          <p:val>
                                            <p:strVal val="#ppt_x"/>
                                          </p:val>
                                        </p:tav>
                                      </p:tavLst>
                                    </p:anim>
                                    <p:anim calcmode="lin" valueType="num">
                                      <p:cBhvr additive="base">
                                        <p:cTn id="19" dur="3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0" fill="hold"/>
                                        <p:tgtEl>
                                          <p:spTgt spid="22"/>
                                        </p:tgtEl>
                                        <p:attrNameLst>
                                          <p:attrName>ppt_x</p:attrName>
                                        </p:attrNameLst>
                                      </p:cBhvr>
                                      <p:tavLst>
                                        <p:tav tm="0">
                                          <p:val>
                                            <p:strVal val="0-#ppt_w/2"/>
                                          </p:val>
                                        </p:tav>
                                        <p:tav tm="100000">
                                          <p:val>
                                            <p:strVal val="#ppt_x"/>
                                          </p:val>
                                        </p:tav>
                                      </p:tavLst>
                                    </p:anim>
                                    <p:anim calcmode="lin" valueType="num">
                                      <p:cBhvr additive="base">
                                        <p:cTn id="23" dur="3000" fill="hold"/>
                                        <p:tgtEl>
                                          <p:spTgt spid="2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3000" fill="hold"/>
                                        <p:tgtEl>
                                          <p:spTgt spid="24"/>
                                        </p:tgtEl>
                                        <p:attrNameLst>
                                          <p:attrName>ppt_x</p:attrName>
                                        </p:attrNameLst>
                                      </p:cBhvr>
                                      <p:tavLst>
                                        <p:tav tm="0">
                                          <p:val>
                                            <p:strVal val="0-#ppt_w/2"/>
                                          </p:val>
                                        </p:tav>
                                        <p:tav tm="100000">
                                          <p:val>
                                            <p:strVal val="#ppt_x"/>
                                          </p:val>
                                        </p:tav>
                                      </p:tavLst>
                                    </p:anim>
                                    <p:anim calcmode="lin" valueType="num">
                                      <p:cBhvr additive="base">
                                        <p:cTn id="27" dur="30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3000" fill="hold"/>
                                        <p:tgtEl>
                                          <p:spTgt spid="23"/>
                                        </p:tgtEl>
                                        <p:attrNameLst>
                                          <p:attrName>ppt_x</p:attrName>
                                        </p:attrNameLst>
                                      </p:cBhvr>
                                      <p:tavLst>
                                        <p:tav tm="0">
                                          <p:val>
                                            <p:strVal val="1+#ppt_w/2"/>
                                          </p:val>
                                        </p:tav>
                                        <p:tav tm="100000">
                                          <p:val>
                                            <p:strVal val="#ppt_x"/>
                                          </p:val>
                                        </p:tav>
                                      </p:tavLst>
                                    </p:anim>
                                    <p:anim calcmode="lin" valueType="num">
                                      <p:cBhvr additive="base">
                                        <p:cTn id="43" dur="30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1+#ppt_w/2"/>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1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2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2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2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2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5"/>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17"/>
                                        </p:tgtEl>
                                        <p:attrNameLst>
                                          <p:attrName>ppt_x</p:attrName>
                                        </p:attrNameLst>
                                      </p:cBhvr>
                                      <p:tavLst>
                                        <p:tav tm="0">
                                          <p:val>
                                            <p:strVal val="ppt_x"/>
                                          </p:val>
                                        </p:tav>
                                        <p:tav tm="100000">
                                          <p:val>
                                            <p:strVal val="0-ppt_w/2"/>
                                          </p:val>
                                        </p:tav>
                                      </p:tavLst>
                                    </p:anim>
                                    <p:anim calcmode="lin" valueType="num">
                                      <p:cBhvr additive="base">
                                        <p:cTn id="71" dur="3000"/>
                                        <p:tgtEl>
                                          <p:spTgt spid="17"/>
                                        </p:tgtEl>
                                        <p:attrNameLst>
                                          <p:attrName>ppt_y</p:attrName>
                                        </p:attrNameLst>
                                      </p:cBhvr>
                                      <p:tavLst>
                                        <p:tav tm="0">
                                          <p:val>
                                            <p:strVal val="ppt_y"/>
                                          </p:val>
                                        </p:tav>
                                        <p:tav tm="100000">
                                          <p:val>
                                            <p:strVal val="1+ppt_h/2"/>
                                          </p:val>
                                        </p:tav>
                                      </p:tavLst>
                                    </p:anim>
                                    <p:set>
                                      <p:cBhvr>
                                        <p:cTn id="72" dur="1" fill="hold">
                                          <p:stCondLst>
                                            <p:cond delay="2999"/>
                                          </p:stCondLst>
                                        </p:cTn>
                                        <p:tgtEl>
                                          <p:spTgt spid="1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18"/>
                                        </p:tgtEl>
                                        <p:attrNameLst>
                                          <p:attrName>ppt_x</p:attrName>
                                        </p:attrNameLst>
                                      </p:cBhvr>
                                      <p:tavLst>
                                        <p:tav tm="0">
                                          <p:val>
                                            <p:strVal val="ppt_x"/>
                                          </p:val>
                                        </p:tav>
                                        <p:tav tm="100000">
                                          <p:val>
                                            <p:strVal val="0-ppt_w/2"/>
                                          </p:val>
                                        </p:tav>
                                      </p:tavLst>
                                    </p:anim>
                                    <p:anim calcmode="lin" valueType="num">
                                      <p:cBhvr additive="base">
                                        <p:cTn id="75" dur="3000"/>
                                        <p:tgtEl>
                                          <p:spTgt spid="18"/>
                                        </p:tgtEl>
                                        <p:attrNameLst>
                                          <p:attrName>ppt_y</p:attrName>
                                        </p:attrNameLst>
                                      </p:cBhvr>
                                      <p:tavLst>
                                        <p:tav tm="0">
                                          <p:val>
                                            <p:strVal val="ppt_y"/>
                                          </p:val>
                                        </p:tav>
                                        <p:tav tm="100000">
                                          <p:val>
                                            <p:strVal val="1+ppt_h/2"/>
                                          </p:val>
                                        </p:tav>
                                      </p:tavLst>
                                    </p:anim>
                                    <p:set>
                                      <p:cBhvr>
                                        <p:cTn id="76" dur="1" fill="hold">
                                          <p:stCondLst>
                                            <p:cond delay="2999"/>
                                          </p:stCondLst>
                                        </p:cTn>
                                        <p:tgtEl>
                                          <p:spTgt spid="1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20"/>
                                        </p:tgtEl>
                                        <p:attrNameLst>
                                          <p:attrName>ppt_x</p:attrName>
                                        </p:attrNameLst>
                                      </p:cBhvr>
                                      <p:tavLst>
                                        <p:tav tm="0">
                                          <p:val>
                                            <p:strVal val="ppt_x"/>
                                          </p:val>
                                        </p:tav>
                                        <p:tav tm="100000">
                                          <p:val>
                                            <p:strVal val="0-ppt_w/2"/>
                                          </p:val>
                                        </p:tav>
                                      </p:tavLst>
                                    </p:anim>
                                    <p:anim calcmode="lin" valueType="num">
                                      <p:cBhvr additive="base">
                                        <p:cTn id="79" dur="3000"/>
                                        <p:tgtEl>
                                          <p:spTgt spid="20"/>
                                        </p:tgtEl>
                                        <p:attrNameLst>
                                          <p:attrName>ppt_y</p:attrName>
                                        </p:attrNameLst>
                                      </p:cBhvr>
                                      <p:tavLst>
                                        <p:tav tm="0">
                                          <p:val>
                                            <p:strVal val="ppt_y"/>
                                          </p:val>
                                        </p:tav>
                                        <p:tav tm="100000">
                                          <p:val>
                                            <p:strVal val="1+ppt_h/2"/>
                                          </p:val>
                                        </p:tav>
                                      </p:tavLst>
                                    </p:anim>
                                    <p:set>
                                      <p:cBhvr>
                                        <p:cTn id="80" dur="1" fill="hold">
                                          <p:stCondLst>
                                            <p:cond delay="2999"/>
                                          </p:stCondLst>
                                        </p:cTn>
                                        <p:tgtEl>
                                          <p:spTgt spid="2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22"/>
                                        </p:tgtEl>
                                        <p:attrNameLst>
                                          <p:attrName>ppt_x</p:attrName>
                                        </p:attrNameLst>
                                      </p:cBhvr>
                                      <p:tavLst>
                                        <p:tav tm="0">
                                          <p:val>
                                            <p:strVal val="ppt_x"/>
                                          </p:val>
                                        </p:tav>
                                        <p:tav tm="100000">
                                          <p:val>
                                            <p:strVal val="0-ppt_w/2"/>
                                          </p:val>
                                        </p:tav>
                                      </p:tavLst>
                                    </p:anim>
                                    <p:anim calcmode="lin" valueType="num">
                                      <p:cBhvr additive="base">
                                        <p:cTn id="83" dur="3000"/>
                                        <p:tgtEl>
                                          <p:spTgt spid="22"/>
                                        </p:tgtEl>
                                        <p:attrNameLst>
                                          <p:attrName>ppt_y</p:attrName>
                                        </p:attrNameLst>
                                      </p:cBhvr>
                                      <p:tavLst>
                                        <p:tav tm="0">
                                          <p:val>
                                            <p:strVal val="ppt_y"/>
                                          </p:val>
                                        </p:tav>
                                        <p:tav tm="100000">
                                          <p:val>
                                            <p:strVal val="1+ppt_h/2"/>
                                          </p:val>
                                        </p:tav>
                                      </p:tavLst>
                                    </p:anim>
                                    <p:set>
                                      <p:cBhvr>
                                        <p:cTn id="84" dur="1" fill="hold">
                                          <p:stCondLst>
                                            <p:cond delay="2999"/>
                                          </p:stCondLst>
                                        </p:cTn>
                                        <p:tgtEl>
                                          <p:spTgt spid="2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24"/>
                                        </p:tgtEl>
                                        <p:attrNameLst>
                                          <p:attrName>ppt_x</p:attrName>
                                        </p:attrNameLst>
                                      </p:cBhvr>
                                      <p:tavLst>
                                        <p:tav tm="0">
                                          <p:val>
                                            <p:strVal val="ppt_x"/>
                                          </p:val>
                                        </p:tav>
                                        <p:tav tm="100000">
                                          <p:val>
                                            <p:strVal val="0-ppt_w/2"/>
                                          </p:val>
                                        </p:tav>
                                      </p:tavLst>
                                    </p:anim>
                                    <p:anim calcmode="lin" valueType="num">
                                      <p:cBhvr additive="base">
                                        <p:cTn id="87" dur="3000"/>
                                        <p:tgtEl>
                                          <p:spTgt spid="24"/>
                                        </p:tgtEl>
                                        <p:attrNameLst>
                                          <p:attrName>ppt_y</p:attrName>
                                        </p:attrNameLst>
                                      </p:cBhvr>
                                      <p:tavLst>
                                        <p:tav tm="0">
                                          <p:val>
                                            <p:strVal val="ppt_y"/>
                                          </p:val>
                                        </p:tav>
                                        <p:tav tm="100000">
                                          <p:val>
                                            <p:strVal val="1+ppt_h/2"/>
                                          </p:val>
                                        </p:tav>
                                      </p:tavLst>
                                    </p:anim>
                                    <p:set>
                                      <p:cBhvr>
                                        <p:cTn id="88" dur="1" fill="hold">
                                          <p:stCondLst>
                                            <p:cond delay="2999"/>
                                          </p:stCondLst>
                                        </p:cTn>
                                        <p:tgtEl>
                                          <p:spTgt spid="2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1+ppt_w/2"/>
                                          </p:val>
                                        </p:tav>
                                      </p:tavLst>
                                    </p:anim>
                                    <p:anim calcmode="lin" valueType="num">
                                      <p:cBhvr additive="base">
                                        <p:cTn id="91" dur="3000"/>
                                        <p:tgtEl>
                                          <p:spTgt spid="16"/>
                                        </p:tgtEl>
                                        <p:attrNameLst>
                                          <p:attrName>ppt_y</p:attrName>
                                        </p:attrNameLst>
                                      </p:cBhvr>
                                      <p:tavLst>
                                        <p:tav tm="0">
                                          <p:val>
                                            <p:strVal val="ppt_y"/>
                                          </p:val>
                                        </p:tav>
                                        <p:tav tm="100000">
                                          <p:val>
                                            <p:strVal val="1+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9"/>
                                        </p:tgtEl>
                                        <p:attrNameLst>
                                          <p:attrName>ppt_x</p:attrName>
                                        </p:attrNameLst>
                                      </p:cBhvr>
                                      <p:tavLst>
                                        <p:tav tm="0">
                                          <p:val>
                                            <p:strVal val="ppt_x"/>
                                          </p:val>
                                        </p:tav>
                                        <p:tav tm="100000">
                                          <p:val>
                                            <p:strVal val="1+ppt_w/2"/>
                                          </p:val>
                                        </p:tav>
                                      </p:tavLst>
                                    </p:anim>
                                    <p:anim calcmode="lin" valueType="num">
                                      <p:cBhvr additive="base">
                                        <p:cTn id="95" dur="3000"/>
                                        <p:tgtEl>
                                          <p:spTgt spid="19"/>
                                        </p:tgtEl>
                                        <p:attrNameLst>
                                          <p:attrName>ppt_y</p:attrName>
                                        </p:attrNameLst>
                                      </p:cBhvr>
                                      <p:tavLst>
                                        <p:tav tm="0">
                                          <p:val>
                                            <p:strVal val="ppt_y"/>
                                          </p:val>
                                        </p:tav>
                                        <p:tav tm="100000">
                                          <p:val>
                                            <p:strVal val="1+ppt_h/2"/>
                                          </p:val>
                                        </p:tav>
                                      </p:tavLst>
                                    </p:anim>
                                    <p:set>
                                      <p:cBhvr>
                                        <p:cTn id="96" dur="1" fill="hold">
                                          <p:stCondLst>
                                            <p:cond delay="2999"/>
                                          </p:stCondLst>
                                        </p:cTn>
                                        <p:tgtEl>
                                          <p:spTgt spid="1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21"/>
                                        </p:tgtEl>
                                        <p:attrNameLst>
                                          <p:attrName>ppt_x</p:attrName>
                                        </p:attrNameLst>
                                      </p:cBhvr>
                                      <p:tavLst>
                                        <p:tav tm="0">
                                          <p:val>
                                            <p:strVal val="ppt_x"/>
                                          </p:val>
                                        </p:tav>
                                        <p:tav tm="100000">
                                          <p:val>
                                            <p:strVal val="1+ppt_w/2"/>
                                          </p:val>
                                        </p:tav>
                                      </p:tavLst>
                                    </p:anim>
                                    <p:anim calcmode="lin" valueType="num">
                                      <p:cBhvr additive="base">
                                        <p:cTn id="99" dur="3000"/>
                                        <p:tgtEl>
                                          <p:spTgt spid="21"/>
                                        </p:tgtEl>
                                        <p:attrNameLst>
                                          <p:attrName>ppt_y</p:attrName>
                                        </p:attrNameLst>
                                      </p:cBhvr>
                                      <p:tavLst>
                                        <p:tav tm="0">
                                          <p:val>
                                            <p:strVal val="ppt_y"/>
                                          </p:val>
                                        </p:tav>
                                        <p:tav tm="100000">
                                          <p:val>
                                            <p:strVal val="1+ppt_h/2"/>
                                          </p:val>
                                        </p:tav>
                                      </p:tavLst>
                                    </p:anim>
                                    <p:set>
                                      <p:cBhvr>
                                        <p:cTn id="100" dur="1" fill="hold">
                                          <p:stCondLst>
                                            <p:cond delay="2999"/>
                                          </p:stCondLst>
                                        </p:cTn>
                                        <p:tgtEl>
                                          <p:spTgt spid="2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23"/>
                                        </p:tgtEl>
                                        <p:attrNameLst>
                                          <p:attrName>ppt_x</p:attrName>
                                        </p:attrNameLst>
                                      </p:cBhvr>
                                      <p:tavLst>
                                        <p:tav tm="0">
                                          <p:val>
                                            <p:strVal val="ppt_x"/>
                                          </p:val>
                                        </p:tav>
                                        <p:tav tm="100000">
                                          <p:val>
                                            <p:strVal val="1+ppt_w/2"/>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25"/>
                                        </p:tgtEl>
                                        <p:attrNameLst>
                                          <p:attrName>ppt_x</p:attrName>
                                        </p:attrNameLst>
                                      </p:cBhvr>
                                      <p:tavLst>
                                        <p:tav tm="0">
                                          <p:val>
                                            <p:strVal val="ppt_x"/>
                                          </p:val>
                                        </p:tav>
                                        <p:tav tm="100000">
                                          <p:val>
                                            <p:strVal val="1+ppt_w/2"/>
                                          </p:val>
                                        </p:tav>
                                      </p:tavLst>
                                    </p:anim>
                                    <p:anim calcmode="lin" valueType="num">
                                      <p:cBhvr additive="base">
                                        <p:cTn id="107" dur="3000"/>
                                        <p:tgtEl>
                                          <p:spTgt spid="25"/>
                                        </p:tgtEl>
                                        <p:attrNameLst>
                                          <p:attrName>ppt_y</p:attrName>
                                        </p:attrNameLst>
                                      </p:cBhvr>
                                      <p:tavLst>
                                        <p:tav tm="0">
                                          <p:val>
                                            <p:strVal val="ppt_y"/>
                                          </p:val>
                                        </p:tav>
                                        <p:tav tm="100000">
                                          <p:val>
                                            <p:strVal val="1+ppt_h/2"/>
                                          </p:val>
                                        </p:tav>
                                      </p:tavLst>
                                    </p:anim>
                                    <p:set>
                                      <p:cBhvr>
                                        <p:cTn id="108" dur="1" fill="hold">
                                          <p:stCondLst>
                                            <p:cond delay="2999"/>
                                          </p:stCondLst>
                                        </p:cTn>
                                        <p:tgtEl>
                                          <p:spTgt spid="2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29" presetClass="entr" presetSubtype="0" fill="hold" grpId="0" nodeType="after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2000" fill="hold"/>
                                        <p:tgtEl>
                                          <p:spTgt spid="15"/>
                                        </p:tgtEl>
                                        <p:attrNameLst>
                                          <p:attrName>ppt_x</p:attrName>
                                        </p:attrNameLst>
                                      </p:cBhvr>
                                      <p:tavLst>
                                        <p:tav tm="0">
                                          <p:val>
                                            <p:strVal val="#ppt_x-.2"/>
                                          </p:val>
                                        </p:tav>
                                        <p:tav tm="100000">
                                          <p:val>
                                            <p:strVal val="#ppt_x"/>
                                          </p:val>
                                        </p:tav>
                                      </p:tavLst>
                                    </p:anim>
                                    <p:anim calcmode="lin" valueType="num">
                                      <p:cBhvr>
                                        <p:cTn id="120"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21"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908898.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16949160">
            <a:off x="4197774" y="-8493"/>
            <a:ext cx="2428892" cy="2500330"/>
          </a:xfrm>
          <a:prstGeom prst="teardrop">
            <a:avLst>
              <a:gd name="adj" fmla="val 96095"/>
            </a:avLst>
          </a:prstGeom>
          <a:blipFill>
            <a:blip r:embed="rId3">
              <a:duotone>
                <a:prstClr val="black"/>
                <a:srgbClr val="FF6699">
                  <a:tint val="45000"/>
                  <a:satMod val="400000"/>
                </a:srgbClr>
              </a:duotone>
              <a:lum bright="40000" contrast="40000"/>
            </a:blip>
            <a:stretch>
              <a:fillRect/>
            </a:stretch>
          </a:blipFill>
          <a:ln w="57150">
            <a:solidFill>
              <a:srgbClr val="FFB3CC"/>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2071670" y="0"/>
            <a:ext cx="2643206" cy="2428868"/>
          </a:xfrm>
          <a:prstGeom prst="teardrop">
            <a:avLst/>
          </a:prstGeom>
          <a:blipFill>
            <a:blip r:embed="rId3">
              <a:duotone>
                <a:prstClr val="black"/>
                <a:srgbClr val="FF6699">
                  <a:tint val="45000"/>
                  <a:satMod val="400000"/>
                </a:srgbClr>
              </a:duotone>
              <a:lum bright="40000" contrast="40000"/>
            </a:blip>
            <a:stretch>
              <a:fillRect/>
            </a:stretch>
          </a:blipFill>
          <a:ln w="3175">
            <a:solidFill>
              <a:srgbClr val="FFB3CC"/>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a:off x="1285852" y="1214422"/>
            <a:ext cx="2643206" cy="2428868"/>
          </a:xfrm>
          <a:prstGeom prst="teardrop">
            <a:avLst/>
          </a:prstGeom>
          <a:blipFill>
            <a:blip r:embed="rId3">
              <a:duotone>
                <a:prstClr val="black"/>
                <a:srgbClr val="FF6699">
                  <a:tint val="45000"/>
                  <a:satMod val="400000"/>
                </a:srgbClr>
              </a:duotone>
              <a:lum bright="40000" contrast="40000"/>
            </a:blip>
            <a:stretch>
              <a:fillRect/>
            </a:stretch>
          </a:blipFill>
          <a:ln w="3175">
            <a:solidFill>
              <a:srgbClr val="FFB3CC"/>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7327648">
            <a:off x="5289510" y="1159525"/>
            <a:ext cx="2428892" cy="2500330"/>
          </a:xfrm>
          <a:prstGeom prst="teardrop">
            <a:avLst/>
          </a:prstGeom>
          <a:blipFill>
            <a:blip r:embed="rId3">
              <a:duotone>
                <a:prstClr val="black"/>
                <a:srgbClr val="FF6699">
                  <a:tint val="45000"/>
                  <a:satMod val="400000"/>
                </a:srgbClr>
              </a:duotone>
              <a:lum bright="40000" contrast="40000"/>
            </a:blip>
            <a:stretch>
              <a:fillRect/>
            </a:stretch>
          </a:blipFill>
          <a:ln w="57150">
            <a:solidFill>
              <a:srgbClr val="FFB3CC"/>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a:off x="642910" y="2357430"/>
            <a:ext cx="2643206" cy="2428868"/>
          </a:xfrm>
          <a:prstGeom prst="teardrop">
            <a:avLst/>
          </a:prstGeom>
          <a:blipFill>
            <a:blip r:embed="rId3">
              <a:duotone>
                <a:prstClr val="black"/>
                <a:srgbClr val="FF6699">
                  <a:tint val="45000"/>
                  <a:satMod val="400000"/>
                </a:srgbClr>
              </a:duotone>
              <a:lum bright="40000" contrast="40000"/>
            </a:blip>
            <a:stretch>
              <a:fillRect/>
            </a:stretch>
          </a:blipFill>
          <a:ln w="3175">
            <a:solidFill>
              <a:srgbClr val="FFB3CC"/>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7285662">
            <a:off x="5861013" y="2445409"/>
            <a:ext cx="2428892" cy="2500330"/>
          </a:xfrm>
          <a:prstGeom prst="teardrop">
            <a:avLst/>
          </a:prstGeom>
          <a:blipFill>
            <a:blip r:embed="rId3">
              <a:duotone>
                <a:prstClr val="black"/>
                <a:srgbClr val="FF6699">
                  <a:tint val="45000"/>
                  <a:satMod val="400000"/>
                </a:srgbClr>
              </a:duotone>
              <a:lum bright="40000" contrast="40000"/>
            </a:blip>
            <a:stretch>
              <a:fillRect/>
            </a:stretch>
          </a:blipFill>
          <a:ln w="57150">
            <a:solidFill>
              <a:srgbClr val="FFB3CC"/>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a:off x="357158" y="3500438"/>
            <a:ext cx="2643206" cy="2428868"/>
          </a:xfrm>
          <a:prstGeom prst="teardrop">
            <a:avLst/>
          </a:prstGeom>
          <a:blipFill>
            <a:blip r:embed="rId3">
              <a:duotone>
                <a:prstClr val="black"/>
                <a:srgbClr val="FF6699">
                  <a:tint val="45000"/>
                  <a:satMod val="400000"/>
                </a:srgbClr>
              </a:duotone>
              <a:lum bright="40000" contrast="40000"/>
            </a:blip>
            <a:stretch>
              <a:fillRect/>
            </a:stretch>
          </a:blipFill>
          <a:ln w="3175">
            <a:solidFill>
              <a:srgbClr val="FFB3CC"/>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17256351">
            <a:off x="6354787" y="3659856"/>
            <a:ext cx="2428892" cy="2500330"/>
          </a:xfrm>
          <a:prstGeom prst="teardrop">
            <a:avLst/>
          </a:prstGeom>
          <a:blipFill>
            <a:blip r:embed="rId3">
              <a:duotone>
                <a:prstClr val="black"/>
                <a:srgbClr val="FF6699">
                  <a:tint val="45000"/>
                  <a:satMod val="400000"/>
                </a:srgbClr>
              </a:duotone>
              <a:lum bright="40000" contrast="40000"/>
            </a:blip>
            <a:stretch>
              <a:fillRect/>
            </a:stretch>
          </a:blipFill>
          <a:ln w="57150">
            <a:solidFill>
              <a:srgbClr val="FFB3CC"/>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a:off x="0" y="4429132"/>
            <a:ext cx="2643206" cy="2428868"/>
          </a:xfrm>
          <a:prstGeom prst="teardrop">
            <a:avLst/>
          </a:prstGeom>
          <a:blipFill>
            <a:blip r:embed="rId3">
              <a:duotone>
                <a:prstClr val="black"/>
                <a:srgbClr val="FF6699">
                  <a:tint val="45000"/>
                  <a:satMod val="400000"/>
                </a:srgbClr>
              </a:duotone>
              <a:lum bright="40000" contrast="40000"/>
            </a:blip>
            <a:stretch>
              <a:fillRect/>
            </a:stretch>
          </a:blipFill>
          <a:ln w="3175">
            <a:solidFill>
              <a:srgbClr val="FFB3CC"/>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17502484">
            <a:off x="6646831" y="4374237"/>
            <a:ext cx="2428892" cy="2500330"/>
          </a:xfrm>
          <a:prstGeom prst="teardrop">
            <a:avLst/>
          </a:prstGeom>
          <a:blipFill>
            <a:blip r:embed="rId3">
              <a:duotone>
                <a:prstClr val="black"/>
                <a:srgbClr val="FF6699">
                  <a:tint val="45000"/>
                  <a:satMod val="400000"/>
                </a:srgbClr>
              </a:duotone>
              <a:lum bright="40000" contrast="40000"/>
            </a:blip>
            <a:stretch>
              <a:fillRect/>
            </a:stretch>
          </a:blipFill>
          <a:ln w="57150">
            <a:solidFill>
              <a:srgbClr val="FFB3CC"/>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908898.jpg"/>
          <p:cNvPicPr>
            <a:picLocks noChangeAspect="1"/>
          </p:cNvPicPr>
          <p:nvPr/>
        </p:nvPicPr>
        <p:blipFill>
          <a:blip r:embed="rId2"/>
          <a:stretch>
            <a:fillRect/>
          </a:stretch>
        </p:blipFill>
        <p:spPr>
          <a:xfrm>
            <a:off x="0" y="-428652"/>
            <a:ext cx="9144000" cy="728665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33F09"/>
          </a:solidFill>
        </p:spPr>
        <p:txBody>
          <a:bodyPr/>
          <a:lstStyle/>
          <a:p>
            <a:endParaRPr lang="es-ES" dirty="0"/>
          </a:p>
        </p:txBody>
      </p:sp>
      <p:pic>
        <p:nvPicPr>
          <p:cNvPr id="4" name="3 Imagen" descr="967ur0pj.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714348" y="3143248"/>
            <a:ext cx="8215338"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14348" y="3571876"/>
            <a:ext cx="8215370"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1071538" y="2714620"/>
            <a:ext cx="7429552"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857224" y="4071942"/>
            <a:ext cx="7429552"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571604" y="2285992"/>
            <a:ext cx="6500858"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357290" y="4572008"/>
            <a:ext cx="6500858"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2000232" y="1857364"/>
            <a:ext cx="5357850"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928794" y="5000636"/>
            <a:ext cx="5357850"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2428860" y="1357298"/>
            <a:ext cx="4286280"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428860" y="5429264"/>
            <a:ext cx="4286280"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3000364" y="928670"/>
            <a:ext cx="3500462"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857488" y="5857892"/>
            <a:ext cx="3500462" cy="28575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3500430" y="428604"/>
            <a:ext cx="2500330" cy="214314"/>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214678" y="6286520"/>
            <a:ext cx="2500330" cy="214314"/>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786182" y="0"/>
            <a:ext cx="1928826" cy="214314"/>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786182" y="6643686"/>
            <a:ext cx="1928826" cy="214314"/>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CuadroTexto"/>
          <p:cNvSpPr txBox="1"/>
          <p:nvPr/>
        </p:nvSpPr>
        <p:spPr>
          <a:xfrm>
            <a:off x="4786314" y="4429132"/>
            <a:ext cx="3929058" cy="1938992"/>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Honrar a Dios es fundamental, pero también lo es respetar a nuestro prójimo. De hecho la verdadera adoración a Dios es posible cuando uno respeta a su prójimo</a:t>
            </a:r>
            <a:endParaRPr lang="es-ES" sz="2000" b="1" dirty="0">
              <a:solidFill>
                <a:srgbClr val="FFFF00"/>
              </a:solidFill>
              <a:effectLst>
                <a:outerShdw blurRad="38100" dist="38100" dir="2700000" algn="tl">
                  <a:srgbClr val="000000">
                    <a:alpha val="43137"/>
                  </a:srgbClr>
                </a:outerShdw>
              </a:effectLst>
            </a:endParaRPr>
          </a:p>
        </p:txBody>
      </p:sp>
      <p:pic>
        <p:nvPicPr>
          <p:cNvPr id="23" name="22 Imagen" descr="967ur0pj.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30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3000"/>
                                        <p:tgtEl>
                                          <p:spTgt spid="14"/>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3000"/>
                                        <p:tgtEl>
                                          <p:spTgt spid="1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linds(horizontal)">
                                      <p:cBhvr>
                                        <p:cTn id="28" dur="3000"/>
                                        <p:tgtEl>
                                          <p:spTgt spid="18"/>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linds(horizontal)">
                                      <p:cBhvr>
                                        <p:cTn id="31" dur="3000"/>
                                        <p:tgtEl>
                                          <p:spTgt spid="20"/>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3000"/>
                                        <p:tgtEl>
                                          <p:spTgt spid="9"/>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3000"/>
                                        <p:tgtEl>
                                          <p:spTgt spid="11"/>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linds(horizontal)">
                                      <p:cBhvr>
                                        <p:cTn id="43" dur="3000"/>
                                        <p:tgtEl>
                                          <p:spTgt spid="13"/>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blinds(horizontal)">
                                      <p:cBhvr>
                                        <p:cTn id="46" dur="3000"/>
                                        <p:tgtEl>
                                          <p:spTgt spid="1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blinds(horizontal)">
                                      <p:cBhvr>
                                        <p:cTn id="49" dur="3000"/>
                                        <p:tgtEl>
                                          <p:spTgt spid="17"/>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horizontal)">
                                      <p:cBhvr>
                                        <p:cTn id="55" dur="3000"/>
                                        <p:tgtEl>
                                          <p:spTgt spid="21"/>
                                        </p:tgtEl>
                                      </p:cBhvr>
                                    </p:animEffect>
                                  </p:childTnLst>
                                </p:cTn>
                              </p:par>
                              <p:par>
                                <p:cTn id="56" presetID="2" presetClass="entr" presetSubtype="4"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ppt_x"/>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4"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ppt_x"/>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ppt_x"/>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ppt_x"/>
                                          </p:val>
                                        </p:tav>
                                        <p:tav tm="100000">
                                          <p:val>
                                            <p:strVal val="#ppt_x"/>
                                          </p:val>
                                        </p:tav>
                                      </p:tavLst>
                                    </p:anim>
                                    <p:anim calcmode="lin" valueType="num">
                                      <p:cBhvr additive="base">
                                        <p:cTn id="83" dur="3000" fill="hold"/>
                                        <p:tgtEl>
                                          <p:spTgt spid="18"/>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ppt_x"/>
                                          </p:val>
                                        </p:tav>
                                        <p:tav tm="100000">
                                          <p:val>
                                            <p:strVal val="#ppt_x"/>
                                          </p:val>
                                        </p:tav>
                                      </p:tavLst>
                                    </p:anim>
                                    <p:anim calcmode="lin" valueType="num">
                                      <p:cBhvr additive="base">
                                        <p:cTn id="87" dur="3000" fill="hold"/>
                                        <p:tgtEl>
                                          <p:spTgt spid="20"/>
                                        </p:tgtEl>
                                        <p:attrNameLst>
                                          <p:attrName>ppt_y</p:attrName>
                                        </p:attrNameLst>
                                      </p:cBhvr>
                                      <p:tavLst>
                                        <p:tav tm="0">
                                          <p:val>
                                            <p:strVal val="1+#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ppt_x"/>
                                          </p:val>
                                        </p:tav>
                                        <p:tav tm="100000">
                                          <p:val>
                                            <p:strVal val="#ppt_x"/>
                                          </p:val>
                                        </p:tav>
                                      </p:tavLst>
                                    </p:anim>
                                    <p:anim calcmode="lin" valueType="num">
                                      <p:cBhvr additive="base">
                                        <p:cTn id="91" dur="3000" fill="hold"/>
                                        <p:tgtEl>
                                          <p:spTgt spid="7"/>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ppt_x"/>
                                          </p:val>
                                        </p:tav>
                                        <p:tav tm="100000">
                                          <p:val>
                                            <p:strVal val="#ppt_x"/>
                                          </p:val>
                                        </p:tav>
                                      </p:tavLst>
                                    </p:anim>
                                    <p:anim calcmode="lin" valueType="num">
                                      <p:cBhvr additive="base">
                                        <p:cTn id="95" dur="3000" fill="hold"/>
                                        <p:tgtEl>
                                          <p:spTgt spid="9"/>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ppt_x"/>
                                          </p:val>
                                        </p:tav>
                                        <p:tav tm="100000">
                                          <p:val>
                                            <p:strVal val="#ppt_x"/>
                                          </p:val>
                                        </p:tav>
                                      </p:tavLst>
                                    </p:anim>
                                    <p:anim calcmode="lin" valueType="num">
                                      <p:cBhvr additive="base">
                                        <p:cTn id="99" dur="3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ppt_x"/>
                                          </p:val>
                                        </p:tav>
                                        <p:tav tm="100000">
                                          <p:val>
                                            <p:strVal val="#ppt_x"/>
                                          </p:val>
                                        </p:tav>
                                      </p:tavLst>
                                    </p:anim>
                                    <p:anim calcmode="lin" valueType="num">
                                      <p:cBhvr additive="base">
                                        <p:cTn id="103" dur="3000" fill="hold"/>
                                        <p:tgtEl>
                                          <p:spTgt spid="13"/>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ppt_x"/>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ppt_x"/>
                                          </p:val>
                                        </p:tav>
                                        <p:tav tm="100000">
                                          <p:val>
                                            <p:strVal val="#ppt_x"/>
                                          </p:val>
                                        </p:tav>
                                      </p:tavLst>
                                    </p:anim>
                                    <p:anim calcmode="lin" valueType="num">
                                      <p:cBhvr additive="base">
                                        <p:cTn id="111" dur="3000" fill="hold"/>
                                        <p:tgtEl>
                                          <p:spTgt spid="17"/>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ppt_x"/>
                                          </p:val>
                                        </p:tav>
                                        <p:tav tm="100000">
                                          <p:val>
                                            <p:strVal val="#ppt_x"/>
                                          </p:val>
                                        </p:tav>
                                      </p:tavLst>
                                    </p:anim>
                                    <p:anim calcmode="lin" valueType="num">
                                      <p:cBhvr additive="base">
                                        <p:cTn id="115" dur="3000" fill="hold"/>
                                        <p:tgtEl>
                                          <p:spTgt spid="19"/>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3000" fill="hold"/>
                                        <p:tgtEl>
                                          <p:spTgt spid="21"/>
                                        </p:tgtEl>
                                        <p:attrNameLst>
                                          <p:attrName>ppt_x</p:attrName>
                                        </p:attrNameLst>
                                      </p:cBhvr>
                                      <p:tavLst>
                                        <p:tav tm="0">
                                          <p:val>
                                            <p:strVal val="#ppt_x"/>
                                          </p:val>
                                        </p:tav>
                                        <p:tav tm="100000">
                                          <p:val>
                                            <p:strVal val="#ppt_x"/>
                                          </p:val>
                                        </p:tav>
                                      </p:tavLst>
                                    </p:anim>
                                    <p:anim calcmode="lin" valueType="num">
                                      <p:cBhvr additive="base">
                                        <p:cTn id="119" dur="3000" fill="hold"/>
                                        <p:tgtEl>
                                          <p:spTgt spid="21"/>
                                        </p:tgtEl>
                                        <p:attrNameLst>
                                          <p:attrName>ppt_y</p:attrName>
                                        </p:attrNameLst>
                                      </p:cBhvr>
                                      <p:tavLst>
                                        <p:tav tm="0">
                                          <p:val>
                                            <p:strVal val="0-#ppt_h/2"/>
                                          </p:val>
                                        </p:tav>
                                        <p:tav tm="100000">
                                          <p:val>
                                            <p:strVal val="#ppt_y"/>
                                          </p:val>
                                        </p:tav>
                                      </p:tavLst>
                                    </p:anim>
                                  </p:childTnLst>
                                </p:cTn>
                              </p:par>
                              <p:par>
                                <p:cTn id="120" presetID="2" presetClass="exit" presetSubtype="4" fill="hold" grpId="2"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ppt_x"/>
                                          </p:val>
                                        </p:tav>
                                      </p:tavLst>
                                    </p:anim>
                                    <p:anim calcmode="lin" valueType="num">
                                      <p:cBhvr additive="base">
                                        <p:cTn id="122" dur="3000"/>
                                        <p:tgtEl>
                                          <p:spTgt spid="6"/>
                                        </p:tgtEl>
                                        <p:attrNameLst>
                                          <p:attrName>ppt_y</p:attrName>
                                        </p:attrNameLst>
                                      </p:cBhvr>
                                      <p:tavLst>
                                        <p:tav tm="0">
                                          <p:val>
                                            <p:strVal val="ppt_y"/>
                                          </p:val>
                                        </p:tav>
                                        <p:tav tm="100000">
                                          <p:val>
                                            <p:strVal val="1+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ppt_x"/>
                                          </p:val>
                                        </p:tav>
                                      </p:tavLst>
                                    </p:anim>
                                    <p:anim calcmode="lin" valueType="num">
                                      <p:cBhvr additive="base">
                                        <p:cTn id="126" dur="3000"/>
                                        <p:tgtEl>
                                          <p:spTgt spid="8"/>
                                        </p:tgtEl>
                                        <p:attrNameLst>
                                          <p:attrName>ppt_y</p:attrName>
                                        </p:attrNameLst>
                                      </p:cBhvr>
                                      <p:tavLst>
                                        <p:tav tm="0">
                                          <p:val>
                                            <p:strVal val="ppt_y"/>
                                          </p:val>
                                        </p:tav>
                                        <p:tav tm="100000">
                                          <p:val>
                                            <p:strVal val="1+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ppt_x"/>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ppt_x"/>
                                          </p:val>
                                        </p:tav>
                                      </p:tavLst>
                                    </p:anim>
                                    <p:anim calcmode="lin" valueType="num">
                                      <p:cBhvr additive="base">
                                        <p:cTn id="138" dur="3000"/>
                                        <p:tgtEl>
                                          <p:spTgt spid="14"/>
                                        </p:tgtEl>
                                        <p:attrNameLst>
                                          <p:attrName>ppt_y</p:attrName>
                                        </p:attrNameLst>
                                      </p:cBhvr>
                                      <p:tavLst>
                                        <p:tav tm="0">
                                          <p:val>
                                            <p:strVal val="ppt_y"/>
                                          </p:val>
                                        </p:tav>
                                        <p:tav tm="100000">
                                          <p:val>
                                            <p:strVal val="1+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1+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ppt_x"/>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ppt_x"/>
                                          </p:val>
                                        </p:tav>
                                      </p:tavLst>
                                    </p:anim>
                                    <p:anim calcmode="lin" valueType="num">
                                      <p:cBhvr additive="base">
                                        <p:cTn id="150" dur="3000"/>
                                        <p:tgtEl>
                                          <p:spTgt spid="20"/>
                                        </p:tgtEl>
                                        <p:attrNameLst>
                                          <p:attrName>ppt_y</p:attrName>
                                        </p:attrNameLst>
                                      </p:cBhvr>
                                      <p:tavLst>
                                        <p:tav tm="0">
                                          <p:val>
                                            <p:strVal val="ppt_y"/>
                                          </p:val>
                                        </p:tav>
                                        <p:tav tm="100000">
                                          <p:val>
                                            <p:strVal val="1+ppt_h/2"/>
                                          </p:val>
                                        </p:tav>
                                      </p:tavLst>
                                    </p:anim>
                                    <p:set>
                                      <p:cBhvr>
                                        <p:cTn id="151" dur="1" fill="hold">
                                          <p:stCondLst>
                                            <p:cond delay="2999"/>
                                          </p:stCondLst>
                                        </p:cTn>
                                        <p:tgtEl>
                                          <p:spTgt spid="20"/>
                                        </p:tgtEl>
                                        <p:attrNameLst>
                                          <p:attrName>style.visibility</p:attrName>
                                        </p:attrNameLst>
                                      </p:cBhvr>
                                      <p:to>
                                        <p:strVal val="hidden"/>
                                      </p:to>
                                    </p:set>
                                  </p:childTnLst>
                                </p:cTn>
                              </p:par>
                              <p:par>
                                <p:cTn id="152" presetID="2" presetClass="exit" presetSubtype="1" fill="hold" grpId="2" nodeType="withEffect">
                                  <p:stCondLst>
                                    <p:cond delay="0"/>
                                  </p:stCondLst>
                                  <p:childTnLst>
                                    <p:anim calcmode="lin" valueType="num">
                                      <p:cBhvr additive="base">
                                        <p:cTn id="153" dur="3000"/>
                                        <p:tgtEl>
                                          <p:spTgt spid="7"/>
                                        </p:tgtEl>
                                        <p:attrNameLst>
                                          <p:attrName>ppt_x</p:attrName>
                                        </p:attrNameLst>
                                      </p:cBhvr>
                                      <p:tavLst>
                                        <p:tav tm="0">
                                          <p:val>
                                            <p:strVal val="ppt_x"/>
                                          </p:val>
                                        </p:tav>
                                        <p:tav tm="100000">
                                          <p:val>
                                            <p:strVal val="ppt_x"/>
                                          </p:val>
                                        </p:tav>
                                      </p:tavLst>
                                    </p:anim>
                                    <p:anim calcmode="lin" valueType="num">
                                      <p:cBhvr additive="base">
                                        <p:cTn id="154" dur="3000"/>
                                        <p:tgtEl>
                                          <p:spTgt spid="7"/>
                                        </p:tgtEl>
                                        <p:attrNameLst>
                                          <p:attrName>ppt_y</p:attrName>
                                        </p:attrNameLst>
                                      </p:cBhvr>
                                      <p:tavLst>
                                        <p:tav tm="0">
                                          <p:val>
                                            <p:strVal val="ppt_y"/>
                                          </p:val>
                                        </p:tav>
                                        <p:tav tm="100000">
                                          <p:val>
                                            <p:strVal val="0-ppt_h/2"/>
                                          </p:val>
                                        </p:tav>
                                      </p:tavLst>
                                    </p:anim>
                                    <p:set>
                                      <p:cBhvr>
                                        <p:cTn id="155" dur="1" fill="hold">
                                          <p:stCondLst>
                                            <p:cond delay="2999"/>
                                          </p:stCondLst>
                                        </p:cTn>
                                        <p:tgtEl>
                                          <p:spTgt spid="7"/>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3000"/>
                                        <p:tgtEl>
                                          <p:spTgt spid="9"/>
                                        </p:tgtEl>
                                        <p:attrNameLst>
                                          <p:attrName>ppt_x</p:attrName>
                                        </p:attrNameLst>
                                      </p:cBhvr>
                                      <p:tavLst>
                                        <p:tav tm="0">
                                          <p:val>
                                            <p:strVal val="ppt_x"/>
                                          </p:val>
                                        </p:tav>
                                        <p:tav tm="100000">
                                          <p:val>
                                            <p:strVal val="ppt_x"/>
                                          </p:val>
                                        </p:tav>
                                      </p:tavLst>
                                    </p:anim>
                                    <p:anim calcmode="lin" valueType="num">
                                      <p:cBhvr additive="base">
                                        <p:cTn id="158" dur="3000"/>
                                        <p:tgtEl>
                                          <p:spTgt spid="9"/>
                                        </p:tgtEl>
                                        <p:attrNameLst>
                                          <p:attrName>ppt_y</p:attrName>
                                        </p:attrNameLst>
                                      </p:cBhvr>
                                      <p:tavLst>
                                        <p:tav tm="0">
                                          <p:val>
                                            <p:strVal val="ppt_y"/>
                                          </p:val>
                                        </p:tav>
                                        <p:tav tm="100000">
                                          <p:val>
                                            <p:strVal val="0-ppt_h/2"/>
                                          </p:val>
                                        </p:tav>
                                      </p:tavLst>
                                    </p:anim>
                                    <p:set>
                                      <p:cBhvr>
                                        <p:cTn id="159" dur="1" fill="hold">
                                          <p:stCondLst>
                                            <p:cond delay="2999"/>
                                          </p:stCondLst>
                                        </p:cTn>
                                        <p:tgtEl>
                                          <p:spTgt spid="9"/>
                                        </p:tgtEl>
                                        <p:attrNameLst>
                                          <p:attrName>style.visibility</p:attrName>
                                        </p:attrNameLst>
                                      </p:cBhvr>
                                      <p:to>
                                        <p:strVal val="hidden"/>
                                      </p:to>
                                    </p:set>
                                  </p:childTnLst>
                                </p:cTn>
                              </p:par>
                              <p:par>
                                <p:cTn id="160" presetID="2" presetClass="exit" presetSubtype="1" fill="hold" grpId="2" nodeType="withEffect">
                                  <p:stCondLst>
                                    <p:cond delay="0"/>
                                  </p:stCondLst>
                                  <p:childTnLst>
                                    <p:anim calcmode="lin" valueType="num">
                                      <p:cBhvr additive="base">
                                        <p:cTn id="161" dur="3000"/>
                                        <p:tgtEl>
                                          <p:spTgt spid="11"/>
                                        </p:tgtEl>
                                        <p:attrNameLst>
                                          <p:attrName>ppt_x</p:attrName>
                                        </p:attrNameLst>
                                      </p:cBhvr>
                                      <p:tavLst>
                                        <p:tav tm="0">
                                          <p:val>
                                            <p:strVal val="ppt_x"/>
                                          </p:val>
                                        </p:tav>
                                        <p:tav tm="100000">
                                          <p:val>
                                            <p:strVal val="ppt_x"/>
                                          </p:val>
                                        </p:tav>
                                      </p:tavLst>
                                    </p:anim>
                                    <p:anim calcmode="lin" valueType="num">
                                      <p:cBhvr additive="base">
                                        <p:cTn id="162" dur="3000"/>
                                        <p:tgtEl>
                                          <p:spTgt spid="11"/>
                                        </p:tgtEl>
                                        <p:attrNameLst>
                                          <p:attrName>ppt_y</p:attrName>
                                        </p:attrNameLst>
                                      </p:cBhvr>
                                      <p:tavLst>
                                        <p:tav tm="0">
                                          <p:val>
                                            <p:strVal val="ppt_y"/>
                                          </p:val>
                                        </p:tav>
                                        <p:tav tm="100000">
                                          <p:val>
                                            <p:strVal val="0-ppt_h/2"/>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3000"/>
                                        <p:tgtEl>
                                          <p:spTgt spid="13"/>
                                        </p:tgtEl>
                                        <p:attrNameLst>
                                          <p:attrName>ppt_x</p:attrName>
                                        </p:attrNameLst>
                                      </p:cBhvr>
                                      <p:tavLst>
                                        <p:tav tm="0">
                                          <p:val>
                                            <p:strVal val="ppt_x"/>
                                          </p:val>
                                        </p:tav>
                                        <p:tav tm="100000">
                                          <p:val>
                                            <p:strVal val="ppt_x"/>
                                          </p:val>
                                        </p:tav>
                                      </p:tavLst>
                                    </p:anim>
                                    <p:anim calcmode="lin" valueType="num">
                                      <p:cBhvr additive="base">
                                        <p:cTn id="166" dur="3000"/>
                                        <p:tgtEl>
                                          <p:spTgt spid="13"/>
                                        </p:tgtEl>
                                        <p:attrNameLst>
                                          <p:attrName>ppt_y</p:attrName>
                                        </p:attrNameLst>
                                      </p:cBhvr>
                                      <p:tavLst>
                                        <p:tav tm="0">
                                          <p:val>
                                            <p:strVal val="ppt_y"/>
                                          </p:val>
                                        </p:tav>
                                        <p:tav tm="100000">
                                          <p:val>
                                            <p:strVal val="0-ppt_h/2"/>
                                          </p:val>
                                        </p:tav>
                                      </p:tavLst>
                                    </p:anim>
                                    <p:set>
                                      <p:cBhvr>
                                        <p:cTn id="167" dur="1" fill="hold">
                                          <p:stCondLst>
                                            <p:cond delay="2999"/>
                                          </p:stCondLst>
                                        </p:cTn>
                                        <p:tgtEl>
                                          <p:spTgt spid="13"/>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3000"/>
                                        <p:tgtEl>
                                          <p:spTgt spid="15"/>
                                        </p:tgtEl>
                                        <p:attrNameLst>
                                          <p:attrName>ppt_x</p:attrName>
                                        </p:attrNameLst>
                                      </p:cBhvr>
                                      <p:tavLst>
                                        <p:tav tm="0">
                                          <p:val>
                                            <p:strVal val="ppt_x"/>
                                          </p:val>
                                        </p:tav>
                                        <p:tav tm="100000">
                                          <p:val>
                                            <p:strVal val="ppt_x"/>
                                          </p:val>
                                        </p:tav>
                                      </p:tavLst>
                                    </p:anim>
                                    <p:anim calcmode="lin" valueType="num">
                                      <p:cBhvr additive="base">
                                        <p:cTn id="170" dur="3000"/>
                                        <p:tgtEl>
                                          <p:spTgt spid="15"/>
                                        </p:tgtEl>
                                        <p:attrNameLst>
                                          <p:attrName>ppt_y</p:attrName>
                                        </p:attrNameLst>
                                      </p:cBhvr>
                                      <p:tavLst>
                                        <p:tav tm="0">
                                          <p:val>
                                            <p:strVal val="ppt_y"/>
                                          </p:val>
                                        </p:tav>
                                        <p:tav tm="100000">
                                          <p:val>
                                            <p:strVal val="0-ppt_h/2"/>
                                          </p:val>
                                        </p:tav>
                                      </p:tavLst>
                                    </p:anim>
                                    <p:set>
                                      <p:cBhvr>
                                        <p:cTn id="171" dur="1" fill="hold">
                                          <p:stCondLst>
                                            <p:cond delay="2999"/>
                                          </p:stCondLst>
                                        </p:cTn>
                                        <p:tgtEl>
                                          <p:spTgt spid="1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3000"/>
                                        <p:tgtEl>
                                          <p:spTgt spid="17"/>
                                        </p:tgtEl>
                                        <p:attrNameLst>
                                          <p:attrName>ppt_x</p:attrName>
                                        </p:attrNameLst>
                                      </p:cBhvr>
                                      <p:tavLst>
                                        <p:tav tm="0">
                                          <p:val>
                                            <p:strVal val="ppt_x"/>
                                          </p:val>
                                        </p:tav>
                                        <p:tav tm="100000">
                                          <p:val>
                                            <p:strVal val="ppt_x"/>
                                          </p:val>
                                        </p:tav>
                                      </p:tavLst>
                                    </p:anim>
                                    <p:anim calcmode="lin" valueType="num">
                                      <p:cBhvr additive="base">
                                        <p:cTn id="174" dur="3000"/>
                                        <p:tgtEl>
                                          <p:spTgt spid="17"/>
                                        </p:tgtEl>
                                        <p:attrNameLst>
                                          <p:attrName>ppt_y</p:attrName>
                                        </p:attrNameLst>
                                      </p:cBhvr>
                                      <p:tavLst>
                                        <p:tav tm="0">
                                          <p:val>
                                            <p:strVal val="ppt_y"/>
                                          </p:val>
                                        </p:tav>
                                        <p:tav tm="100000">
                                          <p:val>
                                            <p:strVal val="0-ppt_h/2"/>
                                          </p:val>
                                        </p:tav>
                                      </p:tavLst>
                                    </p:anim>
                                    <p:set>
                                      <p:cBhvr>
                                        <p:cTn id="175" dur="1" fill="hold">
                                          <p:stCondLst>
                                            <p:cond delay="2999"/>
                                          </p:stCondLst>
                                        </p:cTn>
                                        <p:tgtEl>
                                          <p:spTgt spid="17"/>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3000"/>
                                        <p:tgtEl>
                                          <p:spTgt spid="19"/>
                                        </p:tgtEl>
                                        <p:attrNameLst>
                                          <p:attrName>ppt_x</p:attrName>
                                        </p:attrNameLst>
                                      </p:cBhvr>
                                      <p:tavLst>
                                        <p:tav tm="0">
                                          <p:val>
                                            <p:strVal val="ppt_x"/>
                                          </p:val>
                                        </p:tav>
                                        <p:tav tm="100000">
                                          <p:val>
                                            <p:strVal val="ppt_x"/>
                                          </p:val>
                                        </p:tav>
                                      </p:tavLst>
                                    </p:anim>
                                    <p:anim calcmode="lin" valueType="num">
                                      <p:cBhvr additive="base">
                                        <p:cTn id="178" dur="3000"/>
                                        <p:tgtEl>
                                          <p:spTgt spid="19"/>
                                        </p:tgtEl>
                                        <p:attrNameLst>
                                          <p:attrName>ppt_y</p:attrName>
                                        </p:attrNameLst>
                                      </p:cBhvr>
                                      <p:tavLst>
                                        <p:tav tm="0">
                                          <p:val>
                                            <p:strVal val="ppt_y"/>
                                          </p:val>
                                        </p:tav>
                                        <p:tav tm="100000">
                                          <p:val>
                                            <p:strVal val="0-ppt_h/2"/>
                                          </p:val>
                                        </p:tav>
                                      </p:tavLst>
                                    </p:anim>
                                    <p:set>
                                      <p:cBhvr>
                                        <p:cTn id="179" dur="1" fill="hold">
                                          <p:stCondLst>
                                            <p:cond delay="2999"/>
                                          </p:stCondLst>
                                        </p:cTn>
                                        <p:tgtEl>
                                          <p:spTgt spid="19"/>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3000"/>
                                        <p:tgtEl>
                                          <p:spTgt spid="21"/>
                                        </p:tgtEl>
                                        <p:attrNameLst>
                                          <p:attrName>ppt_x</p:attrName>
                                        </p:attrNameLst>
                                      </p:cBhvr>
                                      <p:tavLst>
                                        <p:tav tm="0">
                                          <p:val>
                                            <p:strVal val="ppt_x"/>
                                          </p:val>
                                        </p:tav>
                                        <p:tav tm="100000">
                                          <p:val>
                                            <p:strVal val="ppt_x"/>
                                          </p:val>
                                        </p:tav>
                                      </p:tavLst>
                                    </p:anim>
                                    <p:anim calcmode="lin" valueType="num">
                                      <p:cBhvr additive="base">
                                        <p:cTn id="182" dur="3000"/>
                                        <p:tgtEl>
                                          <p:spTgt spid="21"/>
                                        </p:tgtEl>
                                        <p:attrNameLst>
                                          <p:attrName>ppt_y</p:attrName>
                                        </p:attrNameLst>
                                      </p:cBhvr>
                                      <p:tavLst>
                                        <p:tav tm="0">
                                          <p:val>
                                            <p:strVal val="ppt_y"/>
                                          </p:val>
                                        </p:tav>
                                        <p:tav tm="100000">
                                          <p:val>
                                            <p:strVal val="0-ppt_h/2"/>
                                          </p:val>
                                        </p:tav>
                                      </p:tavLst>
                                    </p:anim>
                                    <p:set>
                                      <p:cBhvr>
                                        <p:cTn id="183" dur="1" fill="hold">
                                          <p:stCondLst>
                                            <p:cond delay="2999"/>
                                          </p:stCondLst>
                                        </p:cTn>
                                        <p:tgtEl>
                                          <p:spTgt spid="21"/>
                                        </p:tgtEl>
                                        <p:attrNameLst>
                                          <p:attrName>style.visibility</p:attrName>
                                        </p:attrNameLst>
                                      </p:cBhvr>
                                      <p:to>
                                        <p:strVal val="hidden"/>
                                      </p:to>
                                    </p:set>
                                  </p:childTnLst>
                                </p:cTn>
                              </p:par>
                              <p:par>
                                <p:cTn id="184" presetID="19" presetClass="exit" presetSubtype="5" fill="hold" grpId="3" nodeType="withEffect">
                                  <p:stCondLst>
                                    <p:cond delay="0"/>
                                  </p:stCondLst>
                                  <p:childTnLst>
                                    <p:anim calcmode="lin" valueType="num">
                                      <p:cBhvr>
                                        <p:cTn id="185" dur="3000"/>
                                        <p:tgtEl>
                                          <p:spTgt spid="6"/>
                                        </p:tgtEl>
                                        <p:attrNameLst>
                                          <p:attrName>ppt_w</p:attrName>
                                        </p:attrNameLst>
                                      </p:cBhvr>
                                      <p:tavLst>
                                        <p:tav tm="0">
                                          <p:val>
                                            <p:strVal val="ppt_w"/>
                                          </p:val>
                                        </p:tav>
                                        <p:tav tm="100000">
                                          <p:val>
                                            <p:strVal val="ppt_w"/>
                                          </p:val>
                                        </p:tav>
                                      </p:tavLst>
                                    </p:anim>
                                    <p:anim calcmode="lin" valueType="num">
                                      <p:cBhvr>
                                        <p:cTn id="18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2999"/>
                                          </p:stCondLst>
                                        </p:cTn>
                                        <p:tgtEl>
                                          <p:spTgt spid="6"/>
                                        </p:tgtEl>
                                        <p:attrNameLst>
                                          <p:attrName>style.visibility</p:attrName>
                                        </p:attrNameLst>
                                      </p:cBhvr>
                                      <p:to>
                                        <p:strVal val="hidden"/>
                                      </p:to>
                                    </p:set>
                                  </p:childTnLst>
                                </p:cTn>
                              </p:par>
                              <p:par>
                                <p:cTn id="188" presetID="19" presetClass="exit" presetSubtype="5" fill="hold" grpId="3" nodeType="withEffect">
                                  <p:stCondLst>
                                    <p:cond delay="0"/>
                                  </p:stCondLst>
                                  <p:childTnLst>
                                    <p:anim calcmode="lin" valueType="num">
                                      <p:cBhvr>
                                        <p:cTn id="189" dur="3000"/>
                                        <p:tgtEl>
                                          <p:spTgt spid="8"/>
                                        </p:tgtEl>
                                        <p:attrNameLst>
                                          <p:attrName>ppt_w</p:attrName>
                                        </p:attrNameLst>
                                      </p:cBhvr>
                                      <p:tavLst>
                                        <p:tav tm="0">
                                          <p:val>
                                            <p:strVal val="ppt_w"/>
                                          </p:val>
                                        </p:tav>
                                        <p:tav tm="100000">
                                          <p:val>
                                            <p:strVal val="ppt_w"/>
                                          </p:val>
                                        </p:tav>
                                      </p:tavLst>
                                    </p:anim>
                                    <p:anim calcmode="lin" valueType="num">
                                      <p:cBhvr>
                                        <p:cTn id="19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2999"/>
                                          </p:stCondLst>
                                        </p:cTn>
                                        <p:tgtEl>
                                          <p:spTgt spid="8"/>
                                        </p:tgtEl>
                                        <p:attrNameLst>
                                          <p:attrName>style.visibility</p:attrName>
                                        </p:attrNameLst>
                                      </p:cBhvr>
                                      <p:to>
                                        <p:strVal val="hidden"/>
                                      </p:to>
                                    </p:set>
                                  </p:childTnLst>
                                </p:cTn>
                              </p:par>
                              <p:par>
                                <p:cTn id="192" presetID="19" presetClass="exit" presetSubtype="5" fill="hold" grpId="3" nodeType="withEffect">
                                  <p:stCondLst>
                                    <p:cond delay="0"/>
                                  </p:stCondLst>
                                  <p:childTnLst>
                                    <p:anim calcmode="lin" valueType="num">
                                      <p:cBhvr>
                                        <p:cTn id="193" dur="3000"/>
                                        <p:tgtEl>
                                          <p:spTgt spid="10"/>
                                        </p:tgtEl>
                                        <p:attrNameLst>
                                          <p:attrName>ppt_w</p:attrName>
                                        </p:attrNameLst>
                                      </p:cBhvr>
                                      <p:tavLst>
                                        <p:tav tm="0">
                                          <p:val>
                                            <p:strVal val="ppt_w"/>
                                          </p:val>
                                        </p:tav>
                                        <p:tav tm="100000">
                                          <p:val>
                                            <p:strVal val="ppt_w"/>
                                          </p:val>
                                        </p:tav>
                                      </p:tavLst>
                                    </p:anim>
                                    <p:anim calcmode="lin" valueType="num">
                                      <p:cBhvr>
                                        <p:cTn id="194"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2999"/>
                                          </p:stCondLst>
                                        </p:cTn>
                                        <p:tgtEl>
                                          <p:spTgt spid="10"/>
                                        </p:tgtEl>
                                        <p:attrNameLst>
                                          <p:attrName>style.visibility</p:attrName>
                                        </p:attrNameLst>
                                      </p:cBhvr>
                                      <p:to>
                                        <p:strVal val="hidden"/>
                                      </p:to>
                                    </p:set>
                                  </p:childTnLst>
                                </p:cTn>
                              </p:par>
                              <p:par>
                                <p:cTn id="196" presetID="19" presetClass="exit" presetSubtype="5" fill="hold" grpId="3" nodeType="withEffect">
                                  <p:stCondLst>
                                    <p:cond delay="0"/>
                                  </p:stCondLst>
                                  <p:childTnLst>
                                    <p:anim calcmode="lin" valueType="num">
                                      <p:cBhvr>
                                        <p:cTn id="197" dur="3000"/>
                                        <p:tgtEl>
                                          <p:spTgt spid="12"/>
                                        </p:tgtEl>
                                        <p:attrNameLst>
                                          <p:attrName>ppt_w</p:attrName>
                                        </p:attrNameLst>
                                      </p:cBhvr>
                                      <p:tavLst>
                                        <p:tav tm="0">
                                          <p:val>
                                            <p:strVal val="ppt_w"/>
                                          </p:val>
                                        </p:tav>
                                        <p:tav tm="100000">
                                          <p:val>
                                            <p:strVal val="ppt_w"/>
                                          </p:val>
                                        </p:tav>
                                      </p:tavLst>
                                    </p:anim>
                                    <p:anim calcmode="lin" valueType="num">
                                      <p:cBhvr>
                                        <p:cTn id="19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2999"/>
                                          </p:stCondLst>
                                        </p:cTn>
                                        <p:tgtEl>
                                          <p:spTgt spid="12"/>
                                        </p:tgtEl>
                                        <p:attrNameLst>
                                          <p:attrName>style.visibility</p:attrName>
                                        </p:attrNameLst>
                                      </p:cBhvr>
                                      <p:to>
                                        <p:strVal val="hidden"/>
                                      </p:to>
                                    </p:set>
                                  </p:childTnLst>
                                </p:cTn>
                              </p:par>
                              <p:par>
                                <p:cTn id="200" presetID="19" presetClass="exit" presetSubtype="5" fill="hold" grpId="3" nodeType="withEffect">
                                  <p:stCondLst>
                                    <p:cond delay="0"/>
                                  </p:stCondLst>
                                  <p:childTnLst>
                                    <p:anim calcmode="lin" valueType="num">
                                      <p:cBhvr>
                                        <p:cTn id="201" dur="3000"/>
                                        <p:tgtEl>
                                          <p:spTgt spid="14"/>
                                        </p:tgtEl>
                                        <p:attrNameLst>
                                          <p:attrName>ppt_w</p:attrName>
                                        </p:attrNameLst>
                                      </p:cBhvr>
                                      <p:tavLst>
                                        <p:tav tm="0">
                                          <p:val>
                                            <p:strVal val="ppt_w"/>
                                          </p:val>
                                        </p:tav>
                                        <p:tav tm="100000">
                                          <p:val>
                                            <p:strVal val="ppt_w"/>
                                          </p:val>
                                        </p:tav>
                                      </p:tavLst>
                                    </p:anim>
                                    <p:anim calcmode="lin" valueType="num">
                                      <p:cBhvr>
                                        <p:cTn id="20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2999"/>
                                          </p:stCondLst>
                                        </p:cTn>
                                        <p:tgtEl>
                                          <p:spTgt spid="14"/>
                                        </p:tgtEl>
                                        <p:attrNameLst>
                                          <p:attrName>style.visibility</p:attrName>
                                        </p:attrNameLst>
                                      </p:cBhvr>
                                      <p:to>
                                        <p:strVal val="hidden"/>
                                      </p:to>
                                    </p:set>
                                  </p:childTnLst>
                                </p:cTn>
                              </p:par>
                              <p:par>
                                <p:cTn id="204" presetID="19" presetClass="exit" presetSubtype="5" fill="hold" grpId="3" nodeType="withEffect">
                                  <p:stCondLst>
                                    <p:cond delay="0"/>
                                  </p:stCondLst>
                                  <p:childTnLst>
                                    <p:anim calcmode="lin" valueType="num">
                                      <p:cBhvr>
                                        <p:cTn id="205" dur="3000"/>
                                        <p:tgtEl>
                                          <p:spTgt spid="16"/>
                                        </p:tgtEl>
                                        <p:attrNameLst>
                                          <p:attrName>ppt_w</p:attrName>
                                        </p:attrNameLst>
                                      </p:cBhvr>
                                      <p:tavLst>
                                        <p:tav tm="0">
                                          <p:val>
                                            <p:strVal val="ppt_w"/>
                                          </p:val>
                                        </p:tav>
                                        <p:tav tm="100000">
                                          <p:val>
                                            <p:strVal val="ppt_w"/>
                                          </p:val>
                                        </p:tav>
                                      </p:tavLst>
                                    </p:anim>
                                    <p:anim calcmode="lin" valueType="num">
                                      <p:cBhvr>
                                        <p:cTn id="206"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2999"/>
                                          </p:stCondLst>
                                        </p:cTn>
                                        <p:tgtEl>
                                          <p:spTgt spid="16"/>
                                        </p:tgtEl>
                                        <p:attrNameLst>
                                          <p:attrName>style.visibility</p:attrName>
                                        </p:attrNameLst>
                                      </p:cBhvr>
                                      <p:to>
                                        <p:strVal val="hidden"/>
                                      </p:to>
                                    </p:set>
                                  </p:childTnLst>
                                </p:cTn>
                              </p:par>
                              <p:par>
                                <p:cTn id="208" presetID="19" presetClass="exit" presetSubtype="5" fill="hold" grpId="3" nodeType="withEffect">
                                  <p:stCondLst>
                                    <p:cond delay="0"/>
                                  </p:stCondLst>
                                  <p:childTnLst>
                                    <p:anim calcmode="lin" valueType="num">
                                      <p:cBhvr>
                                        <p:cTn id="209" dur="3000"/>
                                        <p:tgtEl>
                                          <p:spTgt spid="18"/>
                                        </p:tgtEl>
                                        <p:attrNameLst>
                                          <p:attrName>ppt_w</p:attrName>
                                        </p:attrNameLst>
                                      </p:cBhvr>
                                      <p:tavLst>
                                        <p:tav tm="0">
                                          <p:val>
                                            <p:strVal val="ppt_w"/>
                                          </p:val>
                                        </p:tav>
                                        <p:tav tm="100000">
                                          <p:val>
                                            <p:strVal val="ppt_w"/>
                                          </p:val>
                                        </p:tav>
                                      </p:tavLst>
                                    </p:anim>
                                    <p:anim calcmode="lin" valueType="num">
                                      <p:cBhvr>
                                        <p:cTn id="21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2999"/>
                                          </p:stCondLst>
                                        </p:cTn>
                                        <p:tgtEl>
                                          <p:spTgt spid="18"/>
                                        </p:tgtEl>
                                        <p:attrNameLst>
                                          <p:attrName>style.visibility</p:attrName>
                                        </p:attrNameLst>
                                      </p:cBhvr>
                                      <p:to>
                                        <p:strVal val="hidden"/>
                                      </p:to>
                                    </p:set>
                                  </p:childTnLst>
                                </p:cTn>
                              </p:par>
                              <p:par>
                                <p:cTn id="212" presetID="19" presetClass="exit" presetSubtype="5" fill="hold" grpId="3" nodeType="withEffect">
                                  <p:stCondLst>
                                    <p:cond delay="0"/>
                                  </p:stCondLst>
                                  <p:childTnLst>
                                    <p:anim calcmode="lin" valueType="num">
                                      <p:cBhvr>
                                        <p:cTn id="213" dur="3000"/>
                                        <p:tgtEl>
                                          <p:spTgt spid="20"/>
                                        </p:tgtEl>
                                        <p:attrNameLst>
                                          <p:attrName>ppt_w</p:attrName>
                                        </p:attrNameLst>
                                      </p:cBhvr>
                                      <p:tavLst>
                                        <p:tav tm="0">
                                          <p:val>
                                            <p:strVal val="ppt_w"/>
                                          </p:val>
                                        </p:tav>
                                        <p:tav tm="100000">
                                          <p:val>
                                            <p:strVal val="ppt_w"/>
                                          </p:val>
                                        </p:tav>
                                      </p:tavLst>
                                    </p:anim>
                                    <p:anim calcmode="lin" valueType="num">
                                      <p:cBhvr>
                                        <p:cTn id="214"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2999"/>
                                          </p:stCondLst>
                                        </p:cTn>
                                        <p:tgtEl>
                                          <p:spTgt spid="20"/>
                                        </p:tgtEl>
                                        <p:attrNameLst>
                                          <p:attrName>style.visibility</p:attrName>
                                        </p:attrNameLst>
                                      </p:cBhvr>
                                      <p:to>
                                        <p:strVal val="hidden"/>
                                      </p:to>
                                    </p:set>
                                  </p:childTnLst>
                                </p:cTn>
                              </p:par>
                              <p:par>
                                <p:cTn id="216" presetID="19" presetClass="exit" presetSubtype="5" fill="hold" grpId="3" nodeType="withEffect">
                                  <p:stCondLst>
                                    <p:cond delay="0"/>
                                  </p:stCondLst>
                                  <p:childTnLst>
                                    <p:anim calcmode="lin" valueType="num">
                                      <p:cBhvr>
                                        <p:cTn id="217" dur="3000"/>
                                        <p:tgtEl>
                                          <p:spTgt spid="7"/>
                                        </p:tgtEl>
                                        <p:attrNameLst>
                                          <p:attrName>ppt_w</p:attrName>
                                        </p:attrNameLst>
                                      </p:cBhvr>
                                      <p:tavLst>
                                        <p:tav tm="0">
                                          <p:val>
                                            <p:strVal val="ppt_w"/>
                                          </p:val>
                                        </p:tav>
                                        <p:tav tm="100000">
                                          <p:val>
                                            <p:strVal val="ppt_w"/>
                                          </p:val>
                                        </p:tav>
                                      </p:tavLst>
                                    </p:anim>
                                    <p:anim calcmode="lin" valueType="num">
                                      <p:cBhvr>
                                        <p:cTn id="2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2999"/>
                                          </p:stCondLst>
                                        </p:cTn>
                                        <p:tgtEl>
                                          <p:spTgt spid="7"/>
                                        </p:tgtEl>
                                        <p:attrNameLst>
                                          <p:attrName>style.visibility</p:attrName>
                                        </p:attrNameLst>
                                      </p:cBhvr>
                                      <p:to>
                                        <p:strVal val="hidden"/>
                                      </p:to>
                                    </p:set>
                                  </p:childTnLst>
                                </p:cTn>
                              </p:par>
                              <p:par>
                                <p:cTn id="220" presetID="19" presetClass="exit" presetSubtype="5" fill="hold" grpId="3" nodeType="withEffect">
                                  <p:stCondLst>
                                    <p:cond delay="0"/>
                                  </p:stCondLst>
                                  <p:childTnLst>
                                    <p:anim calcmode="lin" valueType="num">
                                      <p:cBhvr>
                                        <p:cTn id="221" dur="3000"/>
                                        <p:tgtEl>
                                          <p:spTgt spid="9"/>
                                        </p:tgtEl>
                                        <p:attrNameLst>
                                          <p:attrName>ppt_w</p:attrName>
                                        </p:attrNameLst>
                                      </p:cBhvr>
                                      <p:tavLst>
                                        <p:tav tm="0">
                                          <p:val>
                                            <p:strVal val="ppt_w"/>
                                          </p:val>
                                        </p:tav>
                                        <p:tav tm="100000">
                                          <p:val>
                                            <p:strVal val="ppt_w"/>
                                          </p:val>
                                        </p:tav>
                                      </p:tavLst>
                                    </p:anim>
                                    <p:anim calcmode="lin" valueType="num">
                                      <p:cBhvr>
                                        <p:cTn id="2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2999"/>
                                          </p:stCondLst>
                                        </p:cTn>
                                        <p:tgtEl>
                                          <p:spTgt spid="9"/>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3000"/>
                                        <p:tgtEl>
                                          <p:spTgt spid="11"/>
                                        </p:tgtEl>
                                        <p:attrNameLst>
                                          <p:attrName>ppt_w</p:attrName>
                                        </p:attrNameLst>
                                      </p:cBhvr>
                                      <p:tavLst>
                                        <p:tav tm="0">
                                          <p:val>
                                            <p:strVal val="ppt_w"/>
                                          </p:val>
                                        </p:tav>
                                        <p:tav tm="100000">
                                          <p:val>
                                            <p:strVal val="ppt_w"/>
                                          </p:val>
                                        </p:tav>
                                      </p:tavLst>
                                    </p:anim>
                                    <p:anim calcmode="lin" valueType="num">
                                      <p:cBhvr>
                                        <p:cTn id="2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2999"/>
                                          </p:stCondLst>
                                        </p:cTn>
                                        <p:tgtEl>
                                          <p:spTgt spid="11"/>
                                        </p:tgtEl>
                                        <p:attrNameLst>
                                          <p:attrName>style.visibility</p:attrName>
                                        </p:attrNameLst>
                                      </p:cBhvr>
                                      <p:to>
                                        <p:strVal val="hidden"/>
                                      </p:to>
                                    </p:set>
                                  </p:childTnLst>
                                </p:cTn>
                              </p:par>
                              <p:par>
                                <p:cTn id="228" presetID="19" presetClass="exit" presetSubtype="5" fill="hold" grpId="3" nodeType="withEffect">
                                  <p:stCondLst>
                                    <p:cond delay="0"/>
                                  </p:stCondLst>
                                  <p:childTnLst>
                                    <p:anim calcmode="lin" valueType="num">
                                      <p:cBhvr>
                                        <p:cTn id="229" dur="3000"/>
                                        <p:tgtEl>
                                          <p:spTgt spid="13"/>
                                        </p:tgtEl>
                                        <p:attrNameLst>
                                          <p:attrName>ppt_w</p:attrName>
                                        </p:attrNameLst>
                                      </p:cBhvr>
                                      <p:tavLst>
                                        <p:tav tm="0">
                                          <p:val>
                                            <p:strVal val="ppt_w"/>
                                          </p:val>
                                        </p:tav>
                                        <p:tav tm="100000">
                                          <p:val>
                                            <p:strVal val="ppt_w"/>
                                          </p:val>
                                        </p:tav>
                                      </p:tavLst>
                                    </p:anim>
                                    <p:anim calcmode="lin" valueType="num">
                                      <p:cBhvr>
                                        <p:cTn id="2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1" dur="1" fill="hold">
                                          <p:stCondLst>
                                            <p:cond delay="2999"/>
                                          </p:stCondLst>
                                        </p:cTn>
                                        <p:tgtEl>
                                          <p:spTgt spid="13"/>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3000"/>
                                        <p:tgtEl>
                                          <p:spTgt spid="15"/>
                                        </p:tgtEl>
                                        <p:attrNameLst>
                                          <p:attrName>ppt_w</p:attrName>
                                        </p:attrNameLst>
                                      </p:cBhvr>
                                      <p:tavLst>
                                        <p:tav tm="0">
                                          <p:val>
                                            <p:strVal val="ppt_w"/>
                                          </p:val>
                                        </p:tav>
                                        <p:tav tm="100000">
                                          <p:val>
                                            <p:strVal val="ppt_w"/>
                                          </p:val>
                                        </p:tav>
                                      </p:tavLst>
                                    </p:anim>
                                    <p:anim calcmode="lin" valueType="num">
                                      <p:cBhvr>
                                        <p:cTn id="2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2999"/>
                                          </p:stCondLst>
                                        </p:cTn>
                                        <p:tgtEl>
                                          <p:spTgt spid="15"/>
                                        </p:tgtEl>
                                        <p:attrNameLst>
                                          <p:attrName>style.visibility</p:attrName>
                                        </p:attrNameLst>
                                      </p:cBhvr>
                                      <p:to>
                                        <p:strVal val="hidden"/>
                                      </p:to>
                                    </p:set>
                                  </p:childTnLst>
                                </p:cTn>
                              </p:par>
                              <p:par>
                                <p:cTn id="236" presetID="19" presetClass="exit" presetSubtype="5" fill="hold" grpId="3" nodeType="withEffect">
                                  <p:stCondLst>
                                    <p:cond delay="0"/>
                                  </p:stCondLst>
                                  <p:childTnLst>
                                    <p:anim calcmode="lin" valueType="num">
                                      <p:cBhvr>
                                        <p:cTn id="237" dur="3000"/>
                                        <p:tgtEl>
                                          <p:spTgt spid="17"/>
                                        </p:tgtEl>
                                        <p:attrNameLst>
                                          <p:attrName>ppt_w</p:attrName>
                                        </p:attrNameLst>
                                      </p:cBhvr>
                                      <p:tavLst>
                                        <p:tav tm="0">
                                          <p:val>
                                            <p:strVal val="ppt_w"/>
                                          </p:val>
                                        </p:tav>
                                        <p:tav tm="100000">
                                          <p:val>
                                            <p:strVal val="ppt_w"/>
                                          </p:val>
                                        </p:tav>
                                      </p:tavLst>
                                    </p:anim>
                                    <p:anim calcmode="lin" valueType="num">
                                      <p:cBhvr>
                                        <p:cTn id="23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9" dur="1" fill="hold">
                                          <p:stCondLst>
                                            <p:cond delay="2999"/>
                                          </p:stCondLst>
                                        </p:cTn>
                                        <p:tgtEl>
                                          <p:spTgt spid="17"/>
                                        </p:tgtEl>
                                        <p:attrNameLst>
                                          <p:attrName>style.visibility</p:attrName>
                                        </p:attrNameLst>
                                      </p:cBhvr>
                                      <p:to>
                                        <p:strVal val="hidden"/>
                                      </p:to>
                                    </p:set>
                                  </p:childTnLst>
                                </p:cTn>
                              </p:par>
                              <p:par>
                                <p:cTn id="240" presetID="19" presetClass="exit" presetSubtype="5" fill="hold" grpId="3" nodeType="withEffect">
                                  <p:stCondLst>
                                    <p:cond delay="0"/>
                                  </p:stCondLst>
                                  <p:childTnLst>
                                    <p:anim calcmode="lin" valueType="num">
                                      <p:cBhvr>
                                        <p:cTn id="241" dur="3000"/>
                                        <p:tgtEl>
                                          <p:spTgt spid="19"/>
                                        </p:tgtEl>
                                        <p:attrNameLst>
                                          <p:attrName>ppt_w</p:attrName>
                                        </p:attrNameLst>
                                      </p:cBhvr>
                                      <p:tavLst>
                                        <p:tav tm="0">
                                          <p:val>
                                            <p:strVal val="ppt_w"/>
                                          </p:val>
                                        </p:tav>
                                        <p:tav tm="100000">
                                          <p:val>
                                            <p:strVal val="ppt_w"/>
                                          </p:val>
                                        </p:tav>
                                      </p:tavLst>
                                    </p:anim>
                                    <p:anim calcmode="lin" valueType="num">
                                      <p:cBhvr>
                                        <p:cTn id="24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2999"/>
                                          </p:stCondLst>
                                        </p:cTn>
                                        <p:tgtEl>
                                          <p:spTgt spid="19"/>
                                        </p:tgtEl>
                                        <p:attrNameLst>
                                          <p:attrName>style.visibility</p:attrName>
                                        </p:attrNameLst>
                                      </p:cBhvr>
                                      <p:to>
                                        <p:strVal val="hidden"/>
                                      </p:to>
                                    </p:set>
                                  </p:childTnLst>
                                </p:cTn>
                              </p:par>
                              <p:par>
                                <p:cTn id="244" presetID="19" presetClass="exit" presetSubtype="5" fill="hold" grpId="3" nodeType="withEffect">
                                  <p:stCondLst>
                                    <p:cond delay="0"/>
                                  </p:stCondLst>
                                  <p:childTnLst>
                                    <p:anim calcmode="lin" valueType="num">
                                      <p:cBhvr>
                                        <p:cTn id="245" dur="3000"/>
                                        <p:tgtEl>
                                          <p:spTgt spid="21"/>
                                        </p:tgtEl>
                                        <p:attrNameLst>
                                          <p:attrName>ppt_w</p:attrName>
                                        </p:attrNameLst>
                                      </p:cBhvr>
                                      <p:tavLst>
                                        <p:tav tm="0">
                                          <p:val>
                                            <p:strVal val="ppt_w"/>
                                          </p:val>
                                        </p:tav>
                                        <p:tav tm="100000">
                                          <p:val>
                                            <p:strVal val="ppt_w"/>
                                          </p:val>
                                        </p:tav>
                                      </p:tavLst>
                                    </p:anim>
                                    <p:anim calcmode="lin" valueType="num">
                                      <p:cBhvr>
                                        <p:cTn id="246"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7" dur="1" fill="hold">
                                          <p:stCondLst>
                                            <p:cond delay="2999"/>
                                          </p:stCondLst>
                                        </p:cTn>
                                        <p:tgtEl>
                                          <p:spTgt spid="21"/>
                                        </p:tgtEl>
                                        <p:attrNameLst>
                                          <p:attrName>style.visibility</p:attrName>
                                        </p:attrNameLst>
                                      </p:cBhvr>
                                      <p:to>
                                        <p:strVal val="hidden"/>
                                      </p:to>
                                    </p:set>
                                  </p:childTnLst>
                                </p:cTn>
                              </p:par>
                              <p:par>
                                <p:cTn id="248" presetID="23" presetClass="entr" presetSubtype="288"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 calcmode="lin" valueType="num">
                                      <p:cBhvr>
                                        <p:cTn id="250" dur="3000" fill="hold"/>
                                        <p:tgtEl>
                                          <p:spTgt spid="4"/>
                                        </p:tgtEl>
                                        <p:attrNameLst>
                                          <p:attrName>ppt_w</p:attrName>
                                        </p:attrNameLst>
                                      </p:cBhvr>
                                      <p:tavLst>
                                        <p:tav tm="0">
                                          <p:val>
                                            <p:strVal val="4/3*#ppt_w"/>
                                          </p:val>
                                        </p:tav>
                                        <p:tav tm="100000">
                                          <p:val>
                                            <p:strVal val="#ppt_w"/>
                                          </p:val>
                                        </p:tav>
                                      </p:tavLst>
                                    </p:anim>
                                    <p:anim calcmode="lin" valueType="num">
                                      <p:cBhvr>
                                        <p:cTn id="251" dur="3000" fill="hold"/>
                                        <p:tgtEl>
                                          <p:spTgt spid="4"/>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4"/>
                                        </p:tgtEl>
                                        <p:attrNameLst>
                                          <p:attrName>style.visibility</p:attrName>
                                        </p:attrNameLst>
                                      </p:cBhvr>
                                      <p:to>
                                        <p:strVal val="visible"/>
                                      </p:to>
                                    </p:set>
                                    <p:animEffect transition="in" filter="barn(outHorizontal)">
                                      <p:cBhvr>
                                        <p:cTn id="254" dur="3000"/>
                                        <p:tgtEl>
                                          <p:spTgt spid="4"/>
                                        </p:tgtEl>
                                      </p:cBhvr>
                                    </p:animEffect>
                                  </p:childTnLst>
                                </p:cTn>
                              </p:par>
                            </p:childTnLst>
                          </p:cTn>
                        </p:par>
                        <p:par>
                          <p:cTn id="255" fill="hold">
                            <p:stCondLst>
                              <p:cond delay="3000"/>
                            </p:stCondLst>
                            <p:childTnLst>
                              <p:par>
                                <p:cTn id="256" presetID="29" presetClass="entr" presetSubtype="0" fill="hold" grpId="0" nodeType="afterEffect">
                                  <p:stCondLst>
                                    <p:cond delay="0"/>
                                  </p:stCondLst>
                                  <p:childTnLst>
                                    <p:set>
                                      <p:cBhvr>
                                        <p:cTn id="257" dur="1" fill="hold">
                                          <p:stCondLst>
                                            <p:cond delay="0"/>
                                          </p:stCondLst>
                                        </p:cTn>
                                        <p:tgtEl>
                                          <p:spTgt spid="22"/>
                                        </p:tgtEl>
                                        <p:attrNameLst>
                                          <p:attrName>style.visibility</p:attrName>
                                        </p:attrNameLst>
                                      </p:cBhvr>
                                      <p:to>
                                        <p:strVal val="visible"/>
                                      </p:to>
                                    </p:set>
                                    <p:anim calcmode="lin" valueType="num">
                                      <p:cBhvr>
                                        <p:cTn id="258" dur="2000" fill="hold"/>
                                        <p:tgtEl>
                                          <p:spTgt spid="22"/>
                                        </p:tgtEl>
                                        <p:attrNameLst>
                                          <p:attrName>ppt_x</p:attrName>
                                        </p:attrNameLst>
                                      </p:cBhvr>
                                      <p:tavLst>
                                        <p:tav tm="0">
                                          <p:val>
                                            <p:strVal val="#ppt_x-.2"/>
                                          </p:val>
                                        </p:tav>
                                        <p:tav tm="100000">
                                          <p:val>
                                            <p:strVal val="#ppt_x"/>
                                          </p:val>
                                        </p:tav>
                                      </p:tavLst>
                                    </p:anim>
                                    <p:anim calcmode="lin" valueType="num">
                                      <p:cBhvr>
                                        <p:cTn id="259" dur="2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260"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60000"/>
                  <a:lumOff val="40000"/>
                </a:schemeClr>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1600x1200.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0" y="500042"/>
            <a:ext cx="1857356" cy="5572164"/>
          </a:xfrm>
          <a:prstGeom prst="donut">
            <a:avLst>
              <a:gd name="adj" fmla="val 7252"/>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7" name="6 Anillo"/>
          <p:cNvSpPr/>
          <p:nvPr/>
        </p:nvSpPr>
        <p:spPr>
          <a:xfrm>
            <a:off x="7143768" y="428604"/>
            <a:ext cx="2000232" cy="5572164"/>
          </a:xfrm>
          <a:prstGeom prst="donut">
            <a:avLst>
              <a:gd name="adj" fmla="val 6891"/>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Anillo"/>
          <p:cNvSpPr/>
          <p:nvPr/>
        </p:nvSpPr>
        <p:spPr>
          <a:xfrm>
            <a:off x="642910" y="785794"/>
            <a:ext cx="1643074" cy="4929222"/>
          </a:xfrm>
          <a:prstGeom prst="donut">
            <a:avLst>
              <a:gd name="adj" fmla="val 8344"/>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9" name="8 Anillo"/>
          <p:cNvSpPr/>
          <p:nvPr/>
        </p:nvSpPr>
        <p:spPr>
          <a:xfrm>
            <a:off x="6643702" y="857232"/>
            <a:ext cx="1643074" cy="4929222"/>
          </a:xfrm>
          <a:prstGeom prst="donut">
            <a:avLst>
              <a:gd name="adj" fmla="val 7481"/>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Anillo"/>
          <p:cNvSpPr/>
          <p:nvPr/>
        </p:nvSpPr>
        <p:spPr>
          <a:xfrm>
            <a:off x="1357290" y="1071546"/>
            <a:ext cx="1285884" cy="4429156"/>
          </a:xfrm>
          <a:prstGeom prst="donut">
            <a:avLst>
              <a:gd name="adj" fmla="val 11093"/>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1" name="10 Anillo"/>
          <p:cNvSpPr/>
          <p:nvPr/>
        </p:nvSpPr>
        <p:spPr>
          <a:xfrm>
            <a:off x="6143636" y="1285860"/>
            <a:ext cx="1500198" cy="4429156"/>
          </a:xfrm>
          <a:prstGeom prst="donut">
            <a:avLst>
              <a:gd name="adj" fmla="val 8028"/>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Anillo"/>
          <p:cNvSpPr/>
          <p:nvPr/>
        </p:nvSpPr>
        <p:spPr>
          <a:xfrm>
            <a:off x="1928794" y="1500174"/>
            <a:ext cx="1285884" cy="3857652"/>
          </a:xfrm>
          <a:prstGeom prst="donut">
            <a:avLst>
              <a:gd name="adj" fmla="val 9229"/>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3" name="12 Anillo"/>
          <p:cNvSpPr/>
          <p:nvPr/>
        </p:nvSpPr>
        <p:spPr>
          <a:xfrm>
            <a:off x="5500694" y="1428736"/>
            <a:ext cx="1571636" cy="4000528"/>
          </a:xfrm>
          <a:prstGeom prst="donut">
            <a:avLst>
              <a:gd name="adj" fmla="val 7316"/>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Anillo"/>
          <p:cNvSpPr/>
          <p:nvPr/>
        </p:nvSpPr>
        <p:spPr>
          <a:xfrm>
            <a:off x="2714612" y="1785926"/>
            <a:ext cx="1143008" cy="3429024"/>
          </a:xfrm>
          <a:prstGeom prst="donut">
            <a:avLst>
              <a:gd name="adj" fmla="val 10803"/>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5" name="14 Anillo"/>
          <p:cNvSpPr/>
          <p:nvPr/>
        </p:nvSpPr>
        <p:spPr>
          <a:xfrm>
            <a:off x="5000628" y="1785926"/>
            <a:ext cx="1285884" cy="3286148"/>
          </a:xfrm>
          <a:prstGeom prst="donut">
            <a:avLst>
              <a:gd name="adj" fmla="val 9199"/>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Anillo"/>
          <p:cNvSpPr/>
          <p:nvPr/>
        </p:nvSpPr>
        <p:spPr>
          <a:xfrm>
            <a:off x="3214678" y="2071678"/>
            <a:ext cx="1071570" cy="2857520"/>
          </a:xfrm>
          <a:prstGeom prst="donut">
            <a:avLst>
              <a:gd name="adj" fmla="val 11776"/>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7" name="16 Anillo"/>
          <p:cNvSpPr/>
          <p:nvPr/>
        </p:nvSpPr>
        <p:spPr>
          <a:xfrm>
            <a:off x="4714876" y="2143116"/>
            <a:ext cx="1071570" cy="2857520"/>
          </a:xfrm>
          <a:prstGeom prst="donut">
            <a:avLst>
              <a:gd name="adj" fmla="val 10482"/>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Anillo"/>
          <p:cNvSpPr/>
          <p:nvPr/>
        </p:nvSpPr>
        <p:spPr>
          <a:xfrm>
            <a:off x="3786182" y="2285992"/>
            <a:ext cx="857256" cy="2500330"/>
          </a:xfrm>
          <a:prstGeom prst="donut">
            <a:avLst>
              <a:gd name="adj" fmla="val 12623"/>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9" name="18 Anillo"/>
          <p:cNvSpPr/>
          <p:nvPr/>
        </p:nvSpPr>
        <p:spPr>
          <a:xfrm>
            <a:off x="4429124" y="2357430"/>
            <a:ext cx="857256" cy="2428892"/>
          </a:xfrm>
          <a:prstGeom prst="donut">
            <a:avLst>
              <a:gd name="adj" fmla="val 12623"/>
            </a:avLst>
          </a:prstGeom>
          <a:gradFill flip="none" rotWithShape="1">
            <a:gsLst>
              <a:gs pos="0">
                <a:schemeClr val="bg1"/>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20" name="19 Imagen" descr="1600x1200.jpg"/>
          <p:cNvPicPr>
            <a:picLocks noChangeAspect="1"/>
          </p:cNvPicPr>
          <p:nvPr/>
        </p:nvPicPr>
        <p:blipFill>
          <a:blip r:embed="rId2"/>
          <a:stretch>
            <a:fillRect/>
          </a:stretch>
        </p:blipFill>
        <p:spPr>
          <a:xfrm>
            <a:off x="152400" y="15240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ppt_w/2"/>
                                          </p:val>
                                        </p:tav>
                                        <p:tav tm="100000">
                                          <p:val>
                                            <p:strVal val="#ppt_x"/>
                                          </p:val>
                                        </p:tav>
                                      </p:tavLst>
                                    </p:anim>
                                    <p:anim calcmode="lin" valueType="num">
                                      <p:cBhvr>
                                        <p:cTn id="11" dur="3000" fill="hold"/>
                                        <p:tgtEl>
                                          <p:spTgt spid="6"/>
                                        </p:tgtEl>
                                        <p:attrNameLst>
                                          <p:attrName>ppt_y</p:attrName>
                                        </p:attrNameLst>
                                      </p:cBhvr>
                                      <p:tavLst>
                                        <p:tav tm="0">
                                          <p:val>
                                            <p:strVal val="#ppt_y"/>
                                          </p:val>
                                        </p:tav>
                                        <p:tav tm="100000">
                                          <p:val>
                                            <p:strVal val="#ppt_y"/>
                                          </p:val>
                                        </p:tav>
                                      </p:tavLst>
                                    </p:anim>
                                    <p:anim calcmode="lin" valueType="num">
                                      <p:cBhvr>
                                        <p:cTn id="12" dur="3000" fill="hold"/>
                                        <p:tgtEl>
                                          <p:spTgt spid="6"/>
                                        </p:tgtEl>
                                        <p:attrNameLst>
                                          <p:attrName>ppt_w</p:attrName>
                                        </p:attrNameLst>
                                      </p:cBhvr>
                                      <p:tavLst>
                                        <p:tav tm="0">
                                          <p:val>
                                            <p:fltVal val="0"/>
                                          </p:val>
                                        </p:tav>
                                        <p:tav tm="100000">
                                          <p:val>
                                            <p:strVal val="#ppt_w"/>
                                          </p:val>
                                        </p:tav>
                                      </p:tavLst>
                                    </p:anim>
                                    <p:anim calcmode="lin" valueType="num">
                                      <p:cBhvr>
                                        <p:cTn id="13" dur="3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ppt_x</p:attrName>
                                        </p:attrNameLst>
                                      </p:cBhvr>
                                      <p:tavLst>
                                        <p:tav tm="0">
                                          <p:val>
                                            <p:strVal val="#ppt_x-#ppt_w/2"/>
                                          </p:val>
                                        </p:tav>
                                        <p:tav tm="100000">
                                          <p:val>
                                            <p:strVal val="#ppt_x"/>
                                          </p:val>
                                        </p:tav>
                                      </p:tavLst>
                                    </p:anim>
                                    <p:anim calcmode="lin" valueType="num">
                                      <p:cBhvr>
                                        <p:cTn id="17" dur="3000" fill="hold"/>
                                        <p:tgtEl>
                                          <p:spTgt spid="8"/>
                                        </p:tgtEl>
                                        <p:attrNameLst>
                                          <p:attrName>ppt_y</p:attrName>
                                        </p:attrNameLst>
                                      </p:cBhvr>
                                      <p:tavLst>
                                        <p:tav tm="0">
                                          <p:val>
                                            <p:strVal val="#ppt_y"/>
                                          </p:val>
                                        </p:tav>
                                        <p:tav tm="100000">
                                          <p:val>
                                            <p:strVal val="#ppt_y"/>
                                          </p:val>
                                        </p:tav>
                                      </p:tavLst>
                                    </p:anim>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ppt_x</p:attrName>
                                        </p:attrNameLst>
                                      </p:cBhvr>
                                      <p:tavLst>
                                        <p:tav tm="0">
                                          <p:val>
                                            <p:strVal val="#ppt_x-#ppt_w/2"/>
                                          </p:val>
                                        </p:tav>
                                        <p:tav tm="100000">
                                          <p:val>
                                            <p:strVal val="#ppt_x"/>
                                          </p:val>
                                        </p:tav>
                                      </p:tavLst>
                                    </p:anim>
                                    <p:anim calcmode="lin" valueType="num">
                                      <p:cBhvr>
                                        <p:cTn id="23" dur="3000" fill="hold"/>
                                        <p:tgtEl>
                                          <p:spTgt spid="10"/>
                                        </p:tgtEl>
                                        <p:attrNameLst>
                                          <p:attrName>ppt_y</p:attrName>
                                        </p:attrNameLst>
                                      </p:cBhvr>
                                      <p:tavLst>
                                        <p:tav tm="0">
                                          <p:val>
                                            <p:strVal val="#ppt_y"/>
                                          </p:val>
                                        </p:tav>
                                        <p:tav tm="100000">
                                          <p:val>
                                            <p:strVal val="#ppt_y"/>
                                          </p:val>
                                        </p:tav>
                                      </p:tavLst>
                                    </p:anim>
                                    <p:anim calcmode="lin" valueType="num">
                                      <p:cBhvr>
                                        <p:cTn id="24" dur="3000" fill="hold"/>
                                        <p:tgtEl>
                                          <p:spTgt spid="10"/>
                                        </p:tgtEl>
                                        <p:attrNameLst>
                                          <p:attrName>ppt_w</p:attrName>
                                        </p:attrNameLst>
                                      </p:cBhvr>
                                      <p:tavLst>
                                        <p:tav tm="0">
                                          <p:val>
                                            <p:fltVal val="0"/>
                                          </p:val>
                                        </p:tav>
                                        <p:tav tm="100000">
                                          <p:val>
                                            <p:strVal val="#ppt_w"/>
                                          </p:val>
                                        </p:tav>
                                      </p:tavLst>
                                    </p:anim>
                                    <p:anim calcmode="lin" valueType="num">
                                      <p:cBhvr>
                                        <p:cTn id="25" dur="3000" fill="hold"/>
                                        <p:tgtEl>
                                          <p:spTgt spid="10"/>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0" fill="hold"/>
                                        <p:tgtEl>
                                          <p:spTgt spid="12"/>
                                        </p:tgtEl>
                                        <p:attrNameLst>
                                          <p:attrName>ppt_x</p:attrName>
                                        </p:attrNameLst>
                                      </p:cBhvr>
                                      <p:tavLst>
                                        <p:tav tm="0">
                                          <p:val>
                                            <p:strVal val="#ppt_x-#ppt_w/2"/>
                                          </p:val>
                                        </p:tav>
                                        <p:tav tm="100000">
                                          <p:val>
                                            <p:strVal val="#ppt_x"/>
                                          </p:val>
                                        </p:tav>
                                      </p:tavLst>
                                    </p:anim>
                                    <p:anim calcmode="lin" valueType="num">
                                      <p:cBhvr>
                                        <p:cTn id="29" dur="3000" fill="hold"/>
                                        <p:tgtEl>
                                          <p:spTgt spid="12"/>
                                        </p:tgtEl>
                                        <p:attrNameLst>
                                          <p:attrName>ppt_y</p:attrName>
                                        </p:attrNameLst>
                                      </p:cBhvr>
                                      <p:tavLst>
                                        <p:tav tm="0">
                                          <p:val>
                                            <p:strVal val="#ppt_y"/>
                                          </p:val>
                                        </p:tav>
                                        <p:tav tm="100000">
                                          <p:val>
                                            <p:strVal val="#ppt_y"/>
                                          </p:val>
                                        </p:tav>
                                      </p:tavLst>
                                    </p:anim>
                                    <p:anim calcmode="lin" valueType="num">
                                      <p:cBhvr>
                                        <p:cTn id="30" dur="3000" fill="hold"/>
                                        <p:tgtEl>
                                          <p:spTgt spid="12"/>
                                        </p:tgtEl>
                                        <p:attrNameLst>
                                          <p:attrName>ppt_w</p:attrName>
                                        </p:attrNameLst>
                                      </p:cBhvr>
                                      <p:tavLst>
                                        <p:tav tm="0">
                                          <p:val>
                                            <p:fltVal val="0"/>
                                          </p:val>
                                        </p:tav>
                                        <p:tav tm="100000">
                                          <p:val>
                                            <p:strVal val="#ppt_w"/>
                                          </p:val>
                                        </p:tav>
                                      </p:tavLst>
                                    </p:anim>
                                    <p:anim calcmode="lin" valueType="num">
                                      <p:cBhvr>
                                        <p:cTn id="31" dur="3000" fill="hold"/>
                                        <p:tgtEl>
                                          <p:spTgt spid="12"/>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3000" fill="hold"/>
                                        <p:tgtEl>
                                          <p:spTgt spid="14"/>
                                        </p:tgtEl>
                                        <p:attrNameLst>
                                          <p:attrName>ppt_x</p:attrName>
                                        </p:attrNameLst>
                                      </p:cBhvr>
                                      <p:tavLst>
                                        <p:tav tm="0">
                                          <p:val>
                                            <p:strVal val="#ppt_x-#ppt_w/2"/>
                                          </p:val>
                                        </p:tav>
                                        <p:tav tm="100000">
                                          <p:val>
                                            <p:strVal val="#ppt_x"/>
                                          </p:val>
                                        </p:tav>
                                      </p:tavLst>
                                    </p:anim>
                                    <p:anim calcmode="lin" valueType="num">
                                      <p:cBhvr>
                                        <p:cTn id="35" dur="3000" fill="hold"/>
                                        <p:tgtEl>
                                          <p:spTgt spid="14"/>
                                        </p:tgtEl>
                                        <p:attrNameLst>
                                          <p:attrName>ppt_y</p:attrName>
                                        </p:attrNameLst>
                                      </p:cBhvr>
                                      <p:tavLst>
                                        <p:tav tm="0">
                                          <p:val>
                                            <p:strVal val="#ppt_y"/>
                                          </p:val>
                                        </p:tav>
                                        <p:tav tm="100000">
                                          <p:val>
                                            <p:strVal val="#ppt_y"/>
                                          </p:val>
                                        </p:tav>
                                      </p:tavLst>
                                    </p:anim>
                                    <p:anim calcmode="lin" valueType="num">
                                      <p:cBhvr>
                                        <p:cTn id="36" dur="3000" fill="hold"/>
                                        <p:tgtEl>
                                          <p:spTgt spid="14"/>
                                        </p:tgtEl>
                                        <p:attrNameLst>
                                          <p:attrName>ppt_w</p:attrName>
                                        </p:attrNameLst>
                                      </p:cBhvr>
                                      <p:tavLst>
                                        <p:tav tm="0">
                                          <p:val>
                                            <p:fltVal val="0"/>
                                          </p:val>
                                        </p:tav>
                                        <p:tav tm="100000">
                                          <p:val>
                                            <p:strVal val="#ppt_w"/>
                                          </p:val>
                                        </p:tav>
                                      </p:tavLst>
                                    </p:anim>
                                    <p:anim calcmode="lin" valueType="num">
                                      <p:cBhvr>
                                        <p:cTn id="37" dur="3000" fill="hold"/>
                                        <p:tgtEl>
                                          <p:spTgt spid="14"/>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3000" fill="hold"/>
                                        <p:tgtEl>
                                          <p:spTgt spid="16"/>
                                        </p:tgtEl>
                                        <p:attrNameLst>
                                          <p:attrName>ppt_x</p:attrName>
                                        </p:attrNameLst>
                                      </p:cBhvr>
                                      <p:tavLst>
                                        <p:tav tm="0">
                                          <p:val>
                                            <p:strVal val="#ppt_x-#ppt_w/2"/>
                                          </p:val>
                                        </p:tav>
                                        <p:tav tm="100000">
                                          <p:val>
                                            <p:strVal val="#ppt_x"/>
                                          </p:val>
                                        </p:tav>
                                      </p:tavLst>
                                    </p:anim>
                                    <p:anim calcmode="lin" valueType="num">
                                      <p:cBhvr>
                                        <p:cTn id="41" dur="3000" fill="hold"/>
                                        <p:tgtEl>
                                          <p:spTgt spid="16"/>
                                        </p:tgtEl>
                                        <p:attrNameLst>
                                          <p:attrName>ppt_y</p:attrName>
                                        </p:attrNameLst>
                                      </p:cBhvr>
                                      <p:tavLst>
                                        <p:tav tm="0">
                                          <p:val>
                                            <p:strVal val="#ppt_y"/>
                                          </p:val>
                                        </p:tav>
                                        <p:tav tm="100000">
                                          <p:val>
                                            <p:strVal val="#ppt_y"/>
                                          </p:val>
                                        </p:tav>
                                      </p:tavLst>
                                    </p:anim>
                                    <p:anim calcmode="lin" valueType="num">
                                      <p:cBhvr>
                                        <p:cTn id="42" dur="3000" fill="hold"/>
                                        <p:tgtEl>
                                          <p:spTgt spid="16"/>
                                        </p:tgtEl>
                                        <p:attrNameLst>
                                          <p:attrName>ppt_w</p:attrName>
                                        </p:attrNameLst>
                                      </p:cBhvr>
                                      <p:tavLst>
                                        <p:tav tm="0">
                                          <p:val>
                                            <p:fltVal val="0"/>
                                          </p:val>
                                        </p:tav>
                                        <p:tav tm="100000">
                                          <p:val>
                                            <p:strVal val="#ppt_w"/>
                                          </p:val>
                                        </p:tav>
                                      </p:tavLst>
                                    </p:anim>
                                    <p:anim calcmode="lin" valueType="num">
                                      <p:cBhvr>
                                        <p:cTn id="43" dur="3000" fill="hold"/>
                                        <p:tgtEl>
                                          <p:spTgt spid="16"/>
                                        </p:tgtEl>
                                        <p:attrNameLst>
                                          <p:attrName>ppt_h</p:attrName>
                                        </p:attrNameLst>
                                      </p:cBhvr>
                                      <p:tavLst>
                                        <p:tav tm="0">
                                          <p:val>
                                            <p:strVal val="#ppt_h"/>
                                          </p:val>
                                        </p:tav>
                                        <p:tav tm="100000">
                                          <p:val>
                                            <p:strVal val="#ppt_h"/>
                                          </p:val>
                                        </p:tav>
                                      </p:tavLst>
                                    </p:anim>
                                  </p:childTnLst>
                                </p:cTn>
                              </p:par>
                              <p:par>
                                <p:cTn id="44" presetID="17" presetClass="entr" presetSubtype="8"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3000" fill="hold"/>
                                        <p:tgtEl>
                                          <p:spTgt spid="18"/>
                                        </p:tgtEl>
                                        <p:attrNameLst>
                                          <p:attrName>ppt_x</p:attrName>
                                        </p:attrNameLst>
                                      </p:cBhvr>
                                      <p:tavLst>
                                        <p:tav tm="0">
                                          <p:val>
                                            <p:strVal val="#ppt_x-#ppt_w/2"/>
                                          </p:val>
                                        </p:tav>
                                        <p:tav tm="100000">
                                          <p:val>
                                            <p:strVal val="#ppt_x"/>
                                          </p:val>
                                        </p:tav>
                                      </p:tavLst>
                                    </p:anim>
                                    <p:anim calcmode="lin" valueType="num">
                                      <p:cBhvr>
                                        <p:cTn id="47" dur="3000" fill="hold"/>
                                        <p:tgtEl>
                                          <p:spTgt spid="18"/>
                                        </p:tgtEl>
                                        <p:attrNameLst>
                                          <p:attrName>ppt_y</p:attrName>
                                        </p:attrNameLst>
                                      </p:cBhvr>
                                      <p:tavLst>
                                        <p:tav tm="0">
                                          <p:val>
                                            <p:strVal val="#ppt_y"/>
                                          </p:val>
                                        </p:tav>
                                        <p:tav tm="100000">
                                          <p:val>
                                            <p:strVal val="#ppt_y"/>
                                          </p:val>
                                        </p:tav>
                                      </p:tavLst>
                                    </p:anim>
                                    <p:anim calcmode="lin" valueType="num">
                                      <p:cBhvr>
                                        <p:cTn id="48" dur="3000" fill="hold"/>
                                        <p:tgtEl>
                                          <p:spTgt spid="18"/>
                                        </p:tgtEl>
                                        <p:attrNameLst>
                                          <p:attrName>ppt_w</p:attrName>
                                        </p:attrNameLst>
                                      </p:cBhvr>
                                      <p:tavLst>
                                        <p:tav tm="0">
                                          <p:val>
                                            <p:fltVal val="0"/>
                                          </p:val>
                                        </p:tav>
                                        <p:tav tm="100000">
                                          <p:val>
                                            <p:strVal val="#ppt_w"/>
                                          </p:val>
                                        </p:tav>
                                      </p:tavLst>
                                    </p:anim>
                                    <p:anim calcmode="lin" valueType="num">
                                      <p:cBhvr>
                                        <p:cTn id="49" dur="3000" fill="hold"/>
                                        <p:tgtEl>
                                          <p:spTgt spid="18"/>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ppt_x</p:attrName>
                                        </p:attrNameLst>
                                      </p:cBhvr>
                                      <p:tavLst>
                                        <p:tav tm="0">
                                          <p:val>
                                            <p:strVal val="#ppt_x+#ppt_w/2"/>
                                          </p:val>
                                        </p:tav>
                                        <p:tav tm="100000">
                                          <p:val>
                                            <p:strVal val="#ppt_x"/>
                                          </p:val>
                                        </p:tav>
                                      </p:tavLst>
                                    </p:anim>
                                    <p:anim calcmode="lin" valueType="num">
                                      <p:cBhvr>
                                        <p:cTn id="53" dur="3000" fill="hold"/>
                                        <p:tgtEl>
                                          <p:spTgt spid="7"/>
                                        </p:tgtEl>
                                        <p:attrNameLst>
                                          <p:attrName>ppt_y</p:attrName>
                                        </p:attrNameLst>
                                      </p:cBhvr>
                                      <p:tavLst>
                                        <p:tav tm="0">
                                          <p:val>
                                            <p:strVal val="#ppt_y"/>
                                          </p:val>
                                        </p:tav>
                                        <p:tav tm="100000">
                                          <p:val>
                                            <p:strVal val="#ppt_y"/>
                                          </p:val>
                                        </p:tav>
                                      </p:tavLst>
                                    </p:anim>
                                    <p:anim calcmode="lin" valueType="num">
                                      <p:cBhvr>
                                        <p:cTn id="54" dur="3000" fill="hold"/>
                                        <p:tgtEl>
                                          <p:spTgt spid="7"/>
                                        </p:tgtEl>
                                        <p:attrNameLst>
                                          <p:attrName>ppt_w</p:attrName>
                                        </p:attrNameLst>
                                      </p:cBhvr>
                                      <p:tavLst>
                                        <p:tav tm="0">
                                          <p:val>
                                            <p:fltVal val="0"/>
                                          </p:val>
                                        </p:tav>
                                        <p:tav tm="100000">
                                          <p:val>
                                            <p:strVal val="#ppt_w"/>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7" presetClass="entr" presetSubtype="2"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ppt_x</p:attrName>
                                        </p:attrNameLst>
                                      </p:cBhvr>
                                      <p:tavLst>
                                        <p:tav tm="0">
                                          <p:val>
                                            <p:strVal val="#ppt_x+#ppt_w/2"/>
                                          </p:val>
                                        </p:tav>
                                        <p:tav tm="100000">
                                          <p:val>
                                            <p:strVal val="#ppt_x"/>
                                          </p:val>
                                        </p:tav>
                                      </p:tavLst>
                                    </p:anim>
                                    <p:anim calcmode="lin" valueType="num">
                                      <p:cBhvr>
                                        <p:cTn id="59" dur="3000" fill="hold"/>
                                        <p:tgtEl>
                                          <p:spTgt spid="9"/>
                                        </p:tgtEl>
                                        <p:attrNameLst>
                                          <p:attrName>ppt_y</p:attrName>
                                        </p:attrNameLst>
                                      </p:cBhvr>
                                      <p:tavLst>
                                        <p:tav tm="0">
                                          <p:val>
                                            <p:strVal val="#ppt_y"/>
                                          </p:val>
                                        </p:tav>
                                        <p:tav tm="100000">
                                          <p:val>
                                            <p:strVal val="#ppt_y"/>
                                          </p:val>
                                        </p:tav>
                                      </p:tavLst>
                                    </p:anim>
                                    <p:anim calcmode="lin" valueType="num">
                                      <p:cBhvr>
                                        <p:cTn id="60" dur="3000" fill="hold"/>
                                        <p:tgtEl>
                                          <p:spTgt spid="9"/>
                                        </p:tgtEl>
                                        <p:attrNameLst>
                                          <p:attrName>ppt_w</p:attrName>
                                        </p:attrNameLst>
                                      </p:cBhvr>
                                      <p:tavLst>
                                        <p:tav tm="0">
                                          <p:val>
                                            <p:fltVal val="0"/>
                                          </p:val>
                                        </p:tav>
                                        <p:tav tm="100000">
                                          <p:val>
                                            <p:strVal val="#ppt_w"/>
                                          </p:val>
                                        </p:tav>
                                      </p:tavLst>
                                    </p:anim>
                                    <p:anim calcmode="lin" valueType="num">
                                      <p:cBhvr>
                                        <p:cTn id="61" dur="3000" fill="hold"/>
                                        <p:tgtEl>
                                          <p:spTgt spid="9"/>
                                        </p:tgtEl>
                                        <p:attrNameLst>
                                          <p:attrName>ppt_h</p:attrName>
                                        </p:attrNameLst>
                                      </p:cBhvr>
                                      <p:tavLst>
                                        <p:tav tm="0">
                                          <p:val>
                                            <p:strVal val="#ppt_h"/>
                                          </p:val>
                                        </p:tav>
                                        <p:tav tm="100000">
                                          <p:val>
                                            <p:strVal val="#ppt_h"/>
                                          </p:val>
                                        </p:tav>
                                      </p:tavLst>
                                    </p:anim>
                                  </p:childTnLst>
                                </p:cTn>
                              </p:par>
                              <p:par>
                                <p:cTn id="62" presetID="17" presetClass="entr" presetSubtype="2"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3000" fill="hold"/>
                                        <p:tgtEl>
                                          <p:spTgt spid="11"/>
                                        </p:tgtEl>
                                        <p:attrNameLst>
                                          <p:attrName>ppt_x</p:attrName>
                                        </p:attrNameLst>
                                      </p:cBhvr>
                                      <p:tavLst>
                                        <p:tav tm="0">
                                          <p:val>
                                            <p:strVal val="#ppt_x+#ppt_w/2"/>
                                          </p:val>
                                        </p:tav>
                                        <p:tav tm="100000">
                                          <p:val>
                                            <p:strVal val="#ppt_x"/>
                                          </p:val>
                                        </p:tav>
                                      </p:tavLst>
                                    </p:anim>
                                    <p:anim calcmode="lin" valueType="num">
                                      <p:cBhvr>
                                        <p:cTn id="65" dur="3000" fill="hold"/>
                                        <p:tgtEl>
                                          <p:spTgt spid="11"/>
                                        </p:tgtEl>
                                        <p:attrNameLst>
                                          <p:attrName>ppt_y</p:attrName>
                                        </p:attrNameLst>
                                      </p:cBhvr>
                                      <p:tavLst>
                                        <p:tav tm="0">
                                          <p:val>
                                            <p:strVal val="#ppt_y"/>
                                          </p:val>
                                        </p:tav>
                                        <p:tav tm="100000">
                                          <p:val>
                                            <p:strVal val="#ppt_y"/>
                                          </p:val>
                                        </p:tav>
                                      </p:tavLst>
                                    </p:anim>
                                    <p:anim calcmode="lin" valueType="num">
                                      <p:cBhvr>
                                        <p:cTn id="66" dur="3000" fill="hold"/>
                                        <p:tgtEl>
                                          <p:spTgt spid="11"/>
                                        </p:tgtEl>
                                        <p:attrNameLst>
                                          <p:attrName>ppt_w</p:attrName>
                                        </p:attrNameLst>
                                      </p:cBhvr>
                                      <p:tavLst>
                                        <p:tav tm="0">
                                          <p:val>
                                            <p:fltVal val="0"/>
                                          </p:val>
                                        </p:tav>
                                        <p:tav tm="100000">
                                          <p:val>
                                            <p:strVal val="#ppt_w"/>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ppt_x</p:attrName>
                                        </p:attrNameLst>
                                      </p:cBhvr>
                                      <p:tavLst>
                                        <p:tav tm="0">
                                          <p:val>
                                            <p:strVal val="#ppt_x+#ppt_w/2"/>
                                          </p:val>
                                        </p:tav>
                                        <p:tav tm="100000">
                                          <p:val>
                                            <p:strVal val="#ppt_x"/>
                                          </p:val>
                                        </p:tav>
                                      </p:tavLst>
                                    </p:anim>
                                    <p:anim calcmode="lin" valueType="num">
                                      <p:cBhvr>
                                        <p:cTn id="71" dur="3000" fill="hold"/>
                                        <p:tgtEl>
                                          <p:spTgt spid="13"/>
                                        </p:tgtEl>
                                        <p:attrNameLst>
                                          <p:attrName>ppt_y</p:attrName>
                                        </p:attrNameLst>
                                      </p:cBhvr>
                                      <p:tavLst>
                                        <p:tav tm="0">
                                          <p:val>
                                            <p:strVal val="#ppt_y"/>
                                          </p:val>
                                        </p:tav>
                                        <p:tav tm="100000">
                                          <p:val>
                                            <p:strVal val="#ppt_y"/>
                                          </p:val>
                                        </p:tav>
                                      </p:tavLst>
                                    </p:anim>
                                    <p:anim calcmode="lin" valueType="num">
                                      <p:cBhvr>
                                        <p:cTn id="72" dur="3000" fill="hold"/>
                                        <p:tgtEl>
                                          <p:spTgt spid="13"/>
                                        </p:tgtEl>
                                        <p:attrNameLst>
                                          <p:attrName>ppt_w</p:attrName>
                                        </p:attrNameLst>
                                      </p:cBhvr>
                                      <p:tavLst>
                                        <p:tav tm="0">
                                          <p:val>
                                            <p:fltVal val="0"/>
                                          </p:val>
                                        </p:tav>
                                        <p:tav tm="100000">
                                          <p:val>
                                            <p:strVal val="#ppt_w"/>
                                          </p:val>
                                        </p:tav>
                                      </p:tavLst>
                                    </p:anim>
                                    <p:anim calcmode="lin" valueType="num">
                                      <p:cBhvr>
                                        <p:cTn id="73" dur="3000" fill="hold"/>
                                        <p:tgtEl>
                                          <p:spTgt spid="13"/>
                                        </p:tgtEl>
                                        <p:attrNameLst>
                                          <p:attrName>ppt_h</p:attrName>
                                        </p:attrNameLst>
                                      </p:cBhvr>
                                      <p:tavLst>
                                        <p:tav tm="0">
                                          <p:val>
                                            <p:strVal val="#ppt_h"/>
                                          </p:val>
                                        </p:tav>
                                        <p:tav tm="100000">
                                          <p:val>
                                            <p:strVal val="#ppt_h"/>
                                          </p:val>
                                        </p:tav>
                                      </p:tavLst>
                                    </p:anim>
                                  </p:childTnLst>
                                </p:cTn>
                              </p:par>
                              <p:par>
                                <p:cTn id="74" presetID="17" presetClass="entr" presetSubtype="2" fill="hold" grpId="0"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ppt_x</p:attrName>
                                        </p:attrNameLst>
                                      </p:cBhvr>
                                      <p:tavLst>
                                        <p:tav tm="0">
                                          <p:val>
                                            <p:strVal val="#ppt_x+#ppt_w/2"/>
                                          </p:val>
                                        </p:tav>
                                        <p:tav tm="100000">
                                          <p:val>
                                            <p:strVal val="#ppt_x"/>
                                          </p:val>
                                        </p:tav>
                                      </p:tavLst>
                                    </p:anim>
                                    <p:anim calcmode="lin" valueType="num">
                                      <p:cBhvr>
                                        <p:cTn id="77" dur="3000" fill="hold"/>
                                        <p:tgtEl>
                                          <p:spTgt spid="15"/>
                                        </p:tgtEl>
                                        <p:attrNameLst>
                                          <p:attrName>ppt_y</p:attrName>
                                        </p:attrNameLst>
                                      </p:cBhvr>
                                      <p:tavLst>
                                        <p:tav tm="0">
                                          <p:val>
                                            <p:strVal val="#ppt_y"/>
                                          </p:val>
                                        </p:tav>
                                        <p:tav tm="100000">
                                          <p:val>
                                            <p:strVal val="#ppt_y"/>
                                          </p:val>
                                        </p:tav>
                                      </p:tavLst>
                                    </p:anim>
                                    <p:anim calcmode="lin" valueType="num">
                                      <p:cBhvr>
                                        <p:cTn id="78" dur="3000" fill="hold"/>
                                        <p:tgtEl>
                                          <p:spTgt spid="15"/>
                                        </p:tgtEl>
                                        <p:attrNameLst>
                                          <p:attrName>ppt_w</p:attrName>
                                        </p:attrNameLst>
                                      </p:cBhvr>
                                      <p:tavLst>
                                        <p:tav tm="0">
                                          <p:val>
                                            <p:fltVal val="0"/>
                                          </p:val>
                                        </p:tav>
                                        <p:tav tm="100000">
                                          <p:val>
                                            <p:strVal val="#ppt_w"/>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17" presetClass="entr" presetSubtype="2"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ppt_x</p:attrName>
                                        </p:attrNameLst>
                                      </p:cBhvr>
                                      <p:tavLst>
                                        <p:tav tm="0">
                                          <p:val>
                                            <p:strVal val="#ppt_x+#ppt_w/2"/>
                                          </p:val>
                                        </p:tav>
                                        <p:tav tm="100000">
                                          <p:val>
                                            <p:strVal val="#ppt_x"/>
                                          </p:val>
                                        </p:tav>
                                      </p:tavLst>
                                    </p:anim>
                                    <p:anim calcmode="lin" valueType="num">
                                      <p:cBhvr>
                                        <p:cTn id="83" dur="3000" fill="hold"/>
                                        <p:tgtEl>
                                          <p:spTgt spid="17"/>
                                        </p:tgtEl>
                                        <p:attrNameLst>
                                          <p:attrName>ppt_y</p:attrName>
                                        </p:attrNameLst>
                                      </p:cBhvr>
                                      <p:tavLst>
                                        <p:tav tm="0">
                                          <p:val>
                                            <p:strVal val="#ppt_y"/>
                                          </p:val>
                                        </p:tav>
                                        <p:tav tm="100000">
                                          <p:val>
                                            <p:strVal val="#ppt_y"/>
                                          </p:val>
                                        </p:tav>
                                      </p:tavLst>
                                    </p:anim>
                                    <p:anim calcmode="lin" valueType="num">
                                      <p:cBhvr>
                                        <p:cTn id="84" dur="3000" fill="hold"/>
                                        <p:tgtEl>
                                          <p:spTgt spid="17"/>
                                        </p:tgtEl>
                                        <p:attrNameLst>
                                          <p:attrName>ppt_w</p:attrName>
                                        </p:attrNameLst>
                                      </p:cBhvr>
                                      <p:tavLst>
                                        <p:tav tm="0">
                                          <p:val>
                                            <p:fltVal val="0"/>
                                          </p:val>
                                        </p:tav>
                                        <p:tav tm="100000">
                                          <p:val>
                                            <p:strVal val="#ppt_w"/>
                                          </p:val>
                                        </p:tav>
                                      </p:tavLst>
                                    </p:anim>
                                    <p:anim calcmode="lin" valueType="num">
                                      <p:cBhvr>
                                        <p:cTn id="85" dur="3000" fill="hold"/>
                                        <p:tgtEl>
                                          <p:spTgt spid="17"/>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3000" fill="hold"/>
                                        <p:tgtEl>
                                          <p:spTgt spid="19"/>
                                        </p:tgtEl>
                                        <p:attrNameLst>
                                          <p:attrName>ppt_x</p:attrName>
                                        </p:attrNameLst>
                                      </p:cBhvr>
                                      <p:tavLst>
                                        <p:tav tm="0">
                                          <p:val>
                                            <p:strVal val="#ppt_x+#ppt_w/2"/>
                                          </p:val>
                                        </p:tav>
                                        <p:tav tm="100000">
                                          <p:val>
                                            <p:strVal val="#ppt_x"/>
                                          </p:val>
                                        </p:tav>
                                      </p:tavLst>
                                    </p:anim>
                                    <p:anim calcmode="lin" valueType="num">
                                      <p:cBhvr>
                                        <p:cTn id="89" dur="3000" fill="hold"/>
                                        <p:tgtEl>
                                          <p:spTgt spid="19"/>
                                        </p:tgtEl>
                                        <p:attrNameLst>
                                          <p:attrName>ppt_y</p:attrName>
                                        </p:attrNameLst>
                                      </p:cBhvr>
                                      <p:tavLst>
                                        <p:tav tm="0">
                                          <p:val>
                                            <p:strVal val="#ppt_y"/>
                                          </p:val>
                                        </p:tav>
                                        <p:tav tm="100000">
                                          <p:val>
                                            <p:strVal val="#ppt_y"/>
                                          </p:val>
                                        </p:tav>
                                      </p:tavLst>
                                    </p:anim>
                                    <p:anim calcmode="lin" valueType="num">
                                      <p:cBhvr>
                                        <p:cTn id="90" dur="3000" fill="hold"/>
                                        <p:tgtEl>
                                          <p:spTgt spid="19"/>
                                        </p:tgtEl>
                                        <p:attrNameLst>
                                          <p:attrName>ppt_w</p:attrName>
                                        </p:attrNameLst>
                                      </p:cBhvr>
                                      <p:tavLst>
                                        <p:tav tm="0">
                                          <p:val>
                                            <p:fltVal val="0"/>
                                          </p:val>
                                        </p:tav>
                                        <p:tav tm="100000">
                                          <p:val>
                                            <p:strVal val="#ppt_w"/>
                                          </p:val>
                                        </p:tav>
                                      </p:tavLst>
                                    </p:anim>
                                    <p:anim calcmode="lin" valueType="num">
                                      <p:cBhvr>
                                        <p:cTn id="91" dur="3000" fill="hold"/>
                                        <p:tgtEl>
                                          <p:spTgt spid="19"/>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fmla="#ppt_w*sin(2.5*pi*$)">
                                          <p:val>
                                            <p:fltVal val="0"/>
                                          </p:val>
                                        </p:tav>
                                        <p:tav tm="100000">
                                          <p:val>
                                            <p:fltVal val="1"/>
                                          </p:val>
                                        </p:tav>
                                      </p:tavLst>
                                    </p:anim>
                                    <p:anim calcmode="lin" valueType="num">
                                      <p:cBhvr>
                                        <p:cTn id="95" dur="3000" fill="hold"/>
                                        <p:tgtEl>
                                          <p:spTgt spid="6"/>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3000" fill="hold"/>
                                        <p:tgtEl>
                                          <p:spTgt spid="8"/>
                                        </p:tgtEl>
                                        <p:attrNameLst>
                                          <p:attrName>ppt_w</p:attrName>
                                        </p:attrNameLst>
                                      </p:cBhvr>
                                      <p:tavLst>
                                        <p:tav tm="0">
                                          <p:val>
                                            <p:strVal val="#ppt_w"/>
                                          </p:val>
                                        </p:tav>
                                        <p:tav tm="100000">
                                          <p:val>
                                            <p:strVal val="#ppt_w"/>
                                          </p:val>
                                        </p:tav>
                                      </p:tavLst>
                                    </p:anim>
                                    <p:anim calcmode="lin" valueType="num">
                                      <p:cBhvr>
                                        <p:cTn id="99" dur="3000" fill="hold"/>
                                        <p:tgtEl>
                                          <p:spTgt spid="8"/>
                                        </p:tgtEl>
                                        <p:attrNameLst>
                                          <p:attrName>ppt_h</p:attrName>
                                        </p:attrNameLst>
                                      </p:cBhvr>
                                      <p:tavLst>
                                        <p:tav tm="0" fmla="#ppt_h*sin(2.5*pi*$)">
                                          <p:val>
                                            <p:fltVal val="0"/>
                                          </p:val>
                                        </p:tav>
                                        <p:tav tm="100000">
                                          <p:val>
                                            <p:fltVal val="1"/>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3000" fill="hold"/>
                                        <p:tgtEl>
                                          <p:spTgt spid="12"/>
                                        </p:tgtEl>
                                        <p:attrNameLst>
                                          <p:attrName>ppt_w</p:attrName>
                                        </p:attrNameLst>
                                      </p:cBhvr>
                                      <p:tavLst>
                                        <p:tav tm="0">
                                          <p:val>
                                            <p:strVal val="#ppt_w"/>
                                          </p:val>
                                        </p:tav>
                                        <p:tav tm="100000">
                                          <p:val>
                                            <p:strVal val="#ppt_w"/>
                                          </p:val>
                                        </p:tav>
                                      </p:tavLst>
                                    </p:anim>
                                    <p:anim calcmode="lin" valueType="num">
                                      <p:cBhvr>
                                        <p:cTn id="107" dur="3000" fill="hold"/>
                                        <p:tgtEl>
                                          <p:spTgt spid="12"/>
                                        </p:tgtEl>
                                        <p:attrNameLst>
                                          <p:attrName>ppt_h</p:attrName>
                                        </p:attrNameLst>
                                      </p:cBhvr>
                                      <p:tavLst>
                                        <p:tav tm="0" fmla="#ppt_h*sin(2.5*pi*$)">
                                          <p:val>
                                            <p:fltVal val="0"/>
                                          </p:val>
                                        </p:tav>
                                        <p:tav tm="100000">
                                          <p:val>
                                            <p:fltVal val="1"/>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ppt_w</p:attrName>
                                        </p:attrNameLst>
                                      </p:cBhvr>
                                      <p:tavLst>
                                        <p:tav tm="0" fmla="#ppt_w*sin(2.5*pi*$)">
                                          <p:val>
                                            <p:fltVal val="0"/>
                                          </p:val>
                                        </p:tav>
                                        <p:tav tm="100000">
                                          <p:val>
                                            <p:fltVal val="1"/>
                                          </p:val>
                                        </p:tav>
                                      </p:tavLst>
                                    </p:anim>
                                    <p:anim calcmode="lin" valueType="num">
                                      <p:cBhvr>
                                        <p:cTn id="111" dur="3000" fill="hold"/>
                                        <p:tgtEl>
                                          <p:spTgt spid="14"/>
                                        </p:tgtEl>
                                        <p:attrNameLst>
                                          <p:attrName>ppt_h</p:attrName>
                                        </p:attrNameLst>
                                      </p:cBhvr>
                                      <p:tavLst>
                                        <p:tav tm="0">
                                          <p:val>
                                            <p:strVal val="#ppt_h"/>
                                          </p:val>
                                        </p:tav>
                                        <p:tav tm="100000">
                                          <p:val>
                                            <p:strVal val="#ppt_h"/>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3000" fill="hold"/>
                                        <p:tgtEl>
                                          <p:spTgt spid="16"/>
                                        </p:tgtEl>
                                        <p:attrNameLst>
                                          <p:attrName>ppt_w</p:attrName>
                                        </p:attrNameLst>
                                      </p:cBhvr>
                                      <p:tavLst>
                                        <p:tav tm="0">
                                          <p:val>
                                            <p:strVal val="#ppt_w"/>
                                          </p:val>
                                        </p:tav>
                                        <p:tav tm="100000">
                                          <p:val>
                                            <p:strVal val="#ppt_w"/>
                                          </p:val>
                                        </p:tav>
                                      </p:tavLst>
                                    </p:anim>
                                    <p:anim calcmode="lin" valueType="num">
                                      <p:cBhvr>
                                        <p:cTn id="115" dur="3000" fill="hold"/>
                                        <p:tgtEl>
                                          <p:spTgt spid="16"/>
                                        </p:tgtEl>
                                        <p:attrNameLst>
                                          <p:attrName>ppt_h</p:attrName>
                                        </p:attrNameLst>
                                      </p:cBhvr>
                                      <p:tavLst>
                                        <p:tav tm="0" fmla="#ppt_h*sin(2.5*pi*$)">
                                          <p:val>
                                            <p:fltVal val="0"/>
                                          </p:val>
                                        </p:tav>
                                        <p:tav tm="100000">
                                          <p:val>
                                            <p:fltVal val="1"/>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3000" fill="hold"/>
                                        <p:tgtEl>
                                          <p:spTgt spid="18"/>
                                        </p:tgtEl>
                                        <p:attrNameLst>
                                          <p:attrName>ppt_w</p:attrName>
                                        </p:attrNameLst>
                                      </p:cBhvr>
                                      <p:tavLst>
                                        <p:tav tm="0" fmla="#ppt_w*sin(2.5*pi*$)">
                                          <p:val>
                                            <p:fltVal val="0"/>
                                          </p:val>
                                        </p:tav>
                                        <p:tav tm="100000">
                                          <p:val>
                                            <p:fltVal val="1"/>
                                          </p:val>
                                        </p:tav>
                                      </p:tavLst>
                                    </p:anim>
                                    <p:anim calcmode="lin" valueType="num">
                                      <p:cBhvr>
                                        <p:cTn id="119" dur="3000" fill="hold"/>
                                        <p:tgtEl>
                                          <p:spTgt spid="18"/>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p:cTn id="122" dur="3000" fill="hold"/>
                                        <p:tgtEl>
                                          <p:spTgt spid="7"/>
                                        </p:tgtEl>
                                        <p:attrNameLst>
                                          <p:attrName>ppt_w</p:attrName>
                                        </p:attrNameLst>
                                      </p:cBhvr>
                                      <p:tavLst>
                                        <p:tav tm="0" fmla="#ppt_w*sin(2.5*pi*$)">
                                          <p:val>
                                            <p:fltVal val="0"/>
                                          </p:val>
                                        </p:tav>
                                        <p:tav tm="100000">
                                          <p:val>
                                            <p:fltVal val="1"/>
                                          </p:val>
                                        </p:tav>
                                      </p:tavLst>
                                    </p:anim>
                                    <p:anim calcmode="lin" valueType="num">
                                      <p:cBhvr>
                                        <p:cTn id="123" dur="3000" fill="hold"/>
                                        <p:tgtEl>
                                          <p:spTgt spid="7"/>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p:cTn id="126" dur="3000" fill="hold"/>
                                        <p:tgtEl>
                                          <p:spTgt spid="9"/>
                                        </p:tgtEl>
                                        <p:attrNameLst>
                                          <p:attrName>ppt_w</p:attrName>
                                        </p:attrNameLst>
                                      </p:cBhvr>
                                      <p:tavLst>
                                        <p:tav tm="0">
                                          <p:val>
                                            <p:strVal val="#ppt_w"/>
                                          </p:val>
                                        </p:tav>
                                        <p:tav tm="100000">
                                          <p:val>
                                            <p:strVal val="#ppt_w"/>
                                          </p:val>
                                        </p:tav>
                                      </p:tavLst>
                                    </p:anim>
                                    <p:anim calcmode="lin" valueType="num">
                                      <p:cBhvr>
                                        <p:cTn id="127" dur="3000" fill="hold"/>
                                        <p:tgtEl>
                                          <p:spTgt spid="9"/>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p:cTn id="130" dur="3000" fill="hold"/>
                                        <p:tgtEl>
                                          <p:spTgt spid="11"/>
                                        </p:tgtEl>
                                        <p:attrNameLst>
                                          <p:attrName>ppt_w</p:attrName>
                                        </p:attrNameLst>
                                      </p:cBhvr>
                                      <p:tavLst>
                                        <p:tav tm="0" fmla="#ppt_w*sin(2.5*pi*$)">
                                          <p:val>
                                            <p:fltVal val="0"/>
                                          </p:val>
                                        </p:tav>
                                        <p:tav tm="100000">
                                          <p:val>
                                            <p:fltVal val="1"/>
                                          </p:val>
                                        </p:tav>
                                      </p:tavLst>
                                    </p:anim>
                                    <p:anim calcmode="lin" valueType="num">
                                      <p:cBhvr>
                                        <p:cTn id="131" dur="3000" fill="hold"/>
                                        <p:tgtEl>
                                          <p:spTgt spid="11"/>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p:cTn id="134" dur="3000" fill="hold"/>
                                        <p:tgtEl>
                                          <p:spTgt spid="13"/>
                                        </p:tgtEl>
                                        <p:attrNameLst>
                                          <p:attrName>ppt_w</p:attrName>
                                        </p:attrNameLst>
                                      </p:cBhvr>
                                      <p:tavLst>
                                        <p:tav tm="0">
                                          <p:val>
                                            <p:strVal val="#ppt_w"/>
                                          </p:val>
                                        </p:tav>
                                        <p:tav tm="100000">
                                          <p:val>
                                            <p:strVal val="#ppt_w"/>
                                          </p:val>
                                        </p:tav>
                                      </p:tavLst>
                                    </p:anim>
                                    <p:anim calcmode="lin" valueType="num">
                                      <p:cBhvr>
                                        <p:cTn id="135" dur="3000" fill="hold"/>
                                        <p:tgtEl>
                                          <p:spTgt spid="13"/>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3000" fill="hold"/>
                                        <p:tgtEl>
                                          <p:spTgt spid="15"/>
                                        </p:tgtEl>
                                        <p:attrNameLst>
                                          <p:attrName>ppt_w</p:attrName>
                                        </p:attrNameLst>
                                      </p:cBhvr>
                                      <p:tavLst>
                                        <p:tav tm="0" fmla="#ppt_w*sin(2.5*pi*$)">
                                          <p:val>
                                            <p:fltVal val="0"/>
                                          </p:val>
                                        </p:tav>
                                        <p:tav tm="100000">
                                          <p:val>
                                            <p:fltVal val="1"/>
                                          </p:val>
                                        </p:tav>
                                      </p:tavLst>
                                    </p:anim>
                                    <p:anim calcmode="lin" valueType="num">
                                      <p:cBhvr>
                                        <p:cTn id="139" dur="3000" fill="hold"/>
                                        <p:tgtEl>
                                          <p:spTgt spid="15"/>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3000" fill="hold"/>
                                        <p:tgtEl>
                                          <p:spTgt spid="17"/>
                                        </p:tgtEl>
                                        <p:attrNameLst>
                                          <p:attrName>ppt_w</p:attrName>
                                        </p:attrNameLst>
                                      </p:cBhvr>
                                      <p:tavLst>
                                        <p:tav tm="0">
                                          <p:val>
                                            <p:strVal val="#ppt_w"/>
                                          </p:val>
                                        </p:tav>
                                        <p:tav tm="100000">
                                          <p:val>
                                            <p:strVal val="#ppt_w"/>
                                          </p:val>
                                        </p:tav>
                                      </p:tavLst>
                                    </p:anim>
                                    <p:anim calcmode="lin" valueType="num">
                                      <p:cBhvr>
                                        <p:cTn id="143" dur="3000" fill="hold"/>
                                        <p:tgtEl>
                                          <p:spTgt spid="17"/>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3000" fill="hold"/>
                                        <p:tgtEl>
                                          <p:spTgt spid="19"/>
                                        </p:tgtEl>
                                        <p:attrNameLst>
                                          <p:attrName>ppt_w</p:attrName>
                                        </p:attrNameLst>
                                      </p:cBhvr>
                                      <p:tavLst>
                                        <p:tav tm="0" fmla="#ppt_w*sin(2.5*pi*$)">
                                          <p:val>
                                            <p:fltVal val="0"/>
                                          </p:val>
                                        </p:tav>
                                        <p:tav tm="100000">
                                          <p:val>
                                            <p:fltVal val="1"/>
                                          </p:val>
                                        </p:tav>
                                      </p:tavLst>
                                    </p:anim>
                                    <p:anim calcmode="lin" valueType="num">
                                      <p:cBhvr>
                                        <p:cTn id="147" dur="3000" fill="hold"/>
                                        <p:tgtEl>
                                          <p:spTgt spid="19"/>
                                        </p:tgtEl>
                                        <p:attrNameLst>
                                          <p:attrName>ppt_h</p:attrName>
                                        </p:attrNameLst>
                                      </p:cBhvr>
                                      <p:tavLst>
                                        <p:tav tm="0">
                                          <p:val>
                                            <p:strVal val="#ppt_h"/>
                                          </p:val>
                                        </p:tav>
                                        <p:tav tm="100000">
                                          <p:val>
                                            <p:strVal val="#ppt_h"/>
                                          </p:val>
                                        </p:tav>
                                      </p:tavLst>
                                    </p:anim>
                                  </p:childTnLst>
                                </p:cTn>
                              </p:par>
                            </p:childTnLst>
                          </p:cTn>
                        </p:par>
                        <p:par>
                          <p:cTn id="148" fill="hold">
                            <p:stCondLst>
                              <p:cond delay="3000"/>
                            </p:stCondLst>
                            <p:childTnLst>
                              <p:par>
                                <p:cTn id="149" presetID="2" presetClass="exit" presetSubtype="2" fill="hold" grpId="2" nodeType="after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1+ppt_w/2"/>
                                          </p:val>
                                        </p:tav>
                                      </p:tavLst>
                                    </p:anim>
                                    <p:anim calcmode="lin" valueType="num">
                                      <p:cBhvr additive="base">
                                        <p:cTn id="151" dur="3000"/>
                                        <p:tgtEl>
                                          <p:spTgt spid="6"/>
                                        </p:tgtEl>
                                        <p:attrNameLst>
                                          <p:attrName>ppt_y</p:attrName>
                                        </p:attrNameLst>
                                      </p:cBhvr>
                                      <p:tavLst>
                                        <p:tav tm="0">
                                          <p:val>
                                            <p:strVal val="ppt_y"/>
                                          </p:val>
                                        </p:tav>
                                        <p:tav tm="100000">
                                          <p:val>
                                            <p:strVal val="ppt_y"/>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ppt_y"/>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ppt_y"/>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1+ppt_w/2"/>
                                          </p:val>
                                        </p:tav>
                                      </p:tavLst>
                                    </p:anim>
                                    <p:anim calcmode="lin" valueType="num">
                                      <p:cBhvr additive="base">
                                        <p:cTn id="163" dur="3000"/>
                                        <p:tgtEl>
                                          <p:spTgt spid="12"/>
                                        </p:tgtEl>
                                        <p:attrNameLst>
                                          <p:attrName>ppt_y</p:attrName>
                                        </p:attrNameLst>
                                      </p:cBhvr>
                                      <p:tavLst>
                                        <p:tav tm="0">
                                          <p:val>
                                            <p:strVal val="ppt_y"/>
                                          </p:val>
                                        </p:tav>
                                        <p:tav tm="100000">
                                          <p:val>
                                            <p:strVal val="ppt_y"/>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1+ppt_w/2"/>
                                          </p:val>
                                        </p:tav>
                                      </p:tavLst>
                                    </p:anim>
                                    <p:anim calcmode="lin" valueType="num">
                                      <p:cBhvr additive="base">
                                        <p:cTn id="167" dur="3000"/>
                                        <p:tgtEl>
                                          <p:spTgt spid="14"/>
                                        </p:tgtEl>
                                        <p:attrNameLst>
                                          <p:attrName>ppt_y</p:attrName>
                                        </p:attrNameLst>
                                      </p:cBhvr>
                                      <p:tavLst>
                                        <p:tav tm="0">
                                          <p:val>
                                            <p:strVal val="ppt_y"/>
                                          </p:val>
                                        </p:tav>
                                        <p:tav tm="100000">
                                          <p:val>
                                            <p:strVal val="ppt_y"/>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1+ppt_w/2"/>
                                          </p:val>
                                        </p:tav>
                                      </p:tavLst>
                                    </p:anim>
                                    <p:anim calcmode="lin" valueType="num">
                                      <p:cBhvr additive="base">
                                        <p:cTn id="171" dur="3000"/>
                                        <p:tgtEl>
                                          <p:spTgt spid="16"/>
                                        </p:tgtEl>
                                        <p:attrNameLst>
                                          <p:attrName>ppt_y</p:attrName>
                                        </p:attrNameLst>
                                      </p:cBhvr>
                                      <p:tavLst>
                                        <p:tav tm="0">
                                          <p:val>
                                            <p:strVal val="ppt_y"/>
                                          </p:val>
                                        </p:tav>
                                        <p:tav tm="100000">
                                          <p:val>
                                            <p:strVal val="ppt_y"/>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1+ppt_w/2"/>
                                          </p:val>
                                        </p:tav>
                                      </p:tavLst>
                                    </p:anim>
                                    <p:anim calcmode="lin" valueType="num">
                                      <p:cBhvr additive="base">
                                        <p:cTn id="175" dur="3000"/>
                                        <p:tgtEl>
                                          <p:spTgt spid="18"/>
                                        </p:tgtEl>
                                        <p:attrNameLst>
                                          <p:attrName>ppt_y</p:attrName>
                                        </p:attrNameLst>
                                      </p:cBhvr>
                                      <p:tavLst>
                                        <p:tav tm="0">
                                          <p:val>
                                            <p:strVal val="ppt_y"/>
                                          </p:val>
                                        </p:tav>
                                        <p:tav tm="100000">
                                          <p:val>
                                            <p:strVal val="ppt_y"/>
                                          </p:val>
                                        </p:tav>
                                      </p:tavLst>
                                    </p:anim>
                                    <p:set>
                                      <p:cBhvr>
                                        <p:cTn id="176" dur="1" fill="hold">
                                          <p:stCondLst>
                                            <p:cond delay="2999"/>
                                          </p:stCondLst>
                                        </p:cTn>
                                        <p:tgtEl>
                                          <p:spTgt spid="1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0-ppt_w/2"/>
                                          </p:val>
                                        </p:tav>
                                      </p:tavLst>
                                    </p:anim>
                                    <p:anim calcmode="lin" valueType="num">
                                      <p:cBhvr additive="base">
                                        <p:cTn id="179" dur="3000"/>
                                        <p:tgtEl>
                                          <p:spTgt spid="7"/>
                                        </p:tgtEl>
                                        <p:attrNameLst>
                                          <p:attrName>ppt_y</p:attrName>
                                        </p:attrNameLst>
                                      </p:cBhvr>
                                      <p:tavLst>
                                        <p:tav tm="0">
                                          <p:val>
                                            <p:strVal val="ppt_y"/>
                                          </p:val>
                                        </p:tav>
                                        <p:tav tm="100000">
                                          <p:val>
                                            <p:strVal val="ppt_y"/>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1"/>
                                        </p:tgtEl>
                                        <p:attrNameLst>
                                          <p:attrName>ppt_x</p:attrName>
                                        </p:attrNameLst>
                                      </p:cBhvr>
                                      <p:tavLst>
                                        <p:tav tm="0">
                                          <p:val>
                                            <p:strVal val="ppt_x"/>
                                          </p:val>
                                        </p:tav>
                                        <p:tav tm="100000">
                                          <p:val>
                                            <p:strVal val="0-ppt_w/2"/>
                                          </p:val>
                                        </p:tav>
                                      </p:tavLst>
                                    </p:anim>
                                    <p:anim calcmode="lin" valueType="num">
                                      <p:cBhvr additive="base">
                                        <p:cTn id="187" dur="3000"/>
                                        <p:tgtEl>
                                          <p:spTgt spid="11"/>
                                        </p:tgtEl>
                                        <p:attrNameLst>
                                          <p:attrName>ppt_y</p:attrName>
                                        </p:attrNameLst>
                                      </p:cBhvr>
                                      <p:tavLst>
                                        <p:tav tm="0">
                                          <p:val>
                                            <p:strVal val="ppt_y"/>
                                          </p:val>
                                        </p:tav>
                                        <p:tav tm="100000">
                                          <p:val>
                                            <p:strVal val="ppt_y"/>
                                          </p:val>
                                        </p:tav>
                                      </p:tavLst>
                                    </p:anim>
                                    <p:set>
                                      <p:cBhvr>
                                        <p:cTn id="188" dur="1" fill="hold">
                                          <p:stCondLst>
                                            <p:cond delay="2999"/>
                                          </p:stCondLst>
                                        </p:cTn>
                                        <p:tgtEl>
                                          <p:spTgt spid="11"/>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3"/>
                                        </p:tgtEl>
                                        <p:attrNameLst>
                                          <p:attrName>ppt_x</p:attrName>
                                        </p:attrNameLst>
                                      </p:cBhvr>
                                      <p:tavLst>
                                        <p:tav tm="0">
                                          <p:val>
                                            <p:strVal val="ppt_x"/>
                                          </p:val>
                                        </p:tav>
                                        <p:tav tm="100000">
                                          <p:val>
                                            <p:strVal val="0-ppt_w/2"/>
                                          </p:val>
                                        </p:tav>
                                      </p:tavLst>
                                    </p:anim>
                                    <p:anim calcmode="lin" valueType="num">
                                      <p:cBhvr additive="base">
                                        <p:cTn id="191" dur="3000"/>
                                        <p:tgtEl>
                                          <p:spTgt spid="13"/>
                                        </p:tgtEl>
                                        <p:attrNameLst>
                                          <p:attrName>ppt_y</p:attrName>
                                        </p:attrNameLst>
                                      </p:cBhvr>
                                      <p:tavLst>
                                        <p:tav tm="0">
                                          <p:val>
                                            <p:strVal val="ppt_y"/>
                                          </p:val>
                                        </p:tav>
                                        <p:tav tm="100000">
                                          <p:val>
                                            <p:strVal val="ppt_y"/>
                                          </p:val>
                                        </p:tav>
                                      </p:tavLst>
                                    </p:anim>
                                    <p:set>
                                      <p:cBhvr>
                                        <p:cTn id="192" dur="1" fill="hold">
                                          <p:stCondLst>
                                            <p:cond delay="2999"/>
                                          </p:stCondLst>
                                        </p:cTn>
                                        <p:tgtEl>
                                          <p:spTgt spid="1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ppt_y"/>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ppt_y"/>
                                          </p:val>
                                        </p:tav>
                                      </p:tavLst>
                                    </p:anim>
                                    <p:set>
                                      <p:cBhvr>
                                        <p:cTn id="204" dur="1" fill="hold">
                                          <p:stCondLst>
                                            <p:cond delay="2999"/>
                                          </p:stCondLst>
                                        </p:cTn>
                                        <p:tgtEl>
                                          <p:spTgt spid="19"/>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6"/>
                                        </p:tgtEl>
                                        <p:attrNameLst>
                                          <p:attrName>ppt_h</p:attrName>
                                        </p:attrNameLst>
                                      </p:cBhvr>
                                      <p:tavLst>
                                        <p:tav tm="0">
                                          <p:val>
                                            <p:strVal val="ppt_h"/>
                                          </p:val>
                                        </p:tav>
                                        <p:tav tm="100000">
                                          <p:val>
                                            <p:strVal val="ppt_h"/>
                                          </p:val>
                                        </p:tav>
                                      </p:tavLst>
                                    </p:anim>
                                    <p:anim calcmode="lin" valueType="num">
                                      <p:cBhvr>
                                        <p:cTn id="20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6"/>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7"/>
                                        </p:tgtEl>
                                        <p:attrNameLst>
                                          <p:attrName>ppt_h</p:attrName>
                                        </p:attrNameLst>
                                      </p:cBhvr>
                                      <p:tavLst>
                                        <p:tav tm="0">
                                          <p:val>
                                            <p:strVal val="ppt_h"/>
                                          </p:val>
                                        </p:tav>
                                        <p:tav tm="100000">
                                          <p:val>
                                            <p:strVal val="ppt_h"/>
                                          </p:val>
                                        </p:tav>
                                      </p:tavLst>
                                    </p:anim>
                                    <p:anim calcmode="lin" valueType="num">
                                      <p:cBhvr>
                                        <p:cTn id="21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7"/>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8"/>
                                        </p:tgtEl>
                                        <p:attrNameLst>
                                          <p:attrName>ppt_w</p:attrName>
                                        </p:attrNameLst>
                                      </p:cBhvr>
                                      <p:tavLst>
                                        <p:tav tm="0">
                                          <p:val>
                                            <p:strVal val="ppt_w"/>
                                          </p:val>
                                        </p:tav>
                                        <p:tav tm="100000">
                                          <p:val>
                                            <p:strVal val="ppt_w"/>
                                          </p:val>
                                        </p:tav>
                                      </p:tavLst>
                                    </p:anim>
                                    <p:anim calcmode="lin" valueType="num">
                                      <p:cBhvr>
                                        <p:cTn id="21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8"/>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9"/>
                                        </p:tgtEl>
                                        <p:attrNameLst>
                                          <p:attrName>ppt_w</p:attrName>
                                        </p:attrNameLst>
                                      </p:cBhvr>
                                      <p:tavLst>
                                        <p:tav tm="0">
                                          <p:val>
                                            <p:strVal val="ppt_w"/>
                                          </p:val>
                                        </p:tav>
                                        <p:tav tm="100000">
                                          <p:val>
                                            <p:strVal val="ppt_w"/>
                                          </p:val>
                                        </p:tav>
                                      </p:tavLst>
                                    </p:anim>
                                    <p:anim calcmode="lin" valueType="num">
                                      <p:cBhvr>
                                        <p:cTn id="21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9"/>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0"/>
                                        </p:tgtEl>
                                        <p:attrNameLst>
                                          <p:attrName>ppt_h</p:attrName>
                                        </p:attrNameLst>
                                      </p:cBhvr>
                                      <p:tavLst>
                                        <p:tav tm="0">
                                          <p:val>
                                            <p:strVal val="ppt_h"/>
                                          </p:val>
                                        </p:tav>
                                        <p:tav tm="100000">
                                          <p:val>
                                            <p:strVal val="ppt_h"/>
                                          </p:val>
                                        </p:tav>
                                      </p:tavLst>
                                    </p:anim>
                                    <p:anim calcmode="lin" valueType="num">
                                      <p:cBhvr>
                                        <p:cTn id="22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0"/>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11"/>
                                        </p:tgtEl>
                                        <p:attrNameLst>
                                          <p:attrName>ppt_h</p:attrName>
                                        </p:attrNameLst>
                                      </p:cBhvr>
                                      <p:tavLst>
                                        <p:tav tm="0">
                                          <p:val>
                                            <p:strVal val="ppt_h"/>
                                          </p:val>
                                        </p:tav>
                                        <p:tav tm="100000">
                                          <p:val>
                                            <p:strVal val="ppt_h"/>
                                          </p:val>
                                        </p:tav>
                                      </p:tavLst>
                                    </p:anim>
                                    <p:anim calcmode="lin" valueType="num">
                                      <p:cBhvr>
                                        <p:cTn id="22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3"/>
                                        </p:tgtEl>
                                        <p:attrNameLst>
                                          <p:attrName>ppt_w</p:attrName>
                                        </p:attrNameLst>
                                      </p:cBhvr>
                                      <p:tavLst>
                                        <p:tav tm="0">
                                          <p:val>
                                            <p:strVal val="ppt_w"/>
                                          </p:val>
                                        </p:tav>
                                        <p:tav tm="100000">
                                          <p:val>
                                            <p:strVal val="ppt_w"/>
                                          </p:val>
                                        </p:tav>
                                      </p:tavLst>
                                    </p:anim>
                                    <p:anim calcmode="lin" valueType="num">
                                      <p:cBhvr>
                                        <p:cTn id="23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3"/>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14"/>
                                        </p:tgtEl>
                                        <p:attrNameLst>
                                          <p:attrName>ppt_h</p:attrName>
                                        </p:attrNameLst>
                                      </p:cBhvr>
                                      <p:tavLst>
                                        <p:tav tm="0">
                                          <p:val>
                                            <p:strVal val="ppt_h"/>
                                          </p:val>
                                        </p:tav>
                                        <p:tav tm="100000">
                                          <p:val>
                                            <p:strVal val="ppt_h"/>
                                          </p:val>
                                        </p:tav>
                                      </p:tavLst>
                                    </p:anim>
                                    <p:anim calcmode="lin" valueType="num">
                                      <p:cBhvr>
                                        <p:cTn id="23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4"/>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5"/>
                                        </p:tgtEl>
                                        <p:attrNameLst>
                                          <p:attrName>ppt_h</p:attrName>
                                        </p:attrNameLst>
                                      </p:cBhvr>
                                      <p:tavLst>
                                        <p:tav tm="0">
                                          <p:val>
                                            <p:strVal val="ppt_h"/>
                                          </p:val>
                                        </p:tav>
                                        <p:tav tm="100000">
                                          <p:val>
                                            <p:strVal val="ppt_h"/>
                                          </p:val>
                                        </p:tav>
                                      </p:tavLst>
                                    </p:anim>
                                    <p:anim calcmode="lin" valueType="num">
                                      <p:cBhvr>
                                        <p:cTn id="2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5"/>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3000"/>
                                        <p:tgtEl>
                                          <p:spTgt spid="16"/>
                                        </p:tgtEl>
                                        <p:attrNameLst>
                                          <p:attrName>ppt_w</p:attrName>
                                        </p:attrNameLst>
                                      </p:cBhvr>
                                      <p:tavLst>
                                        <p:tav tm="0">
                                          <p:val>
                                            <p:strVal val="ppt_w"/>
                                          </p:val>
                                        </p:tav>
                                        <p:tav tm="100000">
                                          <p:val>
                                            <p:strVal val="ppt_w"/>
                                          </p:val>
                                        </p:tav>
                                      </p:tavLst>
                                    </p:anim>
                                    <p:anim calcmode="lin" valueType="num">
                                      <p:cBhvr>
                                        <p:cTn id="24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000"/>
                                        <p:tgtEl>
                                          <p:spTgt spid="17"/>
                                        </p:tgtEl>
                                        <p:attrNameLst>
                                          <p:attrName>ppt_w</p:attrName>
                                        </p:attrNameLst>
                                      </p:cBhvr>
                                      <p:tavLst>
                                        <p:tav tm="0">
                                          <p:val>
                                            <p:strVal val="ppt_w"/>
                                          </p:val>
                                        </p:tav>
                                        <p:tav tm="100000">
                                          <p:val>
                                            <p:strVal val="ppt_w"/>
                                          </p:val>
                                        </p:tav>
                                      </p:tavLst>
                                    </p:anim>
                                    <p:anim calcmode="lin" valueType="num">
                                      <p:cBhvr>
                                        <p:cTn id="25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7"/>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8"/>
                                        </p:tgtEl>
                                        <p:attrNameLst>
                                          <p:attrName>ppt_h</p:attrName>
                                        </p:attrNameLst>
                                      </p:cBhvr>
                                      <p:tavLst>
                                        <p:tav tm="0">
                                          <p:val>
                                            <p:strVal val="ppt_h"/>
                                          </p:val>
                                        </p:tav>
                                        <p:tav tm="100000">
                                          <p:val>
                                            <p:strVal val="ppt_h"/>
                                          </p:val>
                                        </p:tav>
                                      </p:tavLst>
                                    </p:anim>
                                    <p:anim calcmode="lin" valueType="num">
                                      <p:cBhvr>
                                        <p:cTn id="25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8"/>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Imagen" descr="310860-svetik.jpg"/>
          <p:cNvPicPr>
            <a:picLocks noChangeAspect="1"/>
          </p:cNvPicPr>
          <p:nvPr/>
        </p:nvPicPr>
        <p:blipFill>
          <a:blip r:embed="rId2"/>
          <a:stretch>
            <a:fillRect/>
          </a:stretch>
        </p:blipFill>
        <p:spPr>
          <a:xfrm>
            <a:off x="-35719" y="0"/>
            <a:ext cx="9179719" cy="6858000"/>
          </a:xfrm>
          <a:prstGeom prst="rect">
            <a:avLst/>
          </a:prstGeom>
        </p:spPr>
      </p:pic>
      <p:sp>
        <p:nvSpPr>
          <p:cNvPr id="5" name="4 Luna"/>
          <p:cNvSpPr/>
          <p:nvPr/>
        </p:nvSpPr>
        <p:spPr>
          <a:xfrm rot="16200000">
            <a:off x="3663140" y="2909100"/>
            <a:ext cx="1875269" cy="2915069"/>
          </a:xfrm>
          <a:prstGeom prst="moon">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5580587">
            <a:off x="3735570" y="1124771"/>
            <a:ext cx="1875269" cy="2915069"/>
          </a:xfrm>
          <a:prstGeom prst="moon">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262648">
            <a:off x="2751688" y="1853241"/>
            <a:ext cx="1875269" cy="2915069"/>
          </a:xfrm>
          <a:prstGeom prst="moon">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1154395">
            <a:off x="4574137" y="2017553"/>
            <a:ext cx="1875269" cy="2915069"/>
          </a:xfrm>
          <a:prstGeom prst="moon">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2143108" y="214290"/>
            <a:ext cx="4929222" cy="830997"/>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Si queremos morir bien, tenemos que aprender a vivir bien</a:t>
            </a:r>
            <a:endParaRPr lang="es-ES" sz="2400" b="1" dirty="0">
              <a:solidFill>
                <a:srgbClr val="FFFF00"/>
              </a:solidFill>
              <a:effectLst>
                <a:outerShdw blurRad="38100" dist="38100" dir="2700000" algn="tl">
                  <a:srgbClr val="000000">
                    <a:alpha val="43137"/>
                  </a:srgbClr>
                </a:outerShdw>
              </a:effectLst>
            </a:endParaRPr>
          </a:p>
        </p:txBody>
      </p:sp>
      <p:pic>
        <p:nvPicPr>
          <p:cNvPr id="10" name="9 Imagen" descr="310860-svetik.jpg"/>
          <p:cNvPicPr>
            <a:picLocks noChangeAspect="1"/>
          </p:cNvPicPr>
          <p:nvPr/>
        </p:nvPicPr>
        <p:blipFill>
          <a:blip r:embed="rId2"/>
          <a:stretch>
            <a:fillRect/>
          </a:stretch>
        </p:blipFill>
        <p:spPr>
          <a:xfrm>
            <a:off x="-35719" y="0"/>
            <a:ext cx="9179719"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childTnLst>
                          </p:cTn>
                        </p:par>
                        <p:par>
                          <p:cTn id="40" fill="hold">
                            <p:stCondLst>
                              <p:cond delay="3000"/>
                            </p:stCondLst>
                            <p:childTnLst>
                              <p:par>
                                <p:cTn id="41" presetID="23" presetClass="exit" presetSubtype="544" fill="hold" grpId="2" nodeType="afterEffect">
                                  <p:stCondLst>
                                    <p:cond delay="0"/>
                                  </p:stCondLst>
                                  <p:childTnLst>
                                    <p:anim calcmode="lin" valueType="num">
                                      <p:cBhvr>
                                        <p:cTn id="42" dur="3000"/>
                                        <p:tgtEl>
                                          <p:spTgt spid="5"/>
                                        </p:tgtEl>
                                        <p:attrNameLst>
                                          <p:attrName>ppt_w</p:attrName>
                                        </p:attrNameLst>
                                      </p:cBhvr>
                                      <p:tavLst>
                                        <p:tav tm="0">
                                          <p:val>
                                            <p:strVal val="ppt_w"/>
                                          </p:val>
                                        </p:tav>
                                        <p:tav tm="100000">
                                          <p:val>
                                            <p:fltVal val="0"/>
                                          </p:val>
                                        </p:tav>
                                      </p:tavLst>
                                    </p:anim>
                                    <p:anim calcmode="lin" valueType="num">
                                      <p:cBhvr>
                                        <p:cTn id="43" dur="3000"/>
                                        <p:tgtEl>
                                          <p:spTgt spid="5"/>
                                        </p:tgtEl>
                                        <p:attrNameLst>
                                          <p:attrName>ppt_h</p:attrName>
                                        </p:attrNameLst>
                                      </p:cBhvr>
                                      <p:tavLst>
                                        <p:tav tm="0">
                                          <p:val>
                                            <p:strVal val="ppt_h"/>
                                          </p:val>
                                        </p:tav>
                                        <p:tav tm="100000">
                                          <p:val>
                                            <p:fltVal val="0"/>
                                          </p:val>
                                        </p:tav>
                                      </p:tavLst>
                                    </p:anim>
                                    <p:anim calcmode="lin" valueType="num">
                                      <p:cBhvr>
                                        <p:cTn id="44" dur="3000"/>
                                        <p:tgtEl>
                                          <p:spTgt spid="5"/>
                                        </p:tgtEl>
                                        <p:attrNameLst>
                                          <p:attrName>ppt_x</p:attrName>
                                        </p:attrNameLst>
                                      </p:cBhvr>
                                      <p:tavLst>
                                        <p:tav tm="0">
                                          <p:val>
                                            <p:strVal val="ppt_x"/>
                                          </p:val>
                                        </p:tav>
                                        <p:tav tm="100000">
                                          <p:val>
                                            <p:fltVal val="0.5"/>
                                          </p:val>
                                        </p:tav>
                                      </p:tavLst>
                                    </p:anim>
                                    <p:anim calcmode="lin" valueType="num">
                                      <p:cBhvr>
                                        <p:cTn id="45" dur="3000"/>
                                        <p:tgtEl>
                                          <p:spTgt spid="5"/>
                                        </p:tgtEl>
                                        <p:attrNameLst>
                                          <p:attrName>ppt_y</p:attrName>
                                        </p:attrNameLst>
                                      </p:cBhvr>
                                      <p:tavLst>
                                        <p:tav tm="0">
                                          <p:val>
                                            <p:strVal val="ppt_y"/>
                                          </p:val>
                                        </p:tav>
                                        <p:tav tm="100000">
                                          <p:val>
                                            <p:fltVal val="0.5"/>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ppt_x</p:attrName>
                                        </p:attrNameLst>
                                      </p:cBhvr>
                                      <p:tavLst>
                                        <p:tav tm="0">
                                          <p:val>
                                            <p:strVal val="ppt_x"/>
                                          </p:val>
                                        </p:tav>
                                        <p:tav tm="100000">
                                          <p:val>
                                            <p:fltVal val="0.5"/>
                                          </p:val>
                                        </p:tav>
                                      </p:tavLst>
                                    </p:anim>
                                    <p:anim calcmode="lin" valueType="num">
                                      <p:cBhvr>
                                        <p:cTn id="51" dur="3000"/>
                                        <p:tgtEl>
                                          <p:spTgt spid="6"/>
                                        </p:tgtEl>
                                        <p:attrNameLst>
                                          <p:attrName>ppt_y</p:attrName>
                                        </p:attrNameLst>
                                      </p:cBhvr>
                                      <p:tavLst>
                                        <p:tav tm="0">
                                          <p:val>
                                            <p:strVal val="ppt_y"/>
                                          </p:val>
                                        </p:tav>
                                        <p:tav tm="100000">
                                          <p:val>
                                            <p:fltVal val="0.5"/>
                                          </p:val>
                                        </p:tav>
                                      </p:tavLst>
                                    </p:anim>
                                    <p:set>
                                      <p:cBhvr>
                                        <p:cTn id="52" dur="1" fill="hold">
                                          <p:stCondLst>
                                            <p:cond delay="2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fltVal val="0"/>
                                          </p:val>
                                        </p:tav>
                                      </p:tavLst>
                                    </p:anim>
                                    <p:anim calcmode="lin" valueType="num">
                                      <p:cBhvr>
                                        <p:cTn id="56" dur="3000"/>
                                        <p:tgtEl>
                                          <p:spTgt spid="7"/>
                                        </p:tgtEl>
                                        <p:attrNameLst>
                                          <p:attrName>ppt_x</p:attrName>
                                        </p:attrNameLst>
                                      </p:cBhvr>
                                      <p:tavLst>
                                        <p:tav tm="0">
                                          <p:val>
                                            <p:strVal val="ppt_x"/>
                                          </p:val>
                                        </p:tav>
                                        <p:tav tm="100000">
                                          <p:val>
                                            <p:fltVal val="0.5"/>
                                          </p:val>
                                        </p:tav>
                                      </p:tavLst>
                                    </p:anim>
                                    <p:anim calcmode="lin" valueType="num">
                                      <p:cBhvr>
                                        <p:cTn id="57" dur="3000"/>
                                        <p:tgtEl>
                                          <p:spTgt spid="7"/>
                                        </p:tgtEl>
                                        <p:attrNameLst>
                                          <p:attrName>ppt_y</p:attrName>
                                        </p:attrNameLst>
                                      </p:cBhvr>
                                      <p:tavLst>
                                        <p:tav tm="0">
                                          <p:val>
                                            <p:strVal val="ppt_y"/>
                                          </p:val>
                                        </p:tav>
                                        <p:tav tm="100000">
                                          <p:val>
                                            <p:fltVal val="0.5"/>
                                          </p:val>
                                        </p:tav>
                                      </p:tavLst>
                                    </p:anim>
                                    <p:set>
                                      <p:cBhvr>
                                        <p:cTn id="58" dur="1" fill="hold">
                                          <p:stCondLst>
                                            <p:cond delay="2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fltVal val="0"/>
                                          </p:val>
                                        </p:tav>
                                      </p:tavLst>
                                    </p:anim>
                                    <p:anim calcmode="lin" valueType="num">
                                      <p:cBhvr>
                                        <p:cTn id="62" dur="3000"/>
                                        <p:tgtEl>
                                          <p:spTgt spid="8"/>
                                        </p:tgtEl>
                                        <p:attrNameLst>
                                          <p:attrName>ppt_x</p:attrName>
                                        </p:attrNameLst>
                                      </p:cBhvr>
                                      <p:tavLst>
                                        <p:tav tm="0">
                                          <p:val>
                                            <p:strVal val="ppt_x"/>
                                          </p:val>
                                        </p:tav>
                                        <p:tav tm="100000">
                                          <p:val>
                                            <p:fltVal val="0.5"/>
                                          </p:val>
                                        </p:tav>
                                      </p:tavLst>
                                    </p:anim>
                                    <p:anim calcmode="lin" valueType="num">
                                      <p:cBhvr>
                                        <p:cTn id="63" dur="3000"/>
                                        <p:tgtEl>
                                          <p:spTgt spid="8"/>
                                        </p:tgtEl>
                                        <p:attrNameLst>
                                          <p:attrName>ppt_y</p:attrName>
                                        </p:attrNameLst>
                                      </p:cBhvr>
                                      <p:tavLst>
                                        <p:tav tm="0">
                                          <p:val>
                                            <p:strVal val="ppt_y"/>
                                          </p:val>
                                        </p:tav>
                                        <p:tav tm="100000">
                                          <p:val>
                                            <p:fltVal val="0.5"/>
                                          </p:val>
                                        </p:tav>
                                      </p:tavLst>
                                    </p:anim>
                                    <p:set>
                                      <p:cBhvr>
                                        <p:cTn id="64" dur="1" fill="hold">
                                          <p:stCondLst>
                                            <p:cond delay="2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21" presetClass="entr" presetSubtype="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heel(8)">
                                      <p:cBhvr>
                                        <p:cTn id="79" dur="3000"/>
                                        <p:tgtEl>
                                          <p:spTgt spid="4"/>
                                        </p:tgtEl>
                                      </p:cBhvr>
                                    </p:animEffect>
                                  </p:childTnLst>
                                </p:cTn>
                              </p:par>
                            </p:childTnLst>
                          </p:cTn>
                        </p:par>
                        <p:par>
                          <p:cTn id="80" fill="hold">
                            <p:stCondLst>
                              <p:cond delay="6000"/>
                            </p:stCondLst>
                            <p:childTnLst>
                              <p:par>
                                <p:cTn id="81" presetID="29" presetClass="entr" presetSubtype="0"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2000" fill="hold"/>
                                        <p:tgtEl>
                                          <p:spTgt spid="9"/>
                                        </p:tgtEl>
                                        <p:attrNameLst>
                                          <p:attrName>ppt_x</p:attrName>
                                        </p:attrNameLst>
                                      </p:cBhvr>
                                      <p:tavLst>
                                        <p:tav tm="0">
                                          <p:val>
                                            <p:strVal val="#ppt_x-.2"/>
                                          </p:val>
                                        </p:tav>
                                        <p:tav tm="100000">
                                          <p:val>
                                            <p:strVal val="#ppt_x"/>
                                          </p:val>
                                        </p:tav>
                                      </p:tavLst>
                                    </p:anim>
                                    <p:anim calcmode="lin" valueType="num">
                                      <p:cBhvr>
                                        <p:cTn id="84"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8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600">
                  <a:shade val="30000"/>
                  <a:satMod val="115000"/>
                </a:srgbClr>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196a07399bec65596ce6b6665cc8fb49.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3143240" y="0"/>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6200000">
            <a:off x="4650573" y="-7135"/>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3143240" y="64291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6200000">
            <a:off x="4650573" y="63578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a:off x="3143240" y="1285884"/>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200000">
            <a:off x="4650573" y="1278749"/>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a:off x="3143240" y="1928802"/>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6200000">
            <a:off x="4650573" y="1921667"/>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a:off x="3143240" y="257176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16200000">
            <a:off x="4650573" y="256463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a:off x="3143240" y="3214686"/>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6200000">
            <a:off x="4650573" y="3207551"/>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a:off x="3143240" y="3857652"/>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16200000">
            <a:off x="4650573" y="3850517"/>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a:off x="3143240" y="4500570"/>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16200000">
            <a:off x="4650573" y="4493435"/>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a:off x="3143240" y="492919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16200000">
            <a:off x="4650573" y="492206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a:off x="3143240" y="5572116"/>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16200000">
            <a:off x="4650573" y="5564981"/>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5" name="24 Imagen" descr="196a07399bec65596ce6b6665cc8fb4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89" dur="5000" fill="hold"/>
                                        <p:tgtEl>
                                          <p:spTgt spid="5"/>
                                        </p:tgtEl>
                                        <p:attrNameLst>
                                          <p:attrName>ppt_x</p:attrName>
                                          <p:attrName>ppt_y</p:attrName>
                                        </p:attrNameLst>
                                      </p:cBhvr>
                                    </p:animMotion>
                                  </p:childTnLst>
                                </p:cTn>
                              </p:par>
                              <p:par>
                                <p:cTn id="9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1" dur="5000" spd="-100000" fill="hold"/>
                                        <p:tgtEl>
                                          <p:spTgt spid="7"/>
                                        </p:tgtEl>
                                        <p:attrNameLst>
                                          <p:attrName>ppt_x</p:attrName>
                                          <p:attrName>ppt_y</p:attrName>
                                        </p:attrNameLst>
                                      </p:cBhvr>
                                    </p:animMotion>
                                  </p:childTnLst>
                                </p:cTn>
                              </p:par>
                              <p:par>
                                <p:cTn id="9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3" dur="5000" fill="hold"/>
                                        <p:tgtEl>
                                          <p:spTgt spid="9"/>
                                        </p:tgtEl>
                                        <p:attrNameLst>
                                          <p:attrName>ppt_x</p:attrName>
                                          <p:attrName>ppt_y</p:attrName>
                                        </p:attrNameLst>
                                      </p:cBhvr>
                                    </p:animMotion>
                                  </p:childTnLst>
                                </p:cTn>
                              </p:par>
                              <p:par>
                                <p:cTn id="9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5" dur="5000" spd="-100000" fill="hold"/>
                                        <p:tgtEl>
                                          <p:spTgt spid="11"/>
                                        </p:tgtEl>
                                        <p:attrNameLst>
                                          <p:attrName>ppt_x</p:attrName>
                                          <p:attrName>ppt_y</p:attrName>
                                        </p:attrNameLst>
                                      </p:cBhvr>
                                    </p:animMotion>
                                  </p:childTnLst>
                                </p:cTn>
                              </p:par>
                              <p:par>
                                <p:cTn id="9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7" dur="5000" fill="hold"/>
                                        <p:tgtEl>
                                          <p:spTgt spid="13"/>
                                        </p:tgtEl>
                                        <p:attrNameLst>
                                          <p:attrName>ppt_x</p:attrName>
                                          <p:attrName>ppt_y</p:attrName>
                                        </p:attrNameLst>
                                      </p:cBhvr>
                                    </p:animMotion>
                                  </p:childTnLst>
                                </p:cTn>
                              </p:par>
                              <p:par>
                                <p:cTn id="9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9" dur="5000" spd="-100000" fill="hold"/>
                                        <p:tgtEl>
                                          <p:spTgt spid="15"/>
                                        </p:tgtEl>
                                        <p:attrNameLst>
                                          <p:attrName>ppt_x</p:attrName>
                                          <p:attrName>ppt_y</p:attrName>
                                        </p:attrNameLst>
                                      </p:cBhvr>
                                    </p:animMotion>
                                  </p:childTnLst>
                                </p:cTn>
                              </p:par>
                              <p:par>
                                <p:cTn id="10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1" dur="5000" fill="hold"/>
                                        <p:tgtEl>
                                          <p:spTgt spid="17"/>
                                        </p:tgtEl>
                                        <p:attrNameLst>
                                          <p:attrName>ppt_x</p:attrName>
                                          <p:attrName>ppt_y</p:attrName>
                                        </p:attrNameLst>
                                      </p:cBhvr>
                                    </p:animMotion>
                                  </p:childTnLst>
                                </p:cTn>
                              </p:par>
                              <p:par>
                                <p:cTn id="10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3" dur="5000" spd="-100000" fill="hold"/>
                                        <p:tgtEl>
                                          <p:spTgt spid="19"/>
                                        </p:tgtEl>
                                        <p:attrNameLst>
                                          <p:attrName>ppt_x</p:attrName>
                                          <p:attrName>ppt_y</p:attrName>
                                        </p:attrNameLst>
                                      </p:cBhvr>
                                    </p:animMotion>
                                  </p:childTnLst>
                                </p:cTn>
                              </p:par>
                              <p:par>
                                <p:cTn id="10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5" dur="5000" fill="hold"/>
                                        <p:tgtEl>
                                          <p:spTgt spid="21"/>
                                        </p:tgtEl>
                                        <p:attrNameLst>
                                          <p:attrName>ppt_x</p:attrName>
                                          <p:attrName>ppt_y</p:attrName>
                                        </p:attrNameLst>
                                      </p:cBhvr>
                                    </p:animMotion>
                                  </p:childTnLst>
                                </p:cTn>
                              </p:par>
                              <p:par>
                                <p:cTn id="10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7" dur="5000" spd="-100000" fill="hold"/>
                                        <p:tgtEl>
                                          <p:spTgt spid="23"/>
                                        </p:tgtEl>
                                        <p:attrNameLst>
                                          <p:attrName>ppt_x</p:attrName>
                                          <p:attrName>ppt_y</p:attrName>
                                        </p:attrNameLst>
                                      </p:cBhvr>
                                    </p:animMotion>
                                  </p:childTnLst>
                                </p:cTn>
                              </p:par>
                              <p:par>
                                <p:cTn id="10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9" dur="5000" fill="hold"/>
                                        <p:tgtEl>
                                          <p:spTgt spid="6"/>
                                        </p:tgtEl>
                                        <p:attrNameLst>
                                          <p:attrName>ppt_x</p:attrName>
                                          <p:attrName>ppt_y</p:attrName>
                                        </p:attrNameLst>
                                      </p:cBhvr>
                                    </p:animMotion>
                                  </p:childTnLst>
                                </p:cTn>
                              </p:par>
                              <p:par>
                                <p:cTn id="11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1" dur="5000" spd="-100000" fill="hold"/>
                                        <p:tgtEl>
                                          <p:spTgt spid="8"/>
                                        </p:tgtEl>
                                        <p:attrNameLst>
                                          <p:attrName>ppt_x</p:attrName>
                                          <p:attrName>ppt_y</p:attrName>
                                        </p:attrNameLst>
                                      </p:cBhvr>
                                    </p:animMotion>
                                  </p:childTnLst>
                                </p:cTn>
                              </p:par>
                              <p:par>
                                <p:cTn id="11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3" dur="5000" fill="hold"/>
                                        <p:tgtEl>
                                          <p:spTgt spid="10"/>
                                        </p:tgtEl>
                                        <p:attrNameLst>
                                          <p:attrName>ppt_x</p:attrName>
                                          <p:attrName>ppt_y</p:attrName>
                                        </p:attrNameLst>
                                      </p:cBhvr>
                                    </p:animMotion>
                                  </p:childTnLst>
                                </p:cTn>
                              </p:par>
                              <p:par>
                                <p:cTn id="11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5" dur="5000" spd="-100000" fill="hold"/>
                                        <p:tgtEl>
                                          <p:spTgt spid="12"/>
                                        </p:tgtEl>
                                        <p:attrNameLst>
                                          <p:attrName>ppt_x</p:attrName>
                                          <p:attrName>ppt_y</p:attrName>
                                        </p:attrNameLst>
                                      </p:cBhvr>
                                    </p:animMotion>
                                  </p:childTnLst>
                                </p:cTn>
                              </p:par>
                              <p:par>
                                <p:cTn id="11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7" dur="5000" fill="hold"/>
                                        <p:tgtEl>
                                          <p:spTgt spid="14"/>
                                        </p:tgtEl>
                                        <p:attrNameLst>
                                          <p:attrName>ppt_x</p:attrName>
                                          <p:attrName>ppt_y</p:attrName>
                                        </p:attrNameLst>
                                      </p:cBhvr>
                                    </p:animMotion>
                                  </p:childTnLst>
                                </p:cTn>
                              </p:par>
                              <p:par>
                                <p:cTn id="11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9" dur="5000" spd="-100000" fill="hold"/>
                                        <p:tgtEl>
                                          <p:spTgt spid="16"/>
                                        </p:tgtEl>
                                        <p:attrNameLst>
                                          <p:attrName>ppt_x</p:attrName>
                                          <p:attrName>ppt_y</p:attrName>
                                        </p:attrNameLst>
                                      </p:cBhvr>
                                    </p:animMotion>
                                  </p:childTnLst>
                                </p:cTn>
                              </p:par>
                              <p:par>
                                <p:cTn id="12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1" dur="5000" fill="hold"/>
                                        <p:tgtEl>
                                          <p:spTgt spid="18"/>
                                        </p:tgtEl>
                                        <p:attrNameLst>
                                          <p:attrName>ppt_x</p:attrName>
                                          <p:attrName>ppt_y</p:attrName>
                                        </p:attrNameLst>
                                      </p:cBhvr>
                                    </p:animMotion>
                                  </p:childTnLst>
                                </p:cTn>
                              </p:par>
                              <p:par>
                                <p:cTn id="12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3" dur="5000" spd="-100000" fill="hold"/>
                                        <p:tgtEl>
                                          <p:spTgt spid="20"/>
                                        </p:tgtEl>
                                        <p:attrNameLst>
                                          <p:attrName>ppt_x</p:attrName>
                                          <p:attrName>ppt_y</p:attrName>
                                        </p:attrNameLst>
                                      </p:cBhvr>
                                    </p:animMotion>
                                  </p:childTnLst>
                                </p:cTn>
                              </p:par>
                              <p:par>
                                <p:cTn id="12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5" dur="5000" fill="hold"/>
                                        <p:tgtEl>
                                          <p:spTgt spid="22"/>
                                        </p:tgtEl>
                                        <p:attrNameLst>
                                          <p:attrName>ppt_x</p:attrName>
                                          <p:attrName>ppt_y</p:attrName>
                                        </p:attrNameLst>
                                      </p:cBhvr>
                                    </p:animMotion>
                                  </p:childTnLst>
                                </p:cTn>
                              </p:par>
                              <p:par>
                                <p:cTn id="12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7" dur="5000" spd="-100000" fill="hold"/>
                                        <p:tgtEl>
                                          <p:spTgt spid="24"/>
                                        </p:tgtEl>
                                        <p:attrNameLst>
                                          <p:attrName>ppt_x</p:attrName>
                                          <p:attrName>ppt_y</p:attrName>
                                        </p:attrNameLst>
                                      </p:cBhvr>
                                    </p:animMotion>
                                  </p:childTnLst>
                                </p:cTn>
                              </p:par>
                              <p:par>
                                <p:cTn id="128" presetID="8" presetClass="emph" presetSubtype="0" fill="hold" grpId="2" nodeType="withEffect">
                                  <p:stCondLst>
                                    <p:cond delay="0"/>
                                  </p:stCondLst>
                                  <p:childTnLst>
                                    <p:animRot by="21600000">
                                      <p:cBhvr>
                                        <p:cTn id="129" dur="5000" fill="hold"/>
                                        <p:tgtEl>
                                          <p:spTgt spid="5"/>
                                        </p:tgtEl>
                                        <p:attrNameLst>
                                          <p:attrName>r</p:attrName>
                                        </p:attrNameLst>
                                      </p:cBhvr>
                                    </p:animRot>
                                  </p:childTnLst>
                                </p:cTn>
                              </p:par>
                              <p:par>
                                <p:cTn id="130" presetID="8" presetClass="emph" presetSubtype="0" fill="hold" grpId="2" nodeType="withEffect">
                                  <p:stCondLst>
                                    <p:cond delay="0"/>
                                  </p:stCondLst>
                                  <p:childTnLst>
                                    <p:animRot by="21600000">
                                      <p:cBhvr>
                                        <p:cTn id="131" dur="5000" fill="hold"/>
                                        <p:tgtEl>
                                          <p:spTgt spid="7"/>
                                        </p:tgtEl>
                                        <p:attrNameLst>
                                          <p:attrName>r</p:attrName>
                                        </p:attrNameLst>
                                      </p:cBhvr>
                                    </p:animRot>
                                  </p:childTnLst>
                                </p:cTn>
                              </p:par>
                              <p:par>
                                <p:cTn id="132" presetID="8" presetClass="emph" presetSubtype="0" fill="hold" grpId="2" nodeType="withEffect">
                                  <p:stCondLst>
                                    <p:cond delay="0"/>
                                  </p:stCondLst>
                                  <p:childTnLst>
                                    <p:animRot by="21600000">
                                      <p:cBhvr>
                                        <p:cTn id="133" dur="5000" fill="hold"/>
                                        <p:tgtEl>
                                          <p:spTgt spid="9"/>
                                        </p:tgtEl>
                                        <p:attrNameLst>
                                          <p:attrName>r</p:attrName>
                                        </p:attrNameLst>
                                      </p:cBhvr>
                                    </p:animRot>
                                  </p:childTnLst>
                                </p:cTn>
                              </p:par>
                              <p:par>
                                <p:cTn id="134" presetID="8" presetClass="emph" presetSubtype="0" fill="hold" grpId="2" nodeType="withEffect">
                                  <p:stCondLst>
                                    <p:cond delay="0"/>
                                  </p:stCondLst>
                                  <p:childTnLst>
                                    <p:animRot by="21600000">
                                      <p:cBhvr>
                                        <p:cTn id="135" dur="5000" fill="hold"/>
                                        <p:tgtEl>
                                          <p:spTgt spid="11"/>
                                        </p:tgtEl>
                                        <p:attrNameLst>
                                          <p:attrName>r</p:attrName>
                                        </p:attrNameLst>
                                      </p:cBhvr>
                                    </p:animRot>
                                  </p:childTnLst>
                                </p:cTn>
                              </p:par>
                              <p:par>
                                <p:cTn id="136" presetID="8" presetClass="emph" presetSubtype="0" fill="hold" grpId="2" nodeType="withEffect">
                                  <p:stCondLst>
                                    <p:cond delay="0"/>
                                  </p:stCondLst>
                                  <p:childTnLst>
                                    <p:animRot by="21600000">
                                      <p:cBhvr>
                                        <p:cTn id="137" dur="5000" fill="hold"/>
                                        <p:tgtEl>
                                          <p:spTgt spid="13"/>
                                        </p:tgtEl>
                                        <p:attrNameLst>
                                          <p:attrName>r</p:attrName>
                                        </p:attrNameLst>
                                      </p:cBhvr>
                                    </p:animRot>
                                  </p:childTnLst>
                                </p:cTn>
                              </p:par>
                              <p:par>
                                <p:cTn id="138" presetID="8" presetClass="emph" presetSubtype="0" fill="hold" grpId="2" nodeType="withEffect">
                                  <p:stCondLst>
                                    <p:cond delay="0"/>
                                  </p:stCondLst>
                                  <p:childTnLst>
                                    <p:animRot by="21600000">
                                      <p:cBhvr>
                                        <p:cTn id="139" dur="5000" fill="hold"/>
                                        <p:tgtEl>
                                          <p:spTgt spid="15"/>
                                        </p:tgtEl>
                                        <p:attrNameLst>
                                          <p:attrName>r</p:attrName>
                                        </p:attrNameLst>
                                      </p:cBhvr>
                                    </p:animRot>
                                  </p:childTnLst>
                                </p:cTn>
                              </p:par>
                              <p:par>
                                <p:cTn id="140" presetID="8" presetClass="emph" presetSubtype="0" fill="hold" grpId="2" nodeType="withEffect">
                                  <p:stCondLst>
                                    <p:cond delay="0"/>
                                  </p:stCondLst>
                                  <p:childTnLst>
                                    <p:animRot by="21600000">
                                      <p:cBhvr>
                                        <p:cTn id="141" dur="5000" fill="hold"/>
                                        <p:tgtEl>
                                          <p:spTgt spid="17"/>
                                        </p:tgtEl>
                                        <p:attrNameLst>
                                          <p:attrName>r</p:attrName>
                                        </p:attrNameLst>
                                      </p:cBhvr>
                                    </p:animRot>
                                  </p:childTnLst>
                                </p:cTn>
                              </p:par>
                              <p:par>
                                <p:cTn id="142" presetID="8" presetClass="emph" presetSubtype="0" fill="hold" grpId="2" nodeType="withEffect">
                                  <p:stCondLst>
                                    <p:cond delay="0"/>
                                  </p:stCondLst>
                                  <p:childTnLst>
                                    <p:animRot by="21600000">
                                      <p:cBhvr>
                                        <p:cTn id="143" dur="5000" fill="hold"/>
                                        <p:tgtEl>
                                          <p:spTgt spid="19"/>
                                        </p:tgtEl>
                                        <p:attrNameLst>
                                          <p:attrName>r</p:attrName>
                                        </p:attrNameLst>
                                      </p:cBhvr>
                                    </p:animRot>
                                  </p:childTnLst>
                                </p:cTn>
                              </p:par>
                              <p:par>
                                <p:cTn id="144" presetID="8" presetClass="emph" presetSubtype="0" fill="hold" grpId="2" nodeType="withEffect">
                                  <p:stCondLst>
                                    <p:cond delay="0"/>
                                  </p:stCondLst>
                                  <p:childTnLst>
                                    <p:animRot by="21600000">
                                      <p:cBhvr>
                                        <p:cTn id="145" dur="5000" fill="hold"/>
                                        <p:tgtEl>
                                          <p:spTgt spid="21"/>
                                        </p:tgtEl>
                                        <p:attrNameLst>
                                          <p:attrName>r</p:attrName>
                                        </p:attrNameLst>
                                      </p:cBhvr>
                                    </p:animRot>
                                  </p:childTnLst>
                                </p:cTn>
                              </p:par>
                              <p:par>
                                <p:cTn id="146" presetID="8" presetClass="emph" presetSubtype="0" fill="hold" grpId="2" nodeType="withEffect">
                                  <p:stCondLst>
                                    <p:cond delay="0"/>
                                  </p:stCondLst>
                                  <p:childTnLst>
                                    <p:animRot by="21600000">
                                      <p:cBhvr>
                                        <p:cTn id="147" dur="5000" fill="hold"/>
                                        <p:tgtEl>
                                          <p:spTgt spid="23"/>
                                        </p:tgtEl>
                                        <p:attrNameLst>
                                          <p:attrName>r</p:attrName>
                                        </p:attrNameLst>
                                      </p:cBhvr>
                                    </p:animRot>
                                  </p:childTnLst>
                                </p:cTn>
                              </p:par>
                              <p:par>
                                <p:cTn id="148" presetID="8" presetClass="emph" presetSubtype="0" fill="hold" grpId="2" nodeType="withEffect">
                                  <p:stCondLst>
                                    <p:cond delay="0"/>
                                  </p:stCondLst>
                                  <p:childTnLst>
                                    <p:animRot by="-21600000">
                                      <p:cBhvr>
                                        <p:cTn id="149" dur="5000" fill="hold"/>
                                        <p:tgtEl>
                                          <p:spTgt spid="6"/>
                                        </p:tgtEl>
                                        <p:attrNameLst>
                                          <p:attrName>r</p:attrName>
                                        </p:attrNameLst>
                                      </p:cBhvr>
                                    </p:animRot>
                                  </p:childTnLst>
                                </p:cTn>
                              </p:par>
                              <p:par>
                                <p:cTn id="150" presetID="8" presetClass="emph" presetSubtype="0" fill="hold" grpId="2" nodeType="withEffect">
                                  <p:stCondLst>
                                    <p:cond delay="0"/>
                                  </p:stCondLst>
                                  <p:childTnLst>
                                    <p:animRot by="-21600000">
                                      <p:cBhvr>
                                        <p:cTn id="151" dur="5000" fill="hold"/>
                                        <p:tgtEl>
                                          <p:spTgt spid="8"/>
                                        </p:tgtEl>
                                        <p:attrNameLst>
                                          <p:attrName>r</p:attrName>
                                        </p:attrNameLst>
                                      </p:cBhvr>
                                    </p:animRot>
                                  </p:childTnLst>
                                </p:cTn>
                              </p:par>
                              <p:par>
                                <p:cTn id="152" presetID="8" presetClass="emph" presetSubtype="0" fill="hold" grpId="2" nodeType="withEffect">
                                  <p:stCondLst>
                                    <p:cond delay="0"/>
                                  </p:stCondLst>
                                  <p:childTnLst>
                                    <p:animRot by="-21600000">
                                      <p:cBhvr>
                                        <p:cTn id="153" dur="5000" fill="hold"/>
                                        <p:tgtEl>
                                          <p:spTgt spid="10"/>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12"/>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6"/>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20"/>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22"/>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24"/>
                                        </p:tgtEl>
                                        <p:attrNameLst>
                                          <p:attrName>r</p:attrName>
                                        </p:attrNameLst>
                                      </p:cBhvr>
                                    </p:animRot>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5"/>
                                        </p:tgtEl>
                                        <p:attrNameLst>
                                          <p:attrName>ppt_x</p:attrName>
                                        </p:attrNameLst>
                                      </p:cBhvr>
                                      <p:tavLst>
                                        <p:tav tm="0">
                                          <p:val>
                                            <p:strVal val="ppt_x"/>
                                          </p:val>
                                        </p:tav>
                                        <p:tav tm="100000">
                                          <p:val>
                                            <p:strVal val="1+ppt_w/2"/>
                                          </p:val>
                                        </p:tav>
                                      </p:tavLst>
                                    </p:anim>
                                    <p:anim calcmode="lin" valueType="num">
                                      <p:cBhvr additive="base">
                                        <p:cTn id="191" dur="5000"/>
                                        <p:tgtEl>
                                          <p:spTgt spid="15"/>
                                        </p:tgtEl>
                                        <p:attrNameLst>
                                          <p:attrName>ppt_y</p:attrName>
                                        </p:attrNameLst>
                                      </p:cBhvr>
                                      <p:tavLst>
                                        <p:tav tm="0">
                                          <p:val>
                                            <p:strVal val="ppt_y"/>
                                          </p:val>
                                        </p:tav>
                                        <p:tav tm="100000">
                                          <p:val>
                                            <p:strVal val="ppt_y"/>
                                          </p:val>
                                        </p:tav>
                                      </p:tavLst>
                                    </p:anim>
                                    <p:set>
                                      <p:cBhvr>
                                        <p:cTn id="192" dur="1" fill="hold">
                                          <p:stCondLst>
                                            <p:cond delay="4999"/>
                                          </p:stCondLst>
                                        </p:cTn>
                                        <p:tgtEl>
                                          <p:spTgt spid="15"/>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7"/>
                                        </p:tgtEl>
                                        <p:attrNameLst>
                                          <p:attrName>ppt_x</p:attrName>
                                        </p:attrNameLst>
                                      </p:cBhvr>
                                      <p:tavLst>
                                        <p:tav tm="0">
                                          <p:val>
                                            <p:strVal val="ppt_x"/>
                                          </p:val>
                                        </p:tav>
                                        <p:tav tm="100000">
                                          <p:val>
                                            <p:strVal val="1+ppt_w/2"/>
                                          </p:val>
                                        </p:tav>
                                      </p:tavLst>
                                    </p:anim>
                                    <p:anim calcmode="lin" valueType="num">
                                      <p:cBhvr additive="base">
                                        <p:cTn id="195" dur="5000"/>
                                        <p:tgtEl>
                                          <p:spTgt spid="17"/>
                                        </p:tgtEl>
                                        <p:attrNameLst>
                                          <p:attrName>ppt_y</p:attrName>
                                        </p:attrNameLst>
                                      </p:cBhvr>
                                      <p:tavLst>
                                        <p:tav tm="0">
                                          <p:val>
                                            <p:strVal val="ppt_y"/>
                                          </p:val>
                                        </p:tav>
                                        <p:tav tm="100000">
                                          <p:val>
                                            <p:strVal val="ppt_y"/>
                                          </p:val>
                                        </p:tav>
                                      </p:tavLst>
                                    </p:anim>
                                    <p:set>
                                      <p:cBhvr>
                                        <p:cTn id="196" dur="1" fill="hold">
                                          <p:stCondLst>
                                            <p:cond delay="4999"/>
                                          </p:stCondLst>
                                        </p:cTn>
                                        <p:tgtEl>
                                          <p:spTgt spid="17"/>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1+ppt_w/2"/>
                                          </p:val>
                                        </p:tav>
                                      </p:tavLst>
                                    </p:anim>
                                    <p:anim calcmode="lin" valueType="num">
                                      <p:cBhvr additive="base">
                                        <p:cTn id="199" dur="5000"/>
                                        <p:tgtEl>
                                          <p:spTgt spid="19"/>
                                        </p:tgtEl>
                                        <p:attrNameLst>
                                          <p:attrName>ppt_y</p:attrName>
                                        </p:attrNameLst>
                                      </p:cBhvr>
                                      <p:tavLst>
                                        <p:tav tm="0">
                                          <p:val>
                                            <p:strVal val="ppt_y"/>
                                          </p:val>
                                        </p:tav>
                                        <p:tav tm="100000">
                                          <p:val>
                                            <p:strVal val="ppt_y"/>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21"/>
                                        </p:tgtEl>
                                        <p:attrNameLst>
                                          <p:attrName>ppt_x</p:attrName>
                                        </p:attrNameLst>
                                      </p:cBhvr>
                                      <p:tavLst>
                                        <p:tav tm="0">
                                          <p:val>
                                            <p:strVal val="ppt_x"/>
                                          </p:val>
                                        </p:tav>
                                        <p:tav tm="100000">
                                          <p:val>
                                            <p:strVal val="1+ppt_w/2"/>
                                          </p:val>
                                        </p:tav>
                                      </p:tavLst>
                                    </p:anim>
                                    <p:anim calcmode="lin" valueType="num">
                                      <p:cBhvr additive="base">
                                        <p:cTn id="203" dur="5000"/>
                                        <p:tgtEl>
                                          <p:spTgt spid="21"/>
                                        </p:tgtEl>
                                        <p:attrNameLst>
                                          <p:attrName>ppt_y</p:attrName>
                                        </p:attrNameLst>
                                      </p:cBhvr>
                                      <p:tavLst>
                                        <p:tav tm="0">
                                          <p:val>
                                            <p:strVal val="ppt_y"/>
                                          </p:val>
                                        </p:tav>
                                        <p:tav tm="100000">
                                          <p:val>
                                            <p:strVal val="ppt_y"/>
                                          </p:val>
                                        </p:tav>
                                      </p:tavLst>
                                    </p:anim>
                                    <p:set>
                                      <p:cBhvr>
                                        <p:cTn id="204" dur="1" fill="hold">
                                          <p:stCondLst>
                                            <p:cond delay="4999"/>
                                          </p:stCondLst>
                                        </p:cTn>
                                        <p:tgtEl>
                                          <p:spTgt spid="21"/>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23"/>
                                        </p:tgtEl>
                                        <p:attrNameLst>
                                          <p:attrName>ppt_x</p:attrName>
                                        </p:attrNameLst>
                                      </p:cBhvr>
                                      <p:tavLst>
                                        <p:tav tm="0">
                                          <p:val>
                                            <p:strVal val="ppt_x"/>
                                          </p:val>
                                        </p:tav>
                                        <p:tav tm="100000">
                                          <p:val>
                                            <p:strVal val="1+ppt_w/2"/>
                                          </p:val>
                                        </p:tav>
                                      </p:tavLst>
                                    </p:anim>
                                    <p:anim calcmode="lin" valueType="num">
                                      <p:cBhvr additive="base">
                                        <p:cTn id="207" dur="5000"/>
                                        <p:tgtEl>
                                          <p:spTgt spid="23"/>
                                        </p:tgtEl>
                                        <p:attrNameLst>
                                          <p:attrName>ppt_y</p:attrName>
                                        </p:attrNameLst>
                                      </p:cBhvr>
                                      <p:tavLst>
                                        <p:tav tm="0">
                                          <p:val>
                                            <p:strVal val="ppt_y"/>
                                          </p:val>
                                        </p:tav>
                                        <p:tav tm="100000">
                                          <p:val>
                                            <p:strVal val="ppt_y"/>
                                          </p:val>
                                        </p:tav>
                                      </p:tavLst>
                                    </p:anim>
                                    <p:set>
                                      <p:cBhvr>
                                        <p:cTn id="208" dur="1" fill="hold">
                                          <p:stCondLst>
                                            <p:cond delay="4999"/>
                                          </p:stCondLst>
                                        </p:cTn>
                                        <p:tgtEl>
                                          <p:spTgt spid="23"/>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6"/>
                                        </p:tgtEl>
                                        <p:attrNameLst>
                                          <p:attrName>ppt_x</p:attrName>
                                        </p:attrNameLst>
                                      </p:cBhvr>
                                      <p:tavLst>
                                        <p:tav tm="0">
                                          <p:val>
                                            <p:strVal val="ppt_x"/>
                                          </p:val>
                                        </p:tav>
                                        <p:tav tm="100000">
                                          <p:val>
                                            <p:strVal val="0-ppt_w/2"/>
                                          </p:val>
                                        </p:tav>
                                      </p:tavLst>
                                    </p:anim>
                                    <p:anim calcmode="lin" valueType="num">
                                      <p:cBhvr additive="base">
                                        <p:cTn id="211" dur="5000"/>
                                        <p:tgtEl>
                                          <p:spTgt spid="6"/>
                                        </p:tgtEl>
                                        <p:attrNameLst>
                                          <p:attrName>ppt_y</p:attrName>
                                        </p:attrNameLst>
                                      </p:cBhvr>
                                      <p:tavLst>
                                        <p:tav tm="0">
                                          <p:val>
                                            <p:strVal val="ppt_y"/>
                                          </p:val>
                                        </p:tav>
                                        <p:tav tm="100000">
                                          <p:val>
                                            <p:strVal val="ppt_y"/>
                                          </p:val>
                                        </p:tav>
                                      </p:tavLst>
                                    </p:anim>
                                    <p:set>
                                      <p:cBhvr>
                                        <p:cTn id="212" dur="1" fill="hold">
                                          <p:stCondLst>
                                            <p:cond delay="4999"/>
                                          </p:stCondLst>
                                        </p:cTn>
                                        <p:tgtEl>
                                          <p:spTgt spid="6"/>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8"/>
                                        </p:tgtEl>
                                        <p:attrNameLst>
                                          <p:attrName>ppt_x</p:attrName>
                                        </p:attrNameLst>
                                      </p:cBhvr>
                                      <p:tavLst>
                                        <p:tav tm="0">
                                          <p:val>
                                            <p:strVal val="ppt_x"/>
                                          </p:val>
                                        </p:tav>
                                        <p:tav tm="100000">
                                          <p:val>
                                            <p:strVal val="0-ppt_w/2"/>
                                          </p:val>
                                        </p:tav>
                                      </p:tavLst>
                                    </p:anim>
                                    <p:anim calcmode="lin" valueType="num">
                                      <p:cBhvr additive="base">
                                        <p:cTn id="215" dur="5000"/>
                                        <p:tgtEl>
                                          <p:spTgt spid="8"/>
                                        </p:tgtEl>
                                        <p:attrNameLst>
                                          <p:attrName>ppt_y</p:attrName>
                                        </p:attrNameLst>
                                      </p:cBhvr>
                                      <p:tavLst>
                                        <p:tav tm="0">
                                          <p:val>
                                            <p:strVal val="ppt_y"/>
                                          </p:val>
                                        </p:tav>
                                        <p:tav tm="100000">
                                          <p:val>
                                            <p:strVal val="ppt_y"/>
                                          </p:val>
                                        </p:tav>
                                      </p:tavLst>
                                    </p:anim>
                                    <p:set>
                                      <p:cBhvr>
                                        <p:cTn id="216" dur="1" fill="hold">
                                          <p:stCondLst>
                                            <p:cond delay="4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10"/>
                                        </p:tgtEl>
                                        <p:attrNameLst>
                                          <p:attrName>ppt_x</p:attrName>
                                        </p:attrNameLst>
                                      </p:cBhvr>
                                      <p:tavLst>
                                        <p:tav tm="0">
                                          <p:val>
                                            <p:strVal val="ppt_x"/>
                                          </p:val>
                                        </p:tav>
                                        <p:tav tm="100000">
                                          <p:val>
                                            <p:strVal val="0-ppt_w/2"/>
                                          </p:val>
                                        </p:tav>
                                      </p:tavLst>
                                    </p:anim>
                                    <p:anim calcmode="lin" valueType="num">
                                      <p:cBhvr additive="base">
                                        <p:cTn id="219" dur="5000"/>
                                        <p:tgtEl>
                                          <p:spTgt spid="10"/>
                                        </p:tgtEl>
                                        <p:attrNameLst>
                                          <p:attrName>ppt_y</p:attrName>
                                        </p:attrNameLst>
                                      </p:cBhvr>
                                      <p:tavLst>
                                        <p:tav tm="0">
                                          <p:val>
                                            <p:strVal val="ppt_y"/>
                                          </p:val>
                                        </p:tav>
                                        <p:tav tm="100000">
                                          <p:val>
                                            <p:strVal val="ppt_y"/>
                                          </p:val>
                                        </p:tav>
                                      </p:tavLst>
                                    </p:anim>
                                    <p:set>
                                      <p:cBhvr>
                                        <p:cTn id="220" dur="1" fill="hold">
                                          <p:stCondLst>
                                            <p:cond delay="4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2"/>
                                        </p:tgtEl>
                                        <p:attrNameLst>
                                          <p:attrName>ppt_x</p:attrName>
                                        </p:attrNameLst>
                                      </p:cBhvr>
                                      <p:tavLst>
                                        <p:tav tm="0">
                                          <p:val>
                                            <p:strVal val="ppt_x"/>
                                          </p:val>
                                        </p:tav>
                                        <p:tav tm="100000">
                                          <p:val>
                                            <p:strVal val="0-ppt_w/2"/>
                                          </p:val>
                                        </p:tav>
                                      </p:tavLst>
                                    </p:anim>
                                    <p:anim calcmode="lin" valueType="num">
                                      <p:cBhvr additive="base">
                                        <p:cTn id="223" dur="5000"/>
                                        <p:tgtEl>
                                          <p:spTgt spid="12"/>
                                        </p:tgtEl>
                                        <p:attrNameLst>
                                          <p:attrName>ppt_y</p:attrName>
                                        </p:attrNameLst>
                                      </p:cBhvr>
                                      <p:tavLst>
                                        <p:tav tm="0">
                                          <p:val>
                                            <p:strVal val="ppt_y"/>
                                          </p:val>
                                        </p:tav>
                                        <p:tav tm="100000">
                                          <p:val>
                                            <p:strVal val="ppt_y"/>
                                          </p:val>
                                        </p:tav>
                                      </p:tavLst>
                                    </p:anim>
                                    <p:set>
                                      <p:cBhvr>
                                        <p:cTn id="224" dur="1" fill="hold">
                                          <p:stCondLst>
                                            <p:cond delay="4999"/>
                                          </p:stCondLst>
                                        </p:cTn>
                                        <p:tgtEl>
                                          <p:spTgt spid="12"/>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4"/>
                                        </p:tgtEl>
                                        <p:attrNameLst>
                                          <p:attrName>ppt_x</p:attrName>
                                        </p:attrNameLst>
                                      </p:cBhvr>
                                      <p:tavLst>
                                        <p:tav tm="0">
                                          <p:val>
                                            <p:strVal val="ppt_x"/>
                                          </p:val>
                                        </p:tav>
                                        <p:tav tm="100000">
                                          <p:val>
                                            <p:strVal val="0-ppt_w/2"/>
                                          </p:val>
                                        </p:tav>
                                      </p:tavLst>
                                    </p:anim>
                                    <p:anim calcmode="lin" valueType="num">
                                      <p:cBhvr additive="base">
                                        <p:cTn id="227" dur="5000"/>
                                        <p:tgtEl>
                                          <p:spTgt spid="14"/>
                                        </p:tgtEl>
                                        <p:attrNameLst>
                                          <p:attrName>ppt_y</p:attrName>
                                        </p:attrNameLst>
                                      </p:cBhvr>
                                      <p:tavLst>
                                        <p:tav tm="0">
                                          <p:val>
                                            <p:strVal val="ppt_y"/>
                                          </p:val>
                                        </p:tav>
                                        <p:tav tm="100000">
                                          <p:val>
                                            <p:strVal val="ppt_y"/>
                                          </p:val>
                                        </p:tav>
                                      </p:tavLst>
                                    </p:anim>
                                    <p:set>
                                      <p:cBhvr>
                                        <p:cTn id="228" dur="1" fill="hold">
                                          <p:stCondLst>
                                            <p:cond delay="4999"/>
                                          </p:stCondLst>
                                        </p:cTn>
                                        <p:tgtEl>
                                          <p:spTgt spid="14"/>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6"/>
                                        </p:tgtEl>
                                        <p:attrNameLst>
                                          <p:attrName>ppt_x</p:attrName>
                                        </p:attrNameLst>
                                      </p:cBhvr>
                                      <p:tavLst>
                                        <p:tav tm="0">
                                          <p:val>
                                            <p:strVal val="ppt_x"/>
                                          </p:val>
                                        </p:tav>
                                        <p:tav tm="100000">
                                          <p:val>
                                            <p:strVal val="0-ppt_w/2"/>
                                          </p:val>
                                        </p:tav>
                                      </p:tavLst>
                                    </p:anim>
                                    <p:anim calcmode="lin" valueType="num">
                                      <p:cBhvr additive="base">
                                        <p:cTn id="231" dur="5000"/>
                                        <p:tgtEl>
                                          <p:spTgt spid="16"/>
                                        </p:tgtEl>
                                        <p:attrNameLst>
                                          <p:attrName>ppt_y</p:attrName>
                                        </p:attrNameLst>
                                      </p:cBhvr>
                                      <p:tavLst>
                                        <p:tav tm="0">
                                          <p:val>
                                            <p:strVal val="ppt_y"/>
                                          </p:val>
                                        </p:tav>
                                        <p:tav tm="100000">
                                          <p:val>
                                            <p:strVal val="ppt_y"/>
                                          </p:val>
                                        </p:tav>
                                      </p:tavLst>
                                    </p:anim>
                                    <p:set>
                                      <p:cBhvr>
                                        <p:cTn id="232" dur="1" fill="hold">
                                          <p:stCondLst>
                                            <p:cond delay="4999"/>
                                          </p:stCondLst>
                                        </p:cTn>
                                        <p:tgtEl>
                                          <p:spTgt spid="16"/>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18"/>
                                        </p:tgtEl>
                                        <p:attrNameLst>
                                          <p:attrName>ppt_x</p:attrName>
                                        </p:attrNameLst>
                                      </p:cBhvr>
                                      <p:tavLst>
                                        <p:tav tm="0">
                                          <p:val>
                                            <p:strVal val="ppt_x"/>
                                          </p:val>
                                        </p:tav>
                                        <p:tav tm="100000">
                                          <p:val>
                                            <p:strVal val="0-ppt_w/2"/>
                                          </p:val>
                                        </p:tav>
                                      </p:tavLst>
                                    </p:anim>
                                    <p:anim calcmode="lin" valueType="num">
                                      <p:cBhvr additive="base">
                                        <p:cTn id="235" dur="5000"/>
                                        <p:tgtEl>
                                          <p:spTgt spid="18"/>
                                        </p:tgtEl>
                                        <p:attrNameLst>
                                          <p:attrName>ppt_y</p:attrName>
                                        </p:attrNameLst>
                                      </p:cBhvr>
                                      <p:tavLst>
                                        <p:tav tm="0">
                                          <p:val>
                                            <p:strVal val="ppt_y"/>
                                          </p:val>
                                        </p:tav>
                                        <p:tav tm="100000">
                                          <p:val>
                                            <p:strVal val="ppt_y"/>
                                          </p:val>
                                        </p:tav>
                                      </p:tavLst>
                                    </p:anim>
                                    <p:set>
                                      <p:cBhvr>
                                        <p:cTn id="236" dur="1" fill="hold">
                                          <p:stCondLst>
                                            <p:cond delay="4999"/>
                                          </p:stCondLst>
                                        </p:cTn>
                                        <p:tgtEl>
                                          <p:spTgt spid="18"/>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0"/>
                                        </p:tgtEl>
                                        <p:attrNameLst>
                                          <p:attrName>ppt_x</p:attrName>
                                        </p:attrNameLst>
                                      </p:cBhvr>
                                      <p:tavLst>
                                        <p:tav tm="0">
                                          <p:val>
                                            <p:strVal val="ppt_x"/>
                                          </p:val>
                                        </p:tav>
                                        <p:tav tm="100000">
                                          <p:val>
                                            <p:strVal val="0-ppt_w/2"/>
                                          </p:val>
                                        </p:tav>
                                      </p:tavLst>
                                    </p:anim>
                                    <p:anim calcmode="lin" valueType="num">
                                      <p:cBhvr additive="base">
                                        <p:cTn id="239" dur="5000"/>
                                        <p:tgtEl>
                                          <p:spTgt spid="20"/>
                                        </p:tgtEl>
                                        <p:attrNameLst>
                                          <p:attrName>ppt_y</p:attrName>
                                        </p:attrNameLst>
                                      </p:cBhvr>
                                      <p:tavLst>
                                        <p:tav tm="0">
                                          <p:val>
                                            <p:strVal val="ppt_y"/>
                                          </p:val>
                                        </p:tav>
                                        <p:tav tm="100000">
                                          <p:val>
                                            <p:strVal val="ppt_y"/>
                                          </p:val>
                                        </p:tav>
                                      </p:tavLst>
                                    </p:anim>
                                    <p:set>
                                      <p:cBhvr>
                                        <p:cTn id="240" dur="1" fill="hold">
                                          <p:stCondLst>
                                            <p:cond delay="4999"/>
                                          </p:stCondLst>
                                        </p:cTn>
                                        <p:tgtEl>
                                          <p:spTgt spid="20"/>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4"/>
                                        </p:tgtEl>
                                        <p:attrNameLst>
                                          <p:attrName>ppt_x</p:attrName>
                                        </p:attrNameLst>
                                      </p:cBhvr>
                                      <p:tavLst>
                                        <p:tav tm="0">
                                          <p:val>
                                            <p:strVal val="ppt_x"/>
                                          </p:val>
                                        </p:tav>
                                        <p:tav tm="100000">
                                          <p:val>
                                            <p:strVal val="0-ppt_w/2"/>
                                          </p:val>
                                        </p:tav>
                                      </p:tavLst>
                                    </p:anim>
                                    <p:anim calcmode="lin" valueType="num">
                                      <p:cBhvr additive="base">
                                        <p:cTn id="247" dur="5000"/>
                                        <p:tgtEl>
                                          <p:spTgt spid="24"/>
                                        </p:tgtEl>
                                        <p:attrNameLst>
                                          <p:attrName>ppt_y</p:attrName>
                                        </p:attrNameLst>
                                      </p:cBhvr>
                                      <p:tavLst>
                                        <p:tav tm="0">
                                          <p:val>
                                            <p:strVal val="ppt_y"/>
                                          </p:val>
                                        </p:tav>
                                        <p:tav tm="100000">
                                          <p:val>
                                            <p:strVal val="ppt_y"/>
                                          </p:val>
                                        </p:tav>
                                      </p:tavLst>
                                    </p:anim>
                                    <p:set>
                                      <p:cBhvr>
                                        <p:cTn id="248" dur="1" fill="hold">
                                          <p:stCondLst>
                                            <p:cond delay="4999"/>
                                          </p:stCondLst>
                                        </p:cTn>
                                        <p:tgtEl>
                                          <p:spTgt spid="2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5000" fill="hold"/>
                                        <p:tgtEl>
                                          <p:spTgt spid="4"/>
                                        </p:tgtEl>
                                        <p:attrNameLst>
                                          <p:attrName>ppt_w</p:attrName>
                                        </p:attrNameLst>
                                      </p:cBhvr>
                                      <p:tavLst>
                                        <p:tav tm="0">
                                          <p:val>
                                            <p:strVal val="4/3*#ppt_w"/>
                                          </p:val>
                                        </p:tav>
                                        <p:tav tm="100000">
                                          <p:val>
                                            <p:strVal val="#ppt_w"/>
                                          </p:val>
                                        </p:tav>
                                      </p:tavLst>
                                    </p:anim>
                                    <p:anim calcmode="lin" valueType="num">
                                      <p:cBhvr>
                                        <p:cTn id="252" dur="5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p:spPr>
        <p:txBody>
          <a:bodyPr/>
          <a:lstStyle/>
          <a:p>
            <a:endParaRPr lang="es-ES" dirty="0"/>
          </a:p>
        </p:txBody>
      </p:sp>
      <p:pic>
        <p:nvPicPr>
          <p:cNvPr id="4" name="3 Imagen" descr="980051.jpg"/>
          <p:cNvPicPr>
            <a:picLocks noChangeAspect="1"/>
          </p:cNvPicPr>
          <p:nvPr/>
        </p:nvPicPr>
        <p:blipFill>
          <a:blip r:embed="rId2"/>
          <a:stretch>
            <a:fillRect/>
          </a:stretch>
        </p:blipFill>
        <p:spPr>
          <a:xfrm>
            <a:off x="0" y="0"/>
            <a:ext cx="9144000" cy="6858000"/>
          </a:xfrm>
          <a:prstGeom prst="rect">
            <a:avLst/>
          </a:prstGeom>
        </p:spPr>
      </p:pic>
      <p:pic>
        <p:nvPicPr>
          <p:cNvPr id="5" name="4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0" y="2096882"/>
            <a:ext cx="1357290" cy="1403556"/>
          </a:xfrm>
          <a:prstGeom prst="rect">
            <a:avLst/>
          </a:prstGeom>
        </p:spPr>
      </p:pic>
      <p:pic>
        <p:nvPicPr>
          <p:cNvPr id="6" name="5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0" y="3429000"/>
            <a:ext cx="1312580" cy="1357322"/>
          </a:xfrm>
          <a:prstGeom prst="rect">
            <a:avLst/>
          </a:prstGeom>
        </p:spPr>
      </p:pic>
      <p:pic>
        <p:nvPicPr>
          <p:cNvPr id="7" name="6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1285852" y="2096882"/>
            <a:ext cx="1357290" cy="1403556"/>
          </a:xfrm>
          <a:prstGeom prst="rect">
            <a:avLst/>
          </a:prstGeom>
        </p:spPr>
      </p:pic>
      <p:pic>
        <p:nvPicPr>
          <p:cNvPr id="8" name="7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1285852" y="3429000"/>
            <a:ext cx="1312580" cy="1357322"/>
          </a:xfrm>
          <a:prstGeom prst="rect">
            <a:avLst/>
          </a:prstGeom>
        </p:spPr>
      </p:pic>
      <p:pic>
        <p:nvPicPr>
          <p:cNvPr id="9" name="8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2643174" y="2096882"/>
            <a:ext cx="1357290" cy="1403556"/>
          </a:xfrm>
          <a:prstGeom prst="rect">
            <a:avLst/>
          </a:prstGeom>
        </p:spPr>
      </p:pic>
      <p:pic>
        <p:nvPicPr>
          <p:cNvPr id="10" name="9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2643174" y="3429000"/>
            <a:ext cx="1312580" cy="1357322"/>
          </a:xfrm>
          <a:prstGeom prst="rect">
            <a:avLst/>
          </a:prstGeom>
        </p:spPr>
      </p:pic>
      <p:pic>
        <p:nvPicPr>
          <p:cNvPr id="11" name="10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4000496" y="2096882"/>
            <a:ext cx="1357290" cy="1403556"/>
          </a:xfrm>
          <a:prstGeom prst="rect">
            <a:avLst/>
          </a:prstGeom>
        </p:spPr>
      </p:pic>
      <p:pic>
        <p:nvPicPr>
          <p:cNvPr id="12" name="11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4000496" y="3429000"/>
            <a:ext cx="1312580" cy="1357322"/>
          </a:xfrm>
          <a:prstGeom prst="rect">
            <a:avLst/>
          </a:prstGeom>
        </p:spPr>
      </p:pic>
      <p:pic>
        <p:nvPicPr>
          <p:cNvPr id="13" name="12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5188246" y="2025444"/>
            <a:ext cx="1357290" cy="1403556"/>
          </a:xfrm>
          <a:prstGeom prst="rect">
            <a:avLst/>
          </a:prstGeom>
        </p:spPr>
      </p:pic>
      <p:pic>
        <p:nvPicPr>
          <p:cNvPr id="14" name="13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5188246" y="3357562"/>
            <a:ext cx="1312580" cy="1357322"/>
          </a:xfrm>
          <a:prstGeom prst="rect">
            <a:avLst/>
          </a:prstGeom>
        </p:spPr>
      </p:pic>
      <p:pic>
        <p:nvPicPr>
          <p:cNvPr id="15" name="14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6474098" y="2025444"/>
            <a:ext cx="1357290" cy="1403556"/>
          </a:xfrm>
          <a:prstGeom prst="rect">
            <a:avLst/>
          </a:prstGeom>
        </p:spPr>
      </p:pic>
      <p:pic>
        <p:nvPicPr>
          <p:cNvPr id="16" name="15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6474098" y="3357562"/>
            <a:ext cx="1312580" cy="1357322"/>
          </a:xfrm>
          <a:prstGeom prst="rect">
            <a:avLst/>
          </a:prstGeom>
        </p:spPr>
      </p:pic>
      <p:pic>
        <p:nvPicPr>
          <p:cNvPr id="17" name="16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7831420" y="2025444"/>
            <a:ext cx="1357290" cy="1403556"/>
          </a:xfrm>
          <a:prstGeom prst="rect">
            <a:avLst/>
          </a:prstGeom>
        </p:spPr>
      </p:pic>
      <p:pic>
        <p:nvPicPr>
          <p:cNvPr id="18" name="17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7831420" y="3357562"/>
            <a:ext cx="1312580" cy="1357322"/>
          </a:xfrm>
          <a:prstGeom prst="rect">
            <a:avLst/>
          </a:prstGeom>
        </p:spPr>
      </p:pic>
      <p:sp>
        <p:nvSpPr>
          <p:cNvPr id="19" name="18 CuadroTexto"/>
          <p:cNvSpPr txBox="1"/>
          <p:nvPr/>
        </p:nvSpPr>
        <p:spPr>
          <a:xfrm>
            <a:off x="2357422" y="5000636"/>
            <a:ext cx="5286412"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Es mucho mejor hacer amigos, comprenderse mutuamente y hacer un esfuerzo para servir a la humanidad, antes de criticar y destruir</a:t>
            </a:r>
            <a:endParaRPr lang="es-ES" sz="2400" b="1" dirty="0">
              <a:solidFill>
                <a:srgbClr val="FFFF00"/>
              </a:solidFill>
              <a:effectLst>
                <a:outerShdw blurRad="38100" dist="38100" dir="2700000" algn="tl">
                  <a:srgbClr val="000000">
                    <a:alpha val="43137"/>
                  </a:srgbClr>
                </a:outerShdw>
              </a:effectLst>
            </a:endParaRPr>
          </a:p>
        </p:txBody>
      </p:sp>
      <p:pic>
        <p:nvPicPr>
          <p:cNvPr id="20" name="19 Imagen" descr="98005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ppt_x"/>
                                          </p:val>
                                        </p:tav>
                                      </p:tavLst>
                                    </p:anim>
                                    <p:anim calcmode="lin" valueType="num">
                                      <p:cBhvr additive="base">
                                        <p:cTn id="123" dur="3000"/>
                                        <p:tgtEl>
                                          <p:spTgt spid="6"/>
                                        </p:tgtEl>
                                        <p:attrNameLst>
                                          <p:attrName>ppt_y</p:attrName>
                                        </p:attrNameLst>
                                      </p:cBhvr>
                                      <p:tavLst>
                                        <p:tav tm="0">
                                          <p:val>
                                            <p:strVal val="ppt_y"/>
                                          </p:val>
                                        </p:tav>
                                        <p:tav tm="100000">
                                          <p:val>
                                            <p:strVal val="0-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0-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ppt_x"/>
                                          </p:val>
                                        </p:tav>
                                      </p:tavLst>
                                    </p:anim>
                                    <p:anim calcmode="lin" valueType="num">
                                      <p:cBhvr additive="base">
                                        <p:cTn id="131" dur="3000"/>
                                        <p:tgtEl>
                                          <p:spTgt spid="10"/>
                                        </p:tgtEl>
                                        <p:attrNameLst>
                                          <p:attrName>ppt_y</p:attrName>
                                        </p:attrNameLst>
                                      </p:cBhvr>
                                      <p:tavLst>
                                        <p:tav tm="0">
                                          <p:val>
                                            <p:strVal val="ppt_y"/>
                                          </p:val>
                                        </p:tav>
                                        <p:tav tm="100000">
                                          <p:val>
                                            <p:strVal val="0-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ppt_x"/>
                                          </p:val>
                                        </p:tav>
                                      </p:tavLst>
                                    </p:anim>
                                    <p:anim calcmode="lin" valueType="num">
                                      <p:cBhvr additive="base">
                                        <p:cTn id="139" dur="3000"/>
                                        <p:tgtEl>
                                          <p:spTgt spid="14"/>
                                        </p:tgtEl>
                                        <p:attrNameLst>
                                          <p:attrName>ppt_y</p:attrName>
                                        </p:attrNameLst>
                                      </p:cBhvr>
                                      <p:tavLst>
                                        <p:tav tm="0">
                                          <p:val>
                                            <p:strVal val="ppt_y"/>
                                          </p:val>
                                        </p:tav>
                                        <p:tav tm="100000">
                                          <p:val>
                                            <p:strVal val="0-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ppt_x"/>
                                          </p:val>
                                        </p:tav>
                                      </p:tavLst>
                                    </p:anim>
                                    <p:anim calcmode="lin" valueType="num">
                                      <p:cBhvr additive="base">
                                        <p:cTn id="143" dur="3000"/>
                                        <p:tgtEl>
                                          <p:spTgt spid="16"/>
                                        </p:tgtEl>
                                        <p:attrNameLst>
                                          <p:attrName>ppt_y</p:attrName>
                                        </p:attrNameLst>
                                      </p:cBhvr>
                                      <p:tavLst>
                                        <p:tav tm="0">
                                          <p:val>
                                            <p:strVal val="ppt_y"/>
                                          </p:val>
                                        </p:tav>
                                        <p:tav tm="100000">
                                          <p:val>
                                            <p:strVal val="0-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9"/>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1"/>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3"/>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7"/>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0"/>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par>
                          <p:cTn id="184" fill="hold">
                            <p:stCondLst>
                              <p:cond delay="6000"/>
                            </p:stCondLst>
                            <p:childTnLst>
                              <p:par>
                                <p:cTn id="185" presetID="29" presetClass="entr" presetSubtype="0" fill="hold" grpId="0" nodeType="afterEffect">
                                  <p:stCondLst>
                                    <p:cond delay="0"/>
                                  </p:stCondLst>
                                  <p:childTnLst>
                                    <p:set>
                                      <p:cBhvr>
                                        <p:cTn id="186" dur="1" fill="hold">
                                          <p:stCondLst>
                                            <p:cond delay="0"/>
                                          </p:stCondLst>
                                        </p:cTn>
                                        <p:tgtEl>
                                          <p:spTgt spid="19"/>
                                        </p:tgtEl>
                                        <p:attrNameLst>
                                          <p:attrName>style.visibility</p:attrName>
                                        </p:attrNameLst>
                                      </p:cBhvr>
                                      <p:to>
                                        <p:strVal val="visible"/>
                                      </p:to>
                                    </p:set>
                                    <p:anim calcmode="lin" valueType="num">
                                      <p:cBhvr>
                                        <p:cTn id="187" dur="2000" fill="hold"/>
                                        <p:tgtEl>
                                          <p:spTgt spid="19"/>
                                        </p:tgtEl>
                                        <p:attrNameLst>
                                          <p:attrName>ppt_x</p:attrName>
                                        </p:attrNameLst>
                                      </p:cBhvr>
                                      <p:tavLst>
                                        <p:tav tm="0">
                                          <p:val>
                                            <p:strVal val="#ppt_x-.2"/>
                                          </p:val>
                                        </p:tav>
                                        <p:tav tm="100000">
                                          <p:val>
                                            <p:strVal val="#ppt_x"/>
                                          </p:val>
                                        </p:tav>
                                      </p:tavLst>
                                    </p:anim>
                                    <p:anim calcmode="lin" valueType="num">
                                      <p:cBhvr>
                                        <p:cTn id="188"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89"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22488515.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10800000">
            <a:off x="64293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a:off x="571472"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0800000">
            <a:off x="5929322"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a:off x="1143008"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a:off x="171448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10800000">
            <a:off x="54292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0800000">
            <a:off x="4929190"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5400000">
            <a:off x="3739228" y="691268"/>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6200000">
            <a:off x="3857620" y="2643182"/>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5400000">
            <a:off x="3737832" y="191202"/>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16200000">
            <a:off x="3857620" y="3143248"/>
            <a:ext cx="1785950" cy="3643338"/>
          </a:xfrm>
          <a:prstGeom prst="chevron">
            <a:avLst>
              <a:gd name="adj" fmla="val 83874"/>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5400000">
            <a:off x="3737832" y="-308864"/>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16200000">
            <a:off x="3857620" y="3643314"/>
            <a:ext cx="1785950" cy="3643338"/>
          </a:xfrm>
          <a:prstGeom prst="chevron">
            <a:avLst>
              <a:gd name="adj" fmla="val 81741"/>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6200000">
            <a:off x="3857620" y="4143356"/>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5400000">
            <a:off x="3737832" y="-808906"/>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22" name="21 Imagen" descr="224885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plus(in)">
                                      <p:cBhvr>
                                        <p:cTn id="74" dur="3000"/>
                                        <p:tgtEl>
                                          <p:spTgt spid="14"/>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plus(in)">
                                      <p:cBhvr>
                                        <p:cTn id="77" dur="3000"/>
                                        <p:tgtEl>
                                          <p:spTgt spid="1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plus(in)">
                                      <p:cBhvr>
                                        <p:cTn id="80" dur="3000"/>
                                        <p:tgtEl>
                                          <p:spTgt spid="18"/>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plus(in)">
                                      <p:cBhvr>
                                        <p:cTn id="83" dur="3000"/>
                                        <p:tgtEl>
                                          <p:spTgt spid="21"/>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plus(in)">
                                      <p:cBhvr>
                                        <p:cTn id="86" dur="3000"/>
                                        <p:tgtEl>
                                          <p:spTgt spid="7"/>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plus(in)">
                                      <p:cBhvr>
                                        <p:cTn id="89" dur="3000"/>
                                        <p:tgtEl>
                                          <p:spTgt spid="9"/>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3000"/>
                                        <p:tgtEl>
                                          <p:spTgt spid="12"/>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plus(in)">
                                      <p:cBhvr>
                                        <p:cTn id="95" dur="3000"/>
                                        <p:tgtEl>
                                          <p:spTgt spid="13"/>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plus(in)">
                                      <p:cBhvr>
                                        <p:cTn id="101" dur="3000"/>
                                        <p:tgtEl>
                                          <p:spTgt spid="1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3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3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Effect transition="in" filter="plus(in)">
                                      <p:cBhvr>
                                        <p:cTn id="110" dur="3000"/>
                                        <p:tgtEl>
                                          <p:spTgt spid="6"/>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8"/>
                                        </p:tgtEl>
                                        <p:attrNameLst>
                                          <p:attrName>style.visibility</p:attrName>
                                        </p:attrNameLst>
                                      </p:cBhvr>
                                      <p:to>
                                        <p:strVal val="visible"/>
                                      </p:to>
                                    </p:set>
                                    <p:animEffect transition="in" filter="plus(in)">
                                      <p:cBhvr>
                                        <p:cTn id="113" dur="3000"/>
                                        <p:tgtEl>
                                          <p:spTgt spid="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plus(in)">
                                      <p:cBhvr>
                                        <p:cTn id="116" dur="3000"/>
                                        <p:tgtEl>
                                          <p:spTgt spid="10"/>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1"/>
                                        </p:tgtEl>
                                        <p:attrNameLst>
                                          <p:attrName>style.visibility</p:attrName>
                                        </p:attrNameLst>
                                      </p:cBhvr>
                                      <p:to>
                                        <p:strVal val="visible"/>
                                      </p:to>
                                    </p:set>
                                    <p:animEffect transition="in" filter="plus(in)">
                                      <p:cBhvr>
                                        <p:cTn id="119" dur="3000"/>
                                        <p:tgtEl>
                                          <p:spTgt spid="11"/>
                                        </p:tgtEl>
                                      </p:cBhvr>
                                    </p:animEffect>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ppt_x"/>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ppt_x"/>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ppt_x"/>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7"/>
                                        </p:tgtEl>
                                      </p:cBhvr>
                                    </p:animEffect>
                                    <p:set>
                                      <p:cBhvr>
                                        <p:cTn id="187" dur="1" fill="hold">
                                          <p:stCondLst>
                                            <p:cond delay="2999"/>
                                          </p:stCondLst>
                                        </p:cTn>
                                        <p:tgtEl>
                                          <p:spTgt spid="7"/>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9"/>
                                        </p:tgtEl>
                                      </p:cBhvr>
                                    </p:animEffect>
                                    <p:set>
                                      <p:cBhvr>
                                        <p:cTn id="190" dur="1" fill="hold">
                                          <p:stCondLst>
                                            <p:cond delay="2999"/>
                                          </p:stCondLst>
                                        </p:cTn>
                                        <p:tgtEl>
                                          <p:spTgt spid="9"/>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12"/>
                                        </p:tgtEl>
                                      </p:cBhvr>
                                    </p:animEffect>
                                    <p:set>
                                      <p:cBhvr>
                                        <p:cTn id="193" dur="1" fill="hold">
                                          <p:stCondLst>
                                            <p:cond delay="2999"/>
                                          </p:stCondLst>
                                        </p:cTn>
                                        <p:tgtEl>
                                          <p:spTgt spid="12"/>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13"/>
                                        </p:tgtEl>
                                      </p:cBhvr>
                                    </p:animEffect>
                                    <p:set>
                                      <p:cBhvr>
                                        <p:cTn id="196" dur="1" fill="hold">
                                          <p:stCondLst>
                                            <p:cond delay="2999"/>
                                          </p:stCondLst>
                                        </p:cTn>
                                        <p:tgtEl>
                                          <p:spTgt spid="13"/>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14"/>
                                        </p:tgtEl>
                                      </p:cBhvr>
                                    </p:animEffect>
                                    <p:set>
                                      <p:cBhvr>
                                        <p:cTn id="199" dur="1" fill="hold">
                                          <p:stCondLst>
                                            <p:cond delay="2999"/>
                                          </p:stCondLst>
                                        </p:cTn>
                                        <p:tgtEl>
                                          <p:spTgt spid="14"/>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6"/>
                                        </p:tgtEl>
                                      </p:cBhvr>
                                    </p:animEffect>
                                    <p:set>
                                      <p:cBhvr>
                                        <p:cTn id="202" dur="1" fill="hold">
                                          <p:stCondLst>
                                            <p:cond delay="2999"/>
                                          </p:stCondLst>
                                        </p:cTn>
                                        <p:tgtEl>
                                          <p:spTgt spid="16"/>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8"/>
                                        </p:tgtEl>
                                      </p:cBhvr>
                                    </p:animEffect>
                                    <p:set>
                                      <p:cBhvr>
                                        <p:cTn id="205" dur="1" fill="hold">
                                          <p:stCondLst>
                                            <p:cond delay="2999"/>
                                          </p:stCondLst>
                                        </p:cTn>
                                        <p:tgtEl>
                                          <p:spTgt spid="18"/>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21"/>
                                        </p:tgtEl>
                                      </p:cBhvr>
                                    </p:animEffect>
                                    <p:set>
                                      <p:cBhvr>
                                        <p:cTn id="208" dur="1" fill="hold">
                                          <p:stCondLst>
                                            <p:cond delay="2999"/>
                                          </p:stCondLst>
                                        </p:cTn>
                                        <p:tgtEl>
                                          <p:spTgt spid="21"/>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6"/>
                                        </p:tgtEl>
                                      </p:cBhvr>
                                    </p:animEffect>
                                    <p:set>
                                      <p:cBhvr>
                                        <p:cTn id="211" dur="1" fill="hold">
                                          <p:stCondLst>
                                            <p:cond delay="2999"/>
                                          </p:stCondLst>
                                        </p:cTn>
                                        <p:tgtEl>
                                          <p:spTgt spid="6"/>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8"/>
                                        </p:tgtEl>
                                      </p:cBhvr>
                                    </p:animEffect>
                                    <p:set>
                                      <p:cBhvr>
                                        <p:cTn id="214" dur="1" fill="hold">
                                          <p:stCondLst>
                                            <p:cond delay="2999"/>
                                          </p:stCondLst>
                                        </p:cTn>
                                        <p:tgtEl>
                                          <p:spTgt spid="8"/>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0"/>
                                        </p:tgtEl>
                                      </p:cBhvr>
                                    </p:animEffect>
                                    <p:set>
                                      <p:cBhvr>
                                        <p:cTn id="217" dur="1" fill="hold">
                                          <p:stCondLst>
                                            <p:cond delay="2999"/>
                                          </p:stCondLst>
                                        </p:cTn>
                                        <p:tgtEl>
                                          <p:spTgt spid="10"/>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600">
                  <a:shade val="30000"/>
                  <a:satMod val="115000"/>
                </a:srgbClr>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51723264.jpg"/>
          <p:cNvPicPr>
            <a:picLocks noChangeAspect="1"/>
          </p:cNvPicPr>
          <p:nvPr/>
        </p:nvPicPr>
        <p:blipFill>
          <a:blip r:embed="rId2"/>
          <a:stretch>
            <a:fillRect/>
          </a:stretch>
        </p:blipFill>
        <p:spPr>
          <a:xfrm>
            <a:off x="0" y="0"/>
            <a:ext cx="9144000" cy="6837967"/>
          </a:xfrm>
          <a:prstGeom prst="rect">
            <a:avLst/>
          </a:prstGeom>
        </p:spPr>
      </p:pic>
      <p:pic>
        <p:nvPicPr>
          <p:cNvPr id="5" name="4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a:off x="3286114" y="428603"/>
            <a:ext cx="2214578" cy="2000264"/>
          </a:xfrm>
          <a:prstGeom prst="rect">
            <a:avLst/>
          </a:prstGeom>
        </p:spPr>
      </p:pic>
      <p:pic>
        <p:nvPicPr>
          <p:cNvPr id="6" name="5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a:off x="4286246" y="714355"/>
            <a:ext cx="2214578" cy="2000264"/>
          </a:xfrm>
          <a:prstGeom prst="rect">
            <a:avLst/>
          </a:prstGeom>
        </p:spPr>
      </p:pic>
      <p:pic>
        <p:nvPicPr>
          <p:cNvPr id="7" name="6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373578">
            <a:off x="5016718" y="1494953"/>
            <a:ext cx="2214578" cy="2000264"/>
          </a:xfrm>
          <a:prstGeom prst="rect">
            <a:avLst/>
          </a:prstGeom>
        </p:spPr>
      </p:pic>
      <p:pic>
        <p:nvPicPr>
          <p:cNvPr id="8" name="7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2844814">
            <a:off x="5307559" y="2563586"/>
            <a:ext cx="2214578" cy="2000264"/>
          </a:xfrm>
          <a:prstGeom prst="rect">
            <a:avLst/>
          </a:prstGeom>
        </p:spPr>
      </p:pic>
      <p:pic>
        <p:nvPicPr>
          <p:cNvPr id="9" name="8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4244380">
            <a:off x="4916990" y="3518333"/>
            <a:ext cx="2214578" cy="2000264"/>
          </a:xfrm>
          <a:prstGeom prst="rect">
            <a:avLst/>
          </a:prstGeom>
        </p:spPr>
      </p:pic>
      <p:pic>
        <p:nvPicPr>
          <p:cNvPr id="10" name="9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6075993">
            <a:off x="4233274" y="3924531"/>
            <a:ext cx="2214578" cy="2000264"/>
          </a:xfrm>
          <a:prstGeom prst="rect">
            <a:avLst/>
          </a:prstGeom>
        </p:spPr>
      </p:pic>
      <p:pic>
        <p:nvPicPr>
          <p:cNvPr id="11" name="10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7464820">
            <a:off x="2986771" y="4050473"/>
            <a:ext cx="2214578" cy="2000264"/>
          </a:xfrm>
          <a:prstGeom prst="rect">
            <a:avLst/>
          </a:prstGeom>
        </p:spPr>
      </p:pic>
      <p:pic>
        <p:nvPicPr>
          <p:cNvPr id="12" name="11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0509720">
            <a:off x="2152073" y="3804575"/>
            <a:ext cx="2214578" cy="2000264"/>
          </a:xfrm>
          <a:prstGeom prst="rect">
            <a:avLst/>
          </a:prstGeom>
        </p:spPr>
      </p:pic>
      <p:pic>
        <p:nvPicPr>
          <p:cNvPr id="13" name="12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2425014">
            <a:off x="1580569" y="3090194"/>
            <a:ext cx="2214578" cy="2000264"/>
          </a:xfrm>
          <a:prstGeom prst="rect">
            <a:avLst/>
          </a:prstGeom>
        </p:spPr>
      </p:pic>
      <p:pic>
        <p:nvPicPr>
          <p:cNvPr id="14" name="13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2988140">
            <a:off x="1449172" y="2105361"/>
            <a:ext cx="2214578" cy="2000264"/>
          </a:xfrm>
          <a:prstGeom prst="rect">
            <a:avLst/>
          </a:prstGeom>
        </p:spPr>
      </p:pic>
      <p:pic>
        <p:nvPicPr>
          <p:cNvPr id="15" name="14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6502495">
            <a:off x="2700892" y="762243"/>
            <a:ext cx="2214578" cy="2000264"/>
          </a:xfrm>
          <a:prstGeom prst="rect">
            <a:avLst/>
          </a:prstGeom>
        </p:spPr>
      </p:pic>
      <p:pic>
        <p:nvPicPr>
          <p:cNvPr id="16" name="15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3089138">
            <a:off x="1810013" y="1184730"/>
            <a:ext cx="2214578" cy="2000264"/>
          </a:xfrm>
          <a:prstGeom prst="rect">
            <a:avLst/>
          </a:prstGeom>
        </p:spPr>
      </p:pic>
      <p:sp>
        <p:nvSpPr>
          <p:cNvPr id="17" name="16 CuadroTexto"/>
          <p:cNvSpPr txBox="1"/>
          <p:nvPr/>
        </p:nvSpPr>
        <p:spPr>
          <a:xfrm>
            <a:off x="928662" y="4643446"/>
            <a:ext cx="7215238"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Una mente lúcida y un buen corazón acompañados por sentimientos cálidos, son las cosas más importantes. Si la mente no se dirige a los pensamientos positivos y elevados, nunca podremos hallar la felicidad</a:t>
            </a:r>
            <a:endParaRPr lang="es-ES" sz="2400" b="1" dirty="0">
              <a:solidFill>
                <a:srgbClr val="FFFF00"/>
              </a:solidFill>
              <a:effectLst>
                <a:outerShdw blurRad="38100" dist="38100" dir="2700000" algn="tl">
                  <a:srgbClr val="000000">
                    <a:alpha val="43137"/>
                  </a:srgbClr>
                </a:outerShdw>
              </a:effectLst>
            </a:endParaRPr>
          </a:p>
        </p:txBody>
      </p:sp>
      <p:pic>
        <p:nvPicPr>
          <p:cNvPr id="18" name="17 Imagen" descr="51723264.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par>
                          <p:cTn id="208" fill="hold">
                            <p:stCondLst>
                              <p:cond delay="6000"/>
                            </p:stCondLst>
                            <p:childTnLst>
                              <p:par>
                                <p:cTn id="209" presetID="29" presetClass="entr" presetSubtype="0" fill="hold" grpId="0" nodeType="afterEffect">
                                  <p:stCondLst>
                                    <p:cond delay="0"/>
                                  </p:stCondLst>
                                  <p:childTnLst>
                                    <p:set>
                                      <p:cBhvr>
                                        <p:cTn id="210" dur="1" fill="hold">
                                          <p:stCondLst>
                                            <p:cond delay="0"/>
                                          </p:stCondLst>
                                        </p:cTn>
                                        <p:tgtEl>
                                          <p:spTgt spid="17"/>
                                        </p:tgtEl>
                                        <p:attrNameLst>
                                          <p:attrName>style.visibility</p:attrName>
                                        </p:attrNameLst>
                                      </p:cBhvr>
                                      <p:to>
                                        <p:strVal val="visible"/>
                                      </p:to>
                                    </p:set>
                                    <p:anim calcmode="lin" valueType="num">
                                      <p:cBhvr>
                                        <p:cTn id="211" dur="2000" fill="hold"/>
                                        <p:tgtEl>
                                          <p:spTgt spid="17"/>
                                        </p:tgtEl>
                                        <p:attrNameLst>
                                          <p:attrName>ppt_x</p:attrName>
                                        </p:attrNameLst>
                                      </p:cBhvr>
                                      <p:tavLst>
                                        <p:tav tm="0">
                                          <p:val>
                                            <p:strVal val="#ppt_x-.2"/>
                                          </p:val>
                                        </p:tav>
                                        <p:tav tm="100000">
                                          <p:val>
                                            <p:strVal val="#ppt_x"/>
                                          </p:val>
                                        </p:tav>
                                      </p:tavLst>
                                    </p:anim>
                                    <p:anim calcmode="lin" valueType="num">
                                      <p:cBhvr>
                                        <p:cTn id="212" dur="2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21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lin ang="16200000" scaled="1"/>
            <a:tileRect/>
          </a:gradFill>
        </p:spPr>
        <p:txBody>
          <a:bodyPr/>
          <a:lstStyle/>
          <a:p>
            <a:endParaRPr lang="es-ES" dirty="0"/>
          </a:p>
        </p:txBody>
      </p:sp>
      <p:pic>
        <p:nvPicPr>
          <p:cNvPr id="4" name="3 Imagen" descr="1349818659_vodopad-1.jpg"/>
          <p:cNvPicPr>
            <a:picLocks noChangeAspect="1"/>
          </p:cNvPicPr>
          <p:nvPr/>
        </p:nvPicPr>
        <p:blipFill>
          <a:blip r:embed="rId2"/>
          <a:stretch>
            <a:fillRect/>
          </a:stretch>
        </p:blipFill>
        <p:spPr>
          <a:xfrm>
            <a:off x="0" y="0"/>
            <a:ext cx="9144000" cy="6844632"/>
          </a:xfrm>
          <a:prstGeom prst="rect">
            <a:avLst/>
          </a:prstGeom>
        </p:spPr>
      </p:pic>
      <p:sp>
        <p:nvSpPr>
          <p:cNvPr id="6" name="5 Lágrima"/>
          <p:cNvSpPr/>
          <p:nvPr/>
        </p:nvSpPr>
        <p:spPr>
          <a:xfrm rot="16574097">
            <a:off x="4282708" y="-235057"/>
            <a:ext cx="2293095" cy="2480273"/>
          </a:xfrm>
          <a:prstGeom prst="teardrop">
            <a:avLst>
              <a:gd name="adj" fmla="val 96095"/>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2071670" y="0"/>
            <a:ext cx="2643206" cy="2428868"/>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21179505">
            <a:off x="1285852" y="1214422"/>
            <a:ext cx="2643206" cy="2428868"/>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7327648">
            <a:off x="5289510" y="1159525"/>
            <a:ext cx="2428892" cy="2500330"/>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21007944">
            <a:off x="642910" y="2357430"/>
            <a:ext cx="2643206" cy="2428868"/>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7670250">
            <a:off x="5861013" y="2445409"/>
            <a:ext cx="2428892" cy="2500330"/>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20894856">
            <a:off x="357158" y="3500438"/>
            <a:ext cx="2643206" cy="2428868"/>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17756322">
            <a:off x="6354787" y="3659856"/>
            <a:ext cx="2428892" cy="2500330"/>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21103976">
            <a:off x="0" y="4429132"/>
            <a:ext cx="2643206" cy="2428868"/>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17684350">
            <a:off x="6572849" y="4233630"/>
            <a:ext cx="2428892" cy="2500330"/>
          </a:xfrm>
          <a:prstGeom prst="teardrop">
            <a:avLst/>
          </a:prstGeom>
          <a:blipFill>
            <a:blip r:embed="rId3">
              <a:duotone>
                <a:prstClr val="black"/>
                <a:srgbClr val="FF0000">
                  <a:tint val="45000"/>
                  <a:satMod val="400000"/>
                </a:srgbClr>
              </a:duotone>
              <a:lum contrast="40000"/>
            </a:blip>
            <a:stretch>
              <a:fillRect/>
            </a:stretch>
          </a:blipFill>
          <a:ln>
            <a:solidFill>
              <a:srgbClr val="C000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1349818659_vodopad-1.jpg"/>
          <p:cNvPicPr>
            <a:picLocks noChangeAspect="1"/>
          </p:cNvPicPr>
          <p:nvPr/>
        </p:nvPicPr>
        <p:blipFill>
          <a:blip r:embed="rId2"/>
          <a:stretch>
            <a:fillRect/>
          </a:stretch>
        </p:blipFill>
        <p:spPr>
          <a:xfrm>
            <a:off x="0" y="-285776"/>
            <a:ext cx="9144000" cy="713040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501579721.jpg"/>
          <p:cNvPicPr>
            <a:picLocks noChangeAspect="1"/>
          </p:cNvPicPr>
          <p:nvPr/>
        </p:nvPicPr>
        <p:blipFill>
          <a:blip r:embed="rId2"/>
          <a:stretch>
            <a:fillRect/>
          </a:stretch>
        </p:blipFill>
        <p:spPr>
          <a:xfrm>
            <a:off x="0" y="0"/>
            <a:ext cx="9144000" cy="6858000"/>
          </a:xfrm>
          <a:prstGeom prst="rect">
            <a:avLst/>
          </a:prstGeom>
        </p:spPr>
      </p:pic>
      <p:pic>
        <p:nvPicPr>
          <p:cNvPr id="5" name="4 Imagen" descr="14.png"/>
          <p:cNvPicPr>
            <a:picLocks noChangeAspect="1"/>
          </p:cNvPicPr>
          <p:nvPr/>
        </p:nvPicPr>
        <p:blipFill>
          <a:blip r:embed="rId3">
            <a:lum contrast="20000"/>
          </a:blip>
          <a:srcRect l="7266" t="8197" r="6747"/>
          <a:stretch>
            <a:fillRect/>
          </a:stretch>
        </p:blipFill>
        <p:spPr>
          <a:xfrm>
            <a:off x="1928794" y="2857496"/>
            <a:ext cx="5072098" cy="4000504"/>
          </a:xfrm>
          <a:prstGeom prst="rect">
            <a:avLst/>
          </a:prstGeom>
        </p:spPr>
      </p:pic>
      <p:pic>
        <p:nvPicPr>
          <p:cNvPr id="6" name="5 Imagen" descr="14.png"/>
          <p:cNvPicPr>
            <a:picLocks noChangeAspect="1"/>
          </p:cNvPicPr>
          <p:nvPr/>
        </p:nvPicPr>
        <p:blipFill>
          <a:blip r:embed="rId3">
            <a:lum contrast="20000"/>
          </a:blip>
          <a:srcRect l="7266" t="8197" r="6747"/>
          <a:stretch>
            <a:fillRect/>
          </a:stretch>
        </p:blipFill>
        <p:spPr>
          <a:xfrm rot="5400000">
            <a:off x="392865" y="1250153"/>
            <a:ext cx="5072098" cy="4000504"/>
          </a:xfrm>
          <a:prstGeom prst="rect">
            <a:avLst/>
          </a:prstGeom>
        </p:spPr>
      </p:pic>
      <p:pic>
        <p:nvPicPr>
          <p:cNvPr id="7" name="6 Imagen" descr="14.png"/>
          <p:cNvPicPr>
            <a:picLocks noChangeAspect="1"/>
          </p:cNvPicPr>
          <p:nvPr/>
        </p:nvPicPr>
        <p:blipFill>
          <a:blip r:embed="rId3">
            <a:lum contrast="20000"/>
          </a:blip>
          <a:srcRect l="7266" t="8197" r="6747"/>
          <a:stretch>
            <a:fillRect/>
          </a:stretch>
        </p:blipFill>
        <p:spPr>
          <a:xfrm rot="16200000">
            <a:off x="3464699" y="1321591"/>
            <a:ext cx="5072098" cy="4000504"/>
          </a:xfrm>
          <a:prstGeom prst="rect">
            <a:avLst/>
          </a:prstGeom>
        </p:spPr>
      </p:pic>
      <p:pic>
        <p:nvPicPr>
          <p:cNvPr id="8" name="7 Imagen" descr="14.png"/>
          <p:cNvPicPr>
            <a:picLocks noChangeAspect="1"/>
          </p:cNvPicPr>
          <p:nvPr/>
        </p:nvPicPr>
        <p:blipFill>
          <a:blip r:embed="rId3">
            <a:lum contrast="20000"/>
          </a:blip>
          <a:srcRect l="7266" t="8197" r="6747"/>
          <a:stretch>
            <a:fillRect/>
          </a:stretch>
        </p:blipFill>
        <p:spPr>
          <a:xfrm rot="10800000">
            <a:off x="1928794" y="-285776"/>
            <a:ext cx="5072098" cy="4000504"/>
          </a:xfrm>
          <a:prstGeom prst="rect">
            <a:avLst/>
          </a:prstGeom>
        </p:spPr>
      </p:pic>
      <p:sp>
        <p:nvSpPr>
          <p:cNvPr id="9" name="8 CuadroTexto"/>
          <p:cNvSpPr txBox="1"/>
          <p:nvPr/>
        </p:nvSpPr>
        <p:spPr>
          <a:xfrm>
            <a:off x="1785919" y="5214950"/>
            <a:ext cx="3786214" cy="1200329"/>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La sabiduría es como una flecha. La mente serena es el arco que la dispara</a:t>
            </a:r>
            <a:endParaRPr lang="es-ES" sz="2400" b="1" dirty="0">
              <a:solidFill>
                <a:srgbClr val="FFFF00"/>
              </a:solidFill>
              <a:effectLst>
                <a:outerShdw blurRad="38100" dist="38100" dir="2700000" algn="tl">
                  <a:srgbClr val="000000">
                    <a:alpha val="43137"/>
                  </a:srgbClr>
                </a:outerShdw>
              </a:effectLst>
            </a:endParaRPr>
          </a:p>
        </p:txBody>
      </p:sp>
      <p:pic>
        <p:nvPicPr>
          <p:cNvPr id="10" name="9 Imagen" descr="50157972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childTnLst>
                          </p:cTn>
                        </p:par>
                        <p:par>
                          <p:cTn id="36" fill="hold">
                            <p:stCondLst>
                              <p:cond delay="3000"/>
                            </p:stCondLst>
                            <p:childTnLst>
                              <p:par>
                                <p:cTn id="37" presetID="2" presetClass="exit" presetSubtype="4" fill="hold" nodeType="after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ppt_x"/>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ppt_x"/>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3" presetClass="entr" presetSubtype="27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strVal val="2/3*#ppt_w"/>
                                          </p:val>
                                        </p:tav>
                                        <p:tav tm="100000">
                                          <p:val>
                                            <p:strVal val="#ppt_w"/>
                                          </p:val>
                                        </p:tav>
                                      </p:tavLst>
                                    </p:anim>
                                    <p:anim calcmode="lin" valueType="num">
                                      <p:cBhvr>
                                        <p:cTn id="56" dur="3000" fill="hold"/>
                                        <p:tgtEl>
                                          <p:spTgt spid="4"/>
                                        </p:tgtEl>
                                        <p:attrNameLst>
                                          <p:attrName>ppt_h</p:attrName>
                                        </p:attrNameLst>
                                      </p:cBhvr>
                                      <p:tavLst>
                                        <p:tav tm="0">
                                          <p:val>
                                            <p:strVal val="2/3*#ppt_h"/>
                                          </p:val>
                                        </p:tav>
                                        <p:tav tm="100000">
                                          <p:val>
                                            <p:strVal val="#ppt_h"/>
                                          </p:val>
                                        </p:tav>
                                      </p:tavLst>
                                    </p:anim>
                                  </p:childTnLst>
                                </p:cTn>
                              </p:par>
                              <p:par>
                                <p:cTn id="57" presetID="4"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ox(out)">
                                      <p:cBhvr>
                                        <p:cTn id="59" dur="3000"/>
                                        <p:tgtEl>
                                          <p:spTgt spid="4"/>
                                        </p:tgtEl>
                                      </p:cBhvr>
                                    </p:animEffect>
                                  </p:childTnLst>
                                </p:cTn>
                              </p:par>
                            </p:childTnLst>
                          </p:cTn>
                        </p:par>
                        <p:par>
                          <p:cTn id="60" fill="hold">
                            <p:stCondLst>
                              <p:cond delay="6000"/>
                            </p:stCondLst>
                            <p:childTnLst>
                              <p:par>
                                <p:cTn id="61" presetID="29"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2000" fill="hold"/>
                                        <p:tgtEl>
                                          <p:spTgt spid="9"/>
                                        </p:tgtEl>
                                        <p:attrNameLst>
                                          <p:attrName>ppt_x</p:attrName>
                                        </p:attrNameLst>
                                      </p:cBhvr>
                                      <p:tavLst>
                                        <p:tav tm="0">
                                          <p:val>
                                            <p:strVal val="#ppt_x-.2"/>
                                          </p:val>
                                        </p:tav>
                                        <p:tav tm="100000">
                                          <p:val>
                                            <p:strVal val="#ppt_x"/>
                                          </p:val>
                                        </p:tav>
                                      </p:tavLst>
                                    </p:anim>
                                    <p:anim calcmode="lin" valueType="num">
                                      <p:cBhvr>
                                        <p:cTn id="64"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6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B3219"/>
          </a:solidFill>
        </p:spPr>
        <p:txBody>
          <a:bodyPr/>
          <a:lstStyle/>
          <a:p>
            <a:endParaRPr lang="es-ES" dirty="0"/>
          </a:p>
        </p:txBody>
      </p:sp>
      <p:pic>
        <p:nvPicPr>
          <p:cNvPr id="4" name="3 Imagen" descr="1002921.jpg"/>
          <p:cNvPicPr>
            <a:picLocks noChangeAspect="1"/>
          </p:cNvPicPr>
          <p:nvPr/>
        </p:nvPicPr>
        <p:blipFill>
          <a:blip r:embed="rId2"/>
          <a:stretch>
            <a:fillRect/>
          </a:stretch>
        </p:blipFill>
        <p:spPr>
          <a:xfrm>
            <a:off x="0" y="33324"/>
            <a:ext cx="9144000" cy="6824676"/>
          </a:xfrm>
          <a:prstGeom prst="rect">
            <a:avLst/>
          </a:prstGeom>
        </p:spPr>
      </p:pic>
      <p:sp>
        <p:nvSpPr>
          <p:cNvPr id="6" name="5 Lágrima"/>
          <p:cNvSpPr/>
          <p:nvPr/>
        </p:nvSpPr>
        <p:spPr>
          <a:xfrm rot="16949160">
            <a:off x="4197774" y="-8493"/>
            <a:ext cx="2428892" cy="2500330"/>
          </a:xfrm>
          <a:prstGeom prst="teardrop">
            <a:avLst>
              <a:gd name="adj" fmla="val 96095"/>
            </a:avLst>
          </a:prstGeom>
          <a:blipFill>
            <a:blip r:embed="rId3">
              <a:duotone>
                <a:prstClr val="black"/>
                <a:schemeClr val="accent6">
                  <a:tint val="45000"/>
                  <a:satMod val="400000"/>
                </a:schemeClr>
              </a:duotone>
              <a:lum contrast="30000"/>
            </a:blip>
            <a:stretch>
              <a:fillRect/>
            </a:stretch>
          </a:blipFill>
          <a:ln w="57150">
            <a:solidFill>
              <a:srgbClr val="DCA166"/>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2285984" y="0"/>
            <a:ext cx="2643206" cy="2428868"/>
          </a:xfrm>
          <a:prstGeom prst="teardrop">
            <a:avLst/>
          </a:prstGeom>
          <a:blipFill>
            <a:blip r:embed="rId3">
              <a:duotone>
                <a:prstClr val="black"/>
                <a:schemeClr val="accent6">
                  <a:tint val="45000"/>
                  <a:satMod val="400000"/>
                </a:schemeClr>
              </a:duotone>
              <a:lum contrast="3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a:off x="1571604" y="1285860"/>
            <a:ext cx="2643206" cy="2428868"/>
          </a:xfrm>
          <a:prstGeom prst="teardrop">
            <a:avLst/>
          </a:prstGeom>
          <a:blipFill>
            <a:blip r:embed="rId3">
              <a:duotone>
                <a:prstClr val="black"/>
                <a:schemeClr val="accent6">
                  <a:tint val="45000"/>
                  <a:satMod val="400000"/>
                </a:schemeClr>
              </a:duotone>
              <a:lum contrast="3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7327648">
            <a:off x="5075195" y="1159525"/>
            <a:ext cx="2428892" cy="2500330"/>
          </a:xfrm>
          <a:prstGeom prst="teardrop">
            <a:avLst/>
          </a:prstGeom>
          <a:blipFill>
            <a:blip r:embed="rId3">
              <a:duotone>
                <a:prstClr val="black"/>
                <a:schemeClr val="accent6">
                  <a:tint val="45000"/>
                  <a:satMod val="400000"/>
                </a:schemeClr>
              </a:duotone>
              <a:lum contrast="3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a:off x="785786" y="2428868"/>
            <a:ext cx="2643206" cy="2428868"/>
          </a:xfrm>
          <a:prstGeom prst="teardrop">
            <a:avLst/>
          </a:prstGeom>
          <a:blipFill>
            <a:blip r:embed="rId3">
              <a:duotone>
                <a:prstClr val="black"/>
                <a:schemeClr val="accent6">
                  <a:tint val="45000"/>
                  <a:satMod val="400000"/>
                </a:schemeClr>
              </a:duotone>
              <a:lum contrast="3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7285662">
            <a:off x="5566021" y="2435619"/>
            <a:ext cx="2428892" cy="2500330"/>
          </a:xfrm>
          <a:prstGeom prst="teardrop">
            <a:avLst/>
          </a:prstGeom>
          <a:blipFill>
            <a:blip r:embed="rId3">
              <a:duotone>
                <a:prstClr val="black"/>
                <a:schemeClr val="accent6">
                  <a:tint val="45000"/>
                  <a:satMod val="400000"/>
                </a:schemeClr>
              </a:duotone>
              <a:lum contrast="3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a:off x="357158" y="3500438"/>
            <a:ext cx="2643206" cy="2428868"/>
          </a:xfrm>
          <a:prstGeom prst="teardrop">
            <a:avLst/>
          </a:prstGeom>
          <a:blipFill>
            <a:blip r:embed="rId3">
              <a:duotone>
                <a:prstClr val="black"/>
                <a:schemeClr val="accent6">
                  <a:tint val="45000"/>
                  <a:satMod val="400000"/>
                </a:schemeClr>
              </a:duotone>
              <a:lum contrast="3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17256351">
            <a:off x="6059499" y="3428778"/>
            <a:ext cx="2428892" cy="2500330"/>
          </a:xfrm>
          <a:prstGeom prst="teardrop">
            <a:avLst/>
          </a:prstGeom>
          <a:blipFill>
            <a:blip r:embed="rId3">
              <a:duotone>
                <a:prstClr val="black"/>
                <a:schemeClr val="accent6">
                  <a:tint val="45000"/>
                  <a:satMod val="400000"/>
                </a:schemeClr>
              </a:duotone>
              <a:lum contrast="3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a:off x="0" y="4429132"/>
            <a:ext cx="2643206" cy="2428868"/>
          </a:xfrm>
          <a:prstGeom prst="teardrop">
            <a:avLst/>
          </a:prstGeom>
          <a:blipFill>
            <a:blip r:embed="rId3">
              <a:duotone>
                <a:prstClr val="black"/>
                <a:schemeClr val="accent6">
                  <a:tint val="45000"/>
                  <a:satMod val="400000"/>
                </a:schemeClr>
              </a:duotone>
              <a:lum contrast="3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17502484">
            <a:off x="6646831" y="4374237"/>
            <a:ext cx="2428892" cy="2500330"/>
          </a:xfrm>
          <a:prstGeom prst="teardrop">
            <a:avLst/>
          </a:prstGeom>
          <a:blipFill>
            <a:blip r:embed="rId3">
              <a:duotone>
                <a:prstClr val="black"/>
                <a:schemeClr val="accent6">
                  <a:tint val="45000"/>
                  <a:satMod val="400000"/>
                </a:schemeClr>
              </a:duotone>
              <a:lum contrast="3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1002921.jpg"/>
          <p:cNvPicPr>
            <a:picLocks noChangeAspect="1"/>
          </p:cNvPicPr>
          <p:nvPr/>
        </p:nvPicPr>
        <p:blipFill>
          <a:blip r:embed="rId2"/>
          <a:stretch>
            <a:fillRect/>
          </a:stretch>
        </p:blipFill>
        <p:spPr>
          <a:xfrm>
            <a:off x="0" y="-285776"/>
            <a:ext cx="9144000" cy="711045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61516499.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3143248"/>
            <a:ext cx="9144000" cy="214314"/>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0" y="3571876"/>
            <a:ext cx="9144000"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500034" y="2714620"/>
            <a:ext cx="8358246"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642910" y="4071942"/>
            <a:ext cx="7858180"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071538" y="2285992"/>
            <a:ext cx="7358114"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071538" y="4500570"/>
            <a:ext cx="7072362" cy="357190"/>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1643042" y="1857364"/>
            <a:ext cx="6143668"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571604" y="5000636"/>
            <a:ext cx="6215106"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2214546" y="1357298"/>
            <a:ext cx="4857784"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143108" y="5357826"/>
            <a:ext cx="5000660" cy="357190"/>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2857488" y="928670"/>
            <a:ext cx="3929090" cy="214314"/>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857488" y="5857892"/>
            <a:ext cx="3786214"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3500430" y="428604"/>
            <a:ext cx="2714644" cy="285752"/>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214678" y="6286520"/>
            <a:ext cx="2928958" cy="214314"/>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786182" y="0"/>
            <a:ext cx="1928826" cy="214314"/>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786182" y="6572272"/>
            <a:ext cx="2071702" cy="285728"/>
          </a:xfrm>
          <a:prstGeom prst="rect">
            <a:avLst/>
          </a:prstGeom>
          <a:blipFill dpi="0" rotWithShape="1">
            <a:blip r:embed="rId3">
              <a:duotone>
                <a:prstClr val="black"/>
                <a:srgbClr val="FFC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CuadroTexto"/>
          <p:cNvSpPr txBox="1"/>
          <p:nvPr/>
        </p:nvSpPr>
        <p:spPr>
          <a:xfrm>
            <a:off x="0" y="4286256"/>
            <a:ext cx="4357686" cy="1200329"/>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rPr>
              <a:t>La verdadera disciplina no se impone. Sólo puede venir del interior de nosotros mismos</a:t>
            </a:r>
            <a:endParaRPr lang="es-ES" sz="2400" b="1" dirty="0">
              <a:solidFill>
                <a:srgbClr val="FFFF00"/>
              </a:solidFill>
              <a:effectLst>
                <a:outerShdw blurRad="38100" dist="38100" dir="2700000" algn="tl">
                  <a:srgbClr val="000000">
                    <a:alpha val="43137"/>
                  </a:srgbClr>
                </a:outerShdw>
              </a:effectLst>
            </a:endParaRPr>
          </a:p>
        </p:txBody>
      </p:sp>
      <p:pic>
        <p:nvPicPr>
          <p:cNvPr id="23" name="22 Imagen" descr="56151649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30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3000"/>
                                        <p:tgtEl>
                                          <p:spTgt spid="14"/>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3000"/>
                                        <p:tgtEl>
                                          <p:spTgt spid="1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linds(horizontal)">
                                      <p:cBhvr>
                                        <p:cTn id="28" dur="3000"/>
                                        <p:tgtEl>
                                          <p:spTgt spid="18"/>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linds(horizontal)">
                                      <p:cBhvr>
                                        <p:cTn id="31" dur="3000"/>
                                        <p:tgtEl>
                                          <p:spTgt spid="20"/>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3000"/>
                                        <p:tgtEl>
                                          <p:spTgt spid="9"/>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3000"/>
                                        <p:tgtEl>
                                          <p:spTgt spid="11"/>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linds(horizontal)">
                                      <p:cBhvr>
                                        <p:cTn id="43" dur="3000"/>
                                        <p:tgtEl>
                                          <p:spTgt spid="13"/>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blinds(horizontal)">
                                      <p:cBhvr>
                                        <p:cTn id="46" dur="3000"/>
                                        <p:tgtEl>
                                          <p:spTgt spid="1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blinds(horizontal)">
                                      <p:cBhvr>
                                        <p:cTn id="49" dur="3000"/>
                                        <p:tgtEl>
                                          <p:spTgt spid="17"/>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horizontal)">
                                      <p:cBhvr>
                                        <p:cTn id="55" dur="3000"/>
                                        <p:tgtEl>
                                          <p:spTgt spid="21"/>
                                        </p:tgtEl>
                                      </p:cBhvr>
                                    </p:animEffect>
                                  </p:childTnLst>
                                </p:cTn>
                              </p:par>
                              <p:par>
                                <p:cTn id="56" presetID="2" presetClass="entr" presetSubtype="4"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ppt_x"/>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4"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ppt_x"/>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ppt_x"/>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ppt_x"/>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ppt_x"/>
                                          </p:val>
                                        </p:tav>
                                        <p:tav tm="100000">
                                          <p:val>
                                            <p:strVal val="#ppt_x"/>
                                          </p:val>
                                        </p:tav>
                                      </p:tavLst>
                                    </p:anim>
                                    <p:anim calcmode="lin" valueType="num">
                                      <p:cBhvr additive="base">
                                        <p:cTn id="83" dur="3000" fill="hold"/>
                                        <p:tgtEl>
                                          <p:spTgt spid="18"/>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ppt_x"/>
                                          </p:val>
                                        </p:tav>
                                        <p:tav tm="100000">
                                          <p:val>
                                            <p:strVal val="#ppt_x"/>
                                          </p:val>
                                        </p:tav>
                                      </p:tavLst>
                                    </p:anim>
                                    <p:anim calcmode="lin" valueType="num">
                                      <p:cBhvr additive="base">
                                        <p:cTn id="87" dur="3000" fill="hold"/>
                                        <p:tgtEl>
                                          <p:spTgt spid="20"/>
                                        </p:tgtEl>
                                        <p:attrNameLst>
                                          <p:attrName>ppt_y</p:attrName>
                                        </p:attrNameLst>
                                      </p:cBhvr>
                                      <p:tavLst>
                                        <p:tav tm="0">
                                          <p:val>
                                            <p:strVal val="1+#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ppt_x"/>
                                          </p:val>
                                        </p:tav>
                                        <p:tav tm="100000">
                                          <p:val>
                                            <p:strVal val="#ppt_x"/>
                                          </p:val>
                                        </p:tav>
                                      </p:tavLst>
                                    </p:anim>
                                    <p:anim calcmode="lin" valueType="num">
                                      <p:cBhvr additive="base">
                                        <p:cTn id="91" dur="3000" fill="hold"/>
                                        <p:tgtEl>
                                          <p:spTgt spid="7"/>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ppt_x"/>
                                          </p:val>
                                        </p:tav>
                                        <p:tav tm="100000">
                                          <p:val>
                                            <p:strVal val="#ppt_x"/>
                                          </p:val>
                                        </p:tav>
                                      </p:tavLst>
                                    </p:anim>
                                    <p:anim calcmode="lin" valueType="num">
                                      <p:cBhvr additive="base">
                                        <p:cTn id="95" dur="3000" fill="hold"/>
                                        <p:tgtEl>
                                          <p:spTgt spid="9"/>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ppt_x"/>
                                          </p:val>
                                        </p:tav>
                                        <p:tav tm="100000">
                                          <p:val>
                                            <p:strVal val="#ppt_x"/>
                                          </p:val>
                                        </p:tav>
                                      </p:tavLst>
                                    </p:anim>
                                    <p:anim calcmode="lin" valueType="num">
                                      <p:cBhvr additive="base">
                                        <p:cTn id="99" dur="3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ppt_x"/>
                                          </p:val>
                                        </p:tav>
                                        <p:tav tm="100000">
                                          <p:val>
                                            <p:strVal val="#ppt_x"/>
                                          </p:val>
                                        </p:tav>
                                      </p:tavLst>
                                    </p:anim>
                                    <p:anim calcmode="lin" valueType="num">
                                      <p:cBhvr additive="base">
                                        <p:cTn id="103" dur="3000" fill="hold"/>
                                        <p:tgtEl>
                                          <p:spTgt spid="13"/>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ppt_x"/>
                                          </p:val>
                                        </p:tav>
                                        <p:tav tm="100000">
                                          <p:val>
                                            <p:strVal val="#ppt_x"/>
                                          </p:val>
                                        </p:tav>
                                      </p:tavLst>
                                    </p:anim>
                                    <p:anim calcmode="lin" valueType="num">
                                      <p:cBhvr additive="base">
                                        <p:cTn id="107" dur="3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3000" fill="hold"/>
                                        <p:tgtEl>
                                          <p:spTgt spid="17"/>
                                        </p:tgtEl>
                                        <p:attrNameLst>
                                          <p:attrName>ppt_x</p:attrName>
                                        </p:attrNameLst>
                                      </p:cBhvr>
                                      <p:tavLst>
                                        <p:tav tm="0">
                                          <p:val>
                                            <p:strVal val="#ppt_x"/>
                                          </p:val>
                                        </p:tav>
                                        <p:tav tm="100000">
                                          <p:val>
                                            <p:strVal val="#ppt_x"/>
                                          </p:val>
                                        </p:tav>
                                      </p:tavLst>
                                    </p:anim>
                                    <p:anim calcmode="lin" valueType="num">
                                      <p:cBhvr additive="base">
                                        <p:cTn id="111" dur="3000" fill="hold"/>
                                        <p:tgtEl>
                                          <p:spTgt spid="17"/>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ppt_x"/>
                                          </p:val>
                                        </p:tav>
                                        <p:tav tm="100000">
                                          <p:val>
                                            <p:strVal val="#ppt_x"/>
                                          </p:val>
                                        </p:tav>
                                      </p:tavLst>
                                    </p:anim>
                                    <p:anim calcmode="lin" valueType="num">
                                      <p:cBhvr additive="base">
                                        <p:cTn id="115" dur="3000" fill="hold"/>
                                        <p:tgtEl>
                                          <p:spTgt spid="19"/>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3000" fill="hold"/>
                                        <p:tgtEl>
                                          <p:spTgt spid="21"/>
                                        </p:tgtEl>
                                        <p:attrNameLst>
                                          <p:attrName>ppt_x</p:attrName>
                                        </p:attrNameLst>
                                      </p:cBhvr>
                                      <p:tavLst>
                                        <p:tav tm="0">
                                          <p:val>
                                            <p:strVal val="#ppt_x"/>
                                          </p:val>
                                        </p:tav>
                                        <p:tav tm="100000">
                                          <p:val>
                                            <p:strVal val="#ppt_x"/>
                                          </p:val>
                                        </p:tav>
                                      </p:tavLst>
                                    </p:anim>
                                    <p:anim calcmode="lin" valueType="num">
                                      <p:cBhvr additive="base">
                                        <p:cTn id="119" dur="3000" fill="hold"/>
                                        <p:tgtEl>
                                          <p:spTgt spid="21"/>
                                        </p:tgtEl>
                                        <p:attrNameLst>
                                          <p:attrName>ppt_y</p:attrName>
                                        </p:attrNameLst>
                                      </p:cBhvr>
                                      <p:tavLst>
                                        <p:tav tm="0">
                                          <p:val>
                                            <p:strVal val="0-#ppt_h/2"/>
                                          </p:val>
                                        </p:tav>
                                        <p:tav tm="100000">
                                          <p:val>
                                            <p:strVal val="#ppt_y"/>
                                          </p:val>
                                        </p:tav>
                                      </p:tavLst>
                                    </p:anim>
                                  </p:childTnLst>
                                </p:cTn>
                              </p:par>
                              <p:par>
                                <p:cTn id="120" presetID="2" presetClass="exit" presetSubtype="4" fill="hold" grpId="2"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ppt_x"/>
                                          </p:val>
                                        </p:tav>
                                      </p:tavLst>
                                    </p:anim>
                                    <p:anim calcmode="lin" valueType="num">
                                      <p:cBhvr additive="base">
                                        <p:cTn id="122" dur="3000"/>
                                        <p:tgtEl>
                                          <p:spTgt spid="6"/>
                                        </p:tgtEl>
                                        <p:attrNameLst>
                                          <p:attrName>ppt_y</p:attrName>
                                        </p:attrNameLst>
                                      </p:cBhvr>
                                      <p:tavLst>
                                        <p:tav tm="0">
                                          <p:val>
                                            <p:strVal val="ppt_y"/>
                                          </p:val>
                                        </p:tav>
                                        <p:tav tm="100000">
                                          <p:val>
                                            <p:strVal val="1+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ppt_x"/>
                                          </p:val>
                                        </p:tav>
                                      </p:tavLst>
                                    </p:anim>
                                    <p:anim calcmode="lin" valueType="num">
                                      <p:cBhvr additive="base">
                                        <p:cTn id="126" dur="3000"/>
                                        <p:tgtEl>
                                          <p:spTgt spid="8"/>
                                        </p:tgtEl>
                                        <p:attrNameLst>
                                          <p:attrName>ppt_y</p:attrName>
                                        </p:attrNameLst>
                                      </p:cBhvr>
                                      <p:tavLst>
                                        <p:tav tm="0">
                                          <p:val>
                                            <p:strVal val="ppt_y"/>
                                          </p:val>
                                        </p:tav>
                                        <p:tav tm="100000">
                                          <p:val>
                                            <p:strVal val="1+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ppt_x"/>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ppt_x"/>
                                          </p:val>
                                        </p:tav>
                                      </p:tavLst>
                                    </p:anim>
                                    <p:anim calcmode="lin" valueType="num">
                                      <p:cBhvr additive="base">
                                        <p:cTn id="138" dur="3000"/>
                                        <p:tgtEl>
                                          <p:spTgt spid="14"/>
                                        </p:tgtEl>
                                        <p:attrNameLst>
                                          <p:attrName>ppt_y</p:attrName>
                                        </p:attrNameLst>
                                      </p:cBhvr>
                                      <p:tavLst>
                                        <p:tav tm="0">
                                          <p:val>
                                            <p:strVal val="ppt_y"/>
                                          </p:val>
                                        </p:tav>
                                        <p:tav tm="100000">
                                          <p:val>
                                            <p:strVal val="1+ppt_h/2"/>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1+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ppt_x"/>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ppt_x"/>
                                          </p:val>
                                        </p:tav>
                                      </p:tavLst>
                                    </p:anim>
                                    <p:anim calcmode="lin" valueType="num">
                                      <p:cBhvr additive="base">
                                        <p:cTn id="150" dur="3000"/>
                                        <p:tgtEl>
                                          <p:spTgt spid="20"/>
                                        </p:tgtEl>
                                        <p:attrNameLst>
                                          <p:attrName>ppt_y</p:attrName>
                                        </p:attrNameLst>
                                      </p:cBhvr>
                                      <p:tavLst>
                                        <p:tav tm="0">
                                          <p:val>
                                            <p:strVal val="ppt_y"/>
                                          </p:val>
                                        </p:tav>
                                        <p:tav tm="100000">
                                          <p:val>
                                            <p:strVal val="1+ppt_h/2"/>
                                          </p:val>
                                        </p:tav>
                                      </p:tavLst>
                                    </p:anim>
                                    <p:set>
                                      <p:cBhvr>
                                        <p:cTn id="151" dur="1" fill="hold">
                                          <p:stCondLst>
                                            <p:cond delay="2999"/>
                                          </p:stCondLst>
                                        </p:cTn>
                                        <p:tgtEl>
                                          <p:spTgt spid="20"/>
                                        </p:tgtEl>
                                        <p:attrNameLst>
                                          <p:attrName>style.visibility</p:attrName>
                                        </p:attrNameLst>
                                      </p:cBhvr>
                                      <p:to>
                                        <p:strVal val="hidden"/>
                                      </p:to>
                                    </p:set>
                                  </p:childTnLst>
                                </p:cTn>
                              </p:par>
                              <p:par>
                                <p:cTn id="152" presetID="2" presetClass="exit" presetSubtype="1" fill="hold" grpId="2" nodeType="withEffect">
                                  <p:stCondLst>
                                    <p:cond delay="0"/>
                                  </p:stCondLst>
                                  <p:childTnLst>
                                    <p:anim calcmode="lin" valueType="num">
                                      <p:cBhvr additive="base">
                                        <p:cTn id="153" dur="3000"/>
                                        <p:tgtEl>
                                          <p:spTgt spid="7"/>
                                        </p:tgtEl>
                                        <p:attrNameLst>
                                          <p:attrName>ppt_x</p:attrName>
                                        </p:attrNameLst>
                                      </p:cBhvr>
                                      <p:tavLst>
                                        <p:tav tm="0">
                                          <p:val>
                                            <p:strVal val="ppt_x"/>
                                          </p:val>
                                        </p:tav>
                                        <p:tav tm="100000">
                                          <p:val>
                                            <p:strVal val="ppt_x"/>
                                          </p:val>
                                        </p:tav>
                                      </p:tavLst>
                                    </p:anim>
                                    <p:anim calcmode="lin" valueType="num">
                                      <p:cBhvr additive="base">
                                        <p:cTn id="154" dur="3000"/>
                                        <p:tgtEl>
                                          <p:spTgt spid="7"/>
                                        </p:tgtEl>
                                        <p:attrNameLst>
                                          <p:attrName>ppt_y</p:attrName>
                                        </p:attrNameLst>
                                      </p:cBhvr>
                                      <p:tavLst>
                                        <p:tav tm="0">
                                          <p:val>
                                            <p:strVal val="ppt_y"/>
                                          </p:val>
                                        </p:tav>
                                        <p:tav tm="100000">
                                          <p:val>
                                            <p:strVal val="0-ppt_h/2"/>
                                          </p:val>
                                        </p:tav>
                                      </p:tavLst>
                                    </p:anim>
                                    <p:set>
                                      <p:cBhvr>
                                        <p:cTn id="155" dur="1" fill="hold">
                                          <p:stCondLst>
                                            <p:cond delay="2999"/>
                                          </p:stCondLst>
                                        </p:cTn>
                                        <p:tgtEl>
                                          <p:spTgt spid="7"/>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3000"/>
                                        <p:tgtEl>
                                          <p:spTgt spid="9"/>
                                        </p:tgtEl>
                                        <p:attrNameLst>
                                          <p:attrName>ppt_x</p:attrName>
                                        </p:attrNameLst>
                                      </p:cBhvr>
                                      <p:tavLst>
                                        <p:tav tm="0">
                                          <p:val>
                                            <p:strVal val="ppt_x"/>
                                          </p:val>
                                        </p:tav>
                                        <p:tav tm="100000">
                                          <p:val>
                                            <p:strVal val="ppt_x"/>
                                          </p:val>
                                        </p:tav>
                                      </p:tavLst>
                                    </p:anim>
                                    <p:anim calcmode="lin" valueType="num">
                                      <p:cBhvr additive="base">
                                        <p:cTn id="158" dur="3000"/>
                                        <p:tgtEl>
                                          <p:spTgt spid="9"/>
                                        </p:tgtEl>
                                        <p:attrNameLst>
                                          <p:attrName>ppt_y</p:attrName>
                                        </p:attrNameLst>
                                      </p:cBhvr>
                                      <p:tavLst>
                                        <p:tav tm="0">
                                          <p:val>
                                            <p:strVal val="ppt_y"/>
                                          </p:val>
                                        </p:tav>
                                        <p:tav tm="100000">
                                          <p:val>
                                            <p:strVal val="0-ppt_h/2"/>
                                          </p:val>
                                        </p:tav>
                                      </p:tavLst>
                                    </p:anim>
                                    <p:set>
                                      <p:cBhvr>
                                        <p:cTn id="159" dur="1" fill="hold">
                                          <p:stCondLst>
                                            <p:cond delay="2999"/>
                                          </p:stCondLst>
                                        </p:cTn>
                                        <p:tgtEl>
                                          <p:spTgt spid="9"/>
                                        </p:tgtEl>
                                        <p:attrNameLst>
                                          <p:attrName>style.visibility</p:attrName>
                                        </p:attrNameLst>
                                      </p:cBhvr>
                                      <p:to>
                                        <p:strVal val="hidden"/>
                                      </p:to>
                                    </p:set>
                                  </p:childTnLst>
                                </p:cTn>
                              </p:par>
                              <p:par>
                                <p:cTn id="160" presetID="2" presetClass="exit" presetSubtype="1" fill="hold" grpId="2" nodeType="withEffect">
                                  <p:stCondLst>
                                    <p:cond delay="0"/>
                                  </p:stCondLst>
                                  <p:childTnLst>
                                    <p:anim calcmode="lin" valueType="num">
                                      <p:cBhvr additive="base">
                                        <p:cTn id="161" dur="3000"/>
                                        <p:tgtEl>
                                          <p:spTgt spid="11"/>
                                        </p:tgtEl>
                                        <p:attrNameLst>
                                          <p:attrName>ppt_x</p:attrName>
                                        </p:attrNameLst>
                                      </p:cBhvr>
                                      <p:tavLst>
                                        <p:tav tm="0">
                                          <p:val>
                                            <p:strVal val="ppt_x"/>
                                          </p:val>
                                        </p:tav>
                                        <p:tav tm="100000">
                                          <p:val>
                                            <p:strVal val="ppt_x"/>
                                          </p:val>
                                        </p:tav>
                                      </p:tavLst>
                                    </p:anim>
                                    <p:anim calcmode="lin" valueType="num">
                                      <p:cBhvr additive="base">
                                        <p:cTn id="162" dur="3000"/>
                                        <p:tgtEl>
                                          <p:spTgt spid="11"/>
                                        </p:tgtEl>
                                        <p:attrNameLst>
                                          <p:attrName>ppt_y</p:attrName>
                                        </p:attrNameLst>
                                      </p:cBhvr>
                                      <p:tavLst>
                                        <p:tav tm="0">
                                          <p:val>
                                            <p:strVal val="ppt_y"/>
                                          </p:val>
                                        </p:tav>
                                        <p:tav tm="100000">
                                          <p:val>
                                            <p:strVal val="0-ppt_h/2"/>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3000"/>
                                        <p:tgtEl>
                                          <p:spTgt spid="13"/>
                                        </p:tgtEl>
                                        <p:attrNameLst>
                                          <p:attrName>ppt_x</p:attrName>
                                        </p:attrNameLst>
                                      </p:cBhvr>
                                      <p:tavLst>
                                        <p:tav tm="0">
                                          <p:val>
                                            <p:strVal val="ppt_x"/>
                                          </p:val>
                                        </p:tav>
                                        <p:tav tm="100000">
                                          <p:val>
                                            <p:strVal val="ppt_x"/>
                                          </p:val>
                                        </p:tav>
                                      </p:tavLst>
                                    </p:anim>
                                    <p:anim calcmode="lin" valueType="num">
                                      <p:cBhvr additive="base">
                                        <p:cTn id="166" dur="3000"/>
                                        <p:tgtEl>
                                          <p:spTgt spid="13"/>
                                        </p:tgtEl>
                                        <p:attrNameLst>
                                          <p:attrName>ppt_y</p:attrName>
                                        </p:attrNameLst>
                                      </p:cBhvr>
                                      <p:tavLst>
                                        <p:tav tm="0">
                                          <p:val>
                                            <p:strVal val="ppt_y"/>
                                          </p:val>
                                        </p:tav>
                                        <p:tav tm="100000">
                                          <p:val>
                                            <p:strVal val="0-ppt_h/2"/>
                                          </p:val>
                                        </p:tav>
                                      </p:tavLst>
                                    </p:anim>
                                    <p:set>
                                      <p:cBhvr>
                                        <p:cTn id="167" dur="1" fill="hold">
                                          <p:stCondLst>
                                            <p:cond delay="2999"/>
                                          </p:stCondLst>
                                        </p:cTn>
                                        <p:tgtEl>
                                          <p:spTgt spid="13"/>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3000"/>
                                        <p:tgtEl>
                                          <p:spTgt spid="15"/>
                                        </p:tgtEl>
                                        <p:attrNameLst>
                                          <p:attrName>ppt_x</p:attrName>
                                        </p:attrNameLst>
                                      </p:cBhvr>
                                      <p:tavLst>
                                        <p:tav tm="0">
                                          <p:val>
                                            <p:strVal val="ppt_x"/>
                                          </p:val>
                                        </p:tav>
                                        <p:tav tm="100000">
                                          <p:val>
                                            <p:strVal val="ppt_x"/>
                                          </p:val>
                                        </p:tav>
                                      </p:tavLst>
                                    </p:anim>
                                    <p:anim calcmode="lin" valueType="num">
                                      <p:cBhvr additive="base">
                                        <p:cTn id="170" dur="3000"/>
                                        <p:tgtEl>
                                          <p:spTgt spid="15"/>
                                        </p:tgtEl>
                                        <p:attrNameLst>
                                          <p:attrName>ppt_y</p:attrName>
                                        </p:attrNameLst>
                                      </p:cBhvr>
                                      <p:tavLst>
                                        <p:tav tm="0">
                                          <p:val>
                                            <p:strVal val="ppt_y"/>
                                          </p:val>
                                        </p:tav>
                                        <p:tav tm="100000">
                                          <p:val>
                                            <p:strVal val="0-ppt_h/2"/>
                                          </p:val>
                                        </p:tav>
                                      </p:tavLst>
                                    </p:anim>
                                    <p:set>
                                      <p:cBhvr>
                                        <p:cTn id="171" dur="1" fill="hold">
                                          <p:stCondLst>
                                            <p:cond delay="2999"/>
                                          </p:stCondLst>
                                        </p:cTn>
                                        <p:tgtEl>
                                          <p:spTgt spid="15"/>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3000"/>
                                        <p:tgtEl>
                                          <p:spTgt spid="17"/>
                                        </p:tgtEl>
                                        <p:attrNameLst>
                                          <p:attrName>ppt_x</p:attrName>
                                        </p:attrNameLst>
                                      </p:cBhvr>
                                      <p:tavLst>
                                        <p:tav tm="0">
                                          <p:val>
                                            <p:strVal val="ppt_x"/>
                                          </p:val>
                                        </p:tav>
                                        <p:tav tm="100000">
                                          <p:val>
                                            <p:strVal val="ppt_x"/>
                                          </p:val>
                                        </p:tav>
                                      </p:tavLst>
                                    </p:anim>
                                    <p:anim calcmode="lin" valueType="num">
                                      <p:cBhvr additive="base">
                                        <p:cTn id="174" dur="3000"/>
                                        <p:tgtEl>
                                          <p:spTgt spid="17"/>
                                        </p:tgtEl>
                                        <p:attrNameLst>
                                          <p:attrName>ppt_y</p:attrName>
                                        </p:attrNameLst>
                                      </p:cBhvr>
                                      <p:tavLst>
                                        <p:tav tm="0">
                                          <p:val>
                                            <p:strVal val="ppt_y"/>
                                          </p:val>
                                        </p:tav>
                                        <p:tav tm="100000">
                                          <p:val>
                                            <p:strVal val="0-ppt_h/2"/>
                                          </p:val>
                                        </p:tav>
                                      </p:tavLst>
                                    </p:anim>
                                    <p:set>
                                      <p:cBhvr>
                                        <p:cTn id="175" dur="1" fill="hold">
                                          <p:stCondLst>
                                            <p:cond delay="2999"/>
                                          </p:stCondLst>
                                        </p:cTn>
                                        <p:tgtEl>
                                          <p:spTgt spid="17"/>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3000"/>
                                        <p:tgtEl>
                                          <p:spTgt spid="19"/>
                                        </p:tgtEl>
                                        <p:attrNameLst>
                                          <p:attrName>ppt_x</p:attrName>
                                        </p:attrNameLst>
                                      </p:cBhvr>
                                      <p:tavLst>
                                        <p:tav tm="0">
                                          <p:val>
                                            <p:strVal val="ppt_x"/>
                                          </p:val>
                                        </p:tav>
                                        <p:tav tm="100000">
                                          <p:val>
                                            <p:strVal val="ppt_x"/>
                                          </p:val>
                                        </p:tav>
                                      </p:tavLst>
                                    </p:anim>
                                    <p:anim calcmode="lin" valueType="num">
                                      <p:cBhvr additive="base">
                                        <p:cTn id="178" dur="3000"/>
                                        <p:tgtEl>
                                          <p:spTgt spid="19"/>
                                        </p:tgtEl>
                                        <p:attrNameLst>
                                          <p:attrName>ppt_y</p:attrName>
                                        </p:attrNameLst>
                                      </p:cBhvr>
                                      <p:tavLst>
                                        <p:tav tm="0">
                                          <p:val>
                                            <p:strVal val="ppt_y"/>
                                          </p:val>
                                        </p:tav>
                                        <p:tav tm="100000">
                                          <p:val>
                                            <p:strVal val="0-ppt_h/2"/>
                                          </p:val>
                                        </p:tav>
                                      </p:tavLst>
                                    </p:anim>
                                    <p:set>
                                      <p:cBhvr>
                                        <p:cTn id="179" dur="1" fill="hold">
                                          <p:stCondLst>
                                            <p:cond delay="2999"/>
                                          </p:stCondLst>
                                        </p:cTn>
                                        <p:tgtEl>
                                          <p:spTgt spid="19"/>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3000"/>
                                        <p:tgtEl>
                                          <p:spTgt spid="21"/>
                                        </p:tgtEl>
                                        <p:attrNameLst>
                                          <p:attrName>ppt_x</p:attrName>
                                        </p:attrNameLst>
                                      </p:cBhvr>
                                      <p:tavLst>
                                        <p:tav tm="0">
                                          <p:val>
                                            <p:strVal val="ppt_x"/>
                                          </p:val>
                                        </p:tav>
                                        <p:tav tm="100000">
                                          <p:val>
                                            <p:strVal val="ppt_x"/>
                                          </p:val>
                                        </p:tav>
                                      </p:tavLst>
                                    </p:anim>
                                    <p:anim calcmode="lin" valueType="num">
                                      <p:cBhvr additive="base">
                                        <p:cTn id="182" dur="3000"/>
                                        <p:tgtEl>
                                          <p:spTgt spid="21"/>
                                        </p:tgtEl>
                                        <p:attrNameLst>
                                          <p:attrName>ppt_y</p:attrName>
                                        </p:attrNameLst>
                                      </p:cBhvr>
                                      <p:tavLst>
                                        <p:tav tm="0">
                                          <p:val>
                                            <p:strVal val="ppt_y"/>
                                          </p:val>
                                        </p:tav>
                                        <p:tav tm="100000">
                                          <p:val>
                                            <p:strVal val="0-ppt_h/2"/>
                                          </p:val>
                                        </p:tav>
                                      </p:tavLst>
                                    </p:anim>
                                    <p:set>
                                      <p:cBhvr>
                                        <p:cTn id="183" dur="1" fill="hold">
                                          <p:stCondLst>
                                            <p:cond delay="2999"/>
                                          </p:stCondLst>
                                        </p:cTn>
                                        <p:tgtEl>
                                          <p:spTgt spid="21"/>
                                        </p:tgtEl>
                                        <p:attrNameLst>
                                          <p:attrName>style.visibility</p:attrName>
                                        </p:attrNameLst>
                                      </p:cBhvr>
                                      <p:to>
                                        <p:strVal val="hidden"/>
                                      </p:to>
                                    </p:set>
                                  </p:childTnLst>
                                </p:cTn>
                              </p:par>
                              <p:par>
                                <p:cTn id="184" presetID="19" presetClass="exit" presetSubtype="5" fill="hold" grpId="3" nodeType="withEffect">
                                  <p:stCondLst>
                                    <p:cond delay="0"/>
                                  </p:stCondLst>
                                  <p:childTnLst>
                                    <p:anim calcmode="lin" valueType="num">
                                      <p:cBhvr>
                                        <p:cTn id="185" dur="3000"/>
                                        <p:tgtEl>
                                          <p:spTgt spid="6"/>
                                        </p:tgtEl>
                                        <p:attrNameLst>
                                          <p:attrName>ppt_w</p:attrName>
                                        </p:attrNameLst>
                                      </p:cBhvr>
                                      <p:tavLst>
                                        <p:tav tm="0">
                                          <p:val>
                                            <p:strVal val="ppt_w"/>
                                          </p:val>
                                        </p:tav>
                                        <p:tav tm="100000">
                                          <p:val>
                                            <p:strVal val="ppt_w"/>
                                          </p:val>
                                        </p:tav>
                                      </p:tavLst>
                                    </p:anim>
                                    <p:anim calcmode="lin" valueType="num">
                                      <p:cBhvr>
                                        <p:cTn id="18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2999"/>
                                          </p:stCondLst>
                                        </p:cTn>
                                        <p:tgtEl>
                                          <p:spTgt spid="6"/>
                                        </p:tgtEl>
                                        <p:attrNameLst>
                                          <p:attrName>style.visibility</p:attrName>
                                        </p:attrNameLst>
                                      </p:cBhvr>
                                      <p:to>
                                        <p:strVal val="hidden"/>
                                      </p:to>
                                    </p:set>
                                  </p:childTnLst>
                                </p:cTn>
                              </p:par>
                              <p:par>
                                <p:cTn id="188" presetID="19" presetClass="exit" presetSubtype="5" fill="hold" grpId="3" nodeType="withEffect">
                                  <p:stCondLst>
                                    <p:cond delay="0"/>
                                  </p:stCondLst>
                                  <p:childTnLst>
                                    <p:anim calcmode="lin" valueType="num">
                                      <p:cBhvr>
                                        <p:cTn id="189" dur="3000"/>
                                        <p:tgtEl>
                                          <p:spTgt spid="8"/>
                                        </p:tgtEl>
                                        <p:attrNameLst>
                                          <p:attrName>ppt_w</p:attrName>
                                        </p:attrNameLst>
                                      </p:cBhvr>
                                      <p:tavLst>
                                        <p:tav tm="0">
                                          <p:val>
                                            <p:strVal val="ppt_w"/>
                                          </p:val>
                                        </p:tav>
                                        <p:tav tm="100000">
                                          <p:val>
                                            <p:strVal val="ppt_w"/>
                                          </p:val>
                                        </p:tav>
                                      </p:tavLst>
                                    </p:anim>
                                    <p:anim calcmode="lin" valueType="num">
                                      <p:cBhvr>
                                        <p:cTn id="19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2999"/>
                                          </p:stCondLst>
                                        </p:cTn>
                                        <p:tgtEl>
                                          <p:spTgt spid="8"/>
                                        </p:tgtEl>
                                        <p:attrNameLst>
                                          <p:attrName>style.visibility</p:attrName>
                                        </p:attrNameLst>
                                      </p:cBhvr>
                                      <p:to>
                                        <p:strVal val="hidden"/>
                                      </p:to>
                                    </p:set>
                                  </p:childTnLst>
                                </p:cTn>
                              </p:par>
                              <p:par>
                                <p:cTn id="192" presetID="19" presetClass="exit" presetSubtype="5" fill="hold" grpId="3" nodeType="withEffect">
                                  <p:stCondLst>
                                    <p:cond delay="0"/>
                                  </p:stCondLst>
                                  <p:childTnLst>
                                    <p:anim calcmode="lin" valueType="num">
                                      <p:cBhvr>
                                        <p:cTn id="193" dur="3000"/>
                                        <p:tgtEl>
                                          <p:spTgt spid="10"/>
                                        </p:tgtEl>
                                        <p:attrNameLst>
                                          <p:attrName>ppt_w</p:attrName>
                                        </p:attrNameLst>
                                      </p:cBhvr>
                                      <p:tavLst>
                                        <p:tav tm="0">
                                          <p:val>
                                            <p:strVal val="ppt_w"/>
                                          </p:val>
                                        </p:tav>
                                        <p:tav tm="100000">
                                          <p:val>
                                            <p:strVal val="ppt_w"/>
                                          </p:val>
                                        </p:tav>
                                      </p:tavLst>
                                    </p:anim>
                                    <p:anim calcmode="lin" valueType="num">
                                      <p:cBhvr>
                                        <p:cTn id="194"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2999"/>
                                          </p:stCondLst>
                                        </p:cTn>
                                        <p:tgtEl>
                                          <p:spTgt spid="10"/>
                                        </p:tgtEl>
                                        <p:attrNameLst>
                                          <p:attrName>style.visibility</p:attrName>
                                        </p:attrNameLst>
                                      </p:cBhvr>
                                      <p:to>
                                        <p:strVal val="hidden"/>
                                      </p:to>
                                    </p:set>
                                  </p:childTnLst>
                                </p:cTn>
                              </p:par>
                              <p:par>
                                <p:cTn id="196" presetID="19" presetClass="exit" presetSubtype="5" fill="hold" grpId="3" nodeType="withEffect">
                                  <p:stCondLst>
                                    <p:cond delay="0"/>
                                  </p:stCondLst>
                                  <p:childTnLst>
                                    <p:anim calcmode="lin" valueType="num">
                                      <p:cBhvr>
                                        <p:cTn id="197" dur="3000"/>
                                        <p:tgtEl>
                                          <p:spTgt spid="12"/>
                                        </p:tgtEl>
                                        <p:attrNameLst>
                                          <p:attrName>ppt_w</p:attrName>
                                        </p:attrNameLst>
                                      </p:cBhvr>
                                      <p:tavLst>
                                        <p:tav tm="0">
                                          <p:val>
                                            <p:strVal val="ppt_w"/>
                                          </p:val>
                                        </p:tav>
                                        <p:tav tm="100000">
                                          <p:val>
                                            <p:strVal val="ppt_w"/>
                                          </p:val>
                                        </p:tav>
                                      </p:tavLst>
                                    </p:anim>
                                    <p:anim calcmode="lin" valueType="num">
                                      <p:cBhvr>
                                        <p:cTn id="19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2999"/>
                                          </p:stCondLst>
                                        </p:cTn>
                                        <p:tgtEl>
                                          <p:spTgt spid="12"/>
                                        </p:tgtEl>
                                        <p:attrNameLst>
                                          <p:attrName>style.visibility</p:attrName>
                                        </p:attrNameLst>
                                      </p:cBhvr>
                                      <p:to>
                                        <p:strVal val="hidden"/>
                                      </p:to>
                                    </p:set>
                                  </p:childTnLst>
                                </p:cTn>
                              </p:par>
                              <p:par>
                                <p:cTn id="200" presetID="19" presetClass="exit" presetSubtype="5" fill="hold" grpId="3" nodeType="withEffect">
                                  <p:stCondLst>
                                    <p:cond delay="0"/>
                                  </p:stCondLst>
                                  <p:childTnLst>
                                    <p:anim calcmode="lin" valueType="num">
                                      <p:cBhvr>
                                        <p:cTn id="201" dur="3000"/>
                                        <p:tgtEl>
                                          <p:spTgt spid="14"/>
                                        </p:tgtEl>
                                        <p:attrNameLst>
                                          <p:attrName>ppt_w</p:attrName>
                                        </p:attrNameLst>
                                      </p:cBhvr>
                                      <p:tavLst>
                                        <p:tav tm="0">
                                          <p:val>
                                            <p:strVal val="ppt_w"/>
                                          </p:val>
                                        </p:tav>
                                        <p:tav tm="100000">
                                          <p:val>
                                            <p:strVal val="ppt_w"/>
                                          </p:val>
                                        </p:tav>
                                      </p:tavLst>
                                    </p:anim>
                                    <p:anim calcmode="lin" valueType="num">
                                      <p:cBhvr>
                                        <p:cTn id="20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2999"/>
                                          </p:stCondLst>
                                        </p:cTn>
                                        <p:tgtEl>
                                          <p:spTgt spid="14"/>
                                        </p:tgtEl>
                                        <p:attrNameLst>
                                          <p:attrName>style.visibility</p:attrName>
                                        </p:attrNameLst>
                                      </p:cBhvr>
                                      <p:to>
                                        <p:strVal val="hidden"/>
                                      </p:to>
                                    </p:set>
                                  </p:childTnLst>
                                </p:cTn>
                              </p:par>
                              <p:par>
                                <p:cTn id="204" presetID="19" presetClass="exit" presetSubtype="5" fill="hold" grpId="3" nodeType="withEffect">
                                  <p:stCondLst>
                                    <p:cond delay="0"/>
                                  </p:stCondLst>
                                  <p:childTnLst>
                                    <p:anim calcmode="lin" valueType="num">
                                      <p:cBhvr>
                                        <p:cTn id="205" dur="3000"/>
                                        <p:tgtEl>
                                          <p:spTgt spid="16"/>
                                        </p:tgtEl>
                                        <p:attrNameLst>
                                          <p:attrName>ppt_w</p:attrName>
                                        </p:attrNameLst>
                                      </p:cBhvr>
                                      <p:tavLst>
                                        <p:tav tm="0">
                                          <p:val>
                                            <p:strVal val="ppt_w"/>
                                          </p:val>
                                        </p:tav>
                                        <p:tav tm="100000">
                                          <p:val>
                                            <p:strVal val="ppt_w"/>
                                          </p:val>
                                        </p:tav>
                                      </p:tavLst>
                                    </p:anim>
                                    <p:anim calcmode="lin" valueType="num">
                                      <p:cBhvr>
                                        <p:cTn id="206"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2999"/>
                                          </p:stCondLst>
                                        </p:cTn>
                                        <p:tgtEl>
                                          <p:spTgt spid="16"/>
                                        </p:tgtEl>
                                        <p:attrNameLst>
                                          <p:attrName>style.visibility</p:attrName>
                                        </p:attrNameLst>
                                      </p:cBhvr>
                                      <p:to>
                                        <p:strVal val="hidden"/>
                                      </p:to>
                                    </p:set>
                                  </p:childTnLst>
                                </p:cTn>
                              </p:par>
                              <p:par>
                                <p:cTn id="208" presetID="19" presetClass="exit" presetSubtype="5" fill="hold" grpId="3" nodeType="withEffect">
                                  <p:stCondLst>
                                    <p:cond delay="0"/>
                                  </p:stCondLst>
                                  <p:childTnLst>
                                    <p:anim calcmode="lin" valueType="num">
                                      <p:cBhvr>
                                        <p:cTn id="209" dur="3000"/>
                                        <p:tgtEl>
                                          <p:spTgt spid="18"/>
                                        </p:tgtEl>
                                        <p:attrNameLst>
                                          <p:attrName>ppt_w</p:attrName>
                                        </p:attrNameLst>
                                      </p:cBhvr>
                                      <p:tavLst>
                                        <p:tav tm="0">
                                          <p:val>
                                            <p:strVal val="ppt_w"/>
                                          </p:val>
                                        </p:tav>
                                        <p:tav tm="100000">
                                          <p:val>
                                            <p:strVal val="ppt_w"/>
                                          </p:val>
                                        </p:tav>
                                      </p:tavLst>
                                    </p:anim>
                                    <p:anim calcmode="lin" valueType="num">
                                      <p:cBhvr>
                                        <p:cTn id="21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2999"/>
                                          </p:stCondLst>
                                        </p:cTn>
                                        <p:tgtEl>
                                          <p:spTgt spid="18"/>
                                        </p:tgtEl>
                                        <p:attrNameLst>
                                          <p:attrName>style.visibility</p:attrName>
                                        </p:attrNameLst>
                                      </p:cBhvr>
                                      <p:to>
                                        <p:strVal val="hidden"/>
                                      </p:to>
                                    </p:set>
                                  </p:childTnLst>
                                </p:cTn>
                              </p:par>
                              <p:par>
                                <p:cTn id="212" presetID="19" presetClass="exit" presetSubtype="5" fill="hold" grpId="3" nodeType="withEffect">
                                  <p:stCondLst>
                                    <p:cond delay="0"/>
                                  </p:stCondLst>
                                  <p:childTnLst>
                                    <p:anim calcmode="lin" valueType="num">
                                      <p:cBhvr>
                                        <p:cTn id="213" dur="3000"/>
                                        <p:tgtEl>
                                          <p:spTgt spid="20"/>
                                        </p:tgtEl>
                                        <p:attrNameLst>
                                          <p:attrName>ppt_w</p:attrName>
                                        </p:attrNameLst>
                                      </p:cBhvr>
                                      <p:tavLst>
                                        <p:tav tm="0">
                                          <p:val>
                                            <p:strVal val="ppt_w"/>
                                          </p:val>
                                        </p:tav>
                                        <p:tav tm="100000">
                                          <p:val>
                                            <p:strVal val="ppt_w"/>
                                          </p:val>
                                        </p:tav>
                                      </p:tavLst>
                                    </p:anim>
                                    <p:anim calcmode="lin" valueType="num">
                                      <p:cBhvr>
                                        <p:cTn id="214"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2999"/>
                                          </p:stCondLst>
                                        </p:cTn>
                                        <p:tgtEl>
                                          <p:spTgt spid="20"/>
                                        </p:tgtEl>
                                        <p:attrNameLst>
                                          <p:attrName>style.visibility</p:attrName>
                                        </p:attrNameLst>
                                      </p:cBhvr>
                                      <p:to>
                                        <p:strVal val="hidden"/>
                                      </p:to>
                                    </p:set>
                                  </p:childTnLst>
                                </p:cTn>
                              </p:par>
                              <p:par>
                                <p:cTn id="216" presetID="19" presetClass="exit" presetSubtype="5" fill="hold" grpId="3" nodeType="withEffect">
                                  <p:stCondLst>
                                    <p:cond delay="0"/>
                                  </p:stCondLst>
                                  <p:childTnLst>
                                    <p:anim calcmode="lin" valueType="num">
                                      <p:cBhvr>
                                        <p:cTn id="217" dur="3000"/>
                                        <p:tgtEl>
                                          <p:spTgt spid="7"/>
                                        </p:tgtEl>
                                        <p:attrNameLst>
                                          <p:attrName>ppt_w</p:attrName>
                                        </p:attrNameLst>
                                      </p:cBhvr>
                                      <p:tavLst>
                                        <p:tav tm="0">
                                          <p:val>
                                            <p:strVal val="ppt_w"/>
                                          </p:val>
                                        </p:tav>
                                        <p:tav tm="100000">
                                          <p:val>
                                            <p:strVal val="ppt_w"/>
                                          </p:val>
                                        </p:tav>
                                      </p:tavLst>
                                    </p:anim>
                                    <p:anim calcmode="lin" valueType="num">
                                      <p:cBhvr>
                                        <p:cTn id="2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2999"/>
                                          </p:stCondLst>
                                        </p:cTn>
                                        <p:tgtEl>
                                          <p:spTgt spid="7"/>
                                        </p:tgtEl>
                                        <p:attrNameLst>
                                          <p:attrName>style.visibility</p:attrName>
                                        </p:attrNameLst>
                                      </p:cBhvr>
                                      <p:to>
                                        <p:strVal val="hidden"/>
                                      </p:to>
                                    </p:set>
                                  </p:childTnLst>
                                </p:cTn>
                              </p:par>
                              <p:par>
                                <p:cTn id="220" presetID="19" presetClass="exit" presetSubtype="5" fill="hold" grpId="3" nodeType="withEffect">
                                  <p:stCondLst>
                                    <p:cond delay="0"/>
                                  </p:stCondLst>
                                  <p:childTnLst>
                                    <p:anim calcmode="lin" valueType="num">
                                      <p:cBhvr>
                                        <p:cTn id="221" dur="3000"/>
                                        <p:tgtEl>
                                          <p:spTgt spid="9"/>
                                        </p:tgtEl>
                                        <p:attrNameLst>
                                          <p:attrName>ppt_w</p:attrName>
                                        </p:attrNameLst>
                                      </p:cBhvr>
                                      <p:tavLst>
                                        <p:tav tm="0">
                                          <p:val>
                                            <p:strVal val="ppt_w"/>
                                          </p:val>
                                        </p:tav>
                                        <p:tav tm="100000">
                                          <p:val>
                                            <p:strVal val="ppt_w"/>
                                          </p:val>
                                        </p:tav>
                                      </p:tavLst>
                                    </p:anim>
                                    <p:anim calcmode="lin" valueType="num">
                                      <p:cBhvr>
                                        <p:cTn id="2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2999"/>
                                          </p:stCondLst>
                                        </p:cTn>
                                        <p:tgtEl>
                                          <p:spTgt spid="9"/>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3000"/>
                                        <p:tgtEl>
                                          <p:spTgt spid="11"/>
                                        </p:tgtEl>
                                        <p:attrNameLst>
                                          <p:attrName>ppt_w</p:attrName>
                                        </p:attrNameLst>
                                      </p:cBhvr>
                                      <p:tavLst>
                                        <p:tav tm="0">
                                          <p:val>
                                            <p:strVal val="ppt_w"/>
                                          </p:val>
                                        </p:tav>
                                        <p:tav tm="100000">
                                          <p:val>
                                            <p:strVal val="ppt_w"/>
                                          </p:val>
                                        </p:tav>
                                      </p:tavLst>
                                    </p:anim>
                                    <p:anim calcmode="lin" valueType="num">
                                      <p:cBhvr>
                                        <p:cTn id="2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2999"/>
                                          </p:stCondLst>
                                        </p:cTn>
                                        <p:tgtEl>
                                          <p:spTgt spid="11"/>
                                        </p:tgtEl>
                                        <p:attrNameLst>
                                          <p:attrName>style.visibility</p:attrName>
                                        </p:attrNameLst>
                                      </p:cBhvr>
                                      <p:to>
                                        <p:strVal val="hidden"/>
                                      </p:to>
                                    </p:set>
                                  </p:childTnLst>
                                </p:cTn>
                              </p:par>
                              <p:par>
                                <p:cTn id="228" presetID="19" presetClass="exit" presetSubtype="5" fill="hold" grpId="3" nodeType="withEffect">
                                  <p:stCondLst>
                                    <p:cond delay="0"/>
                                  </p:stCondLst>
                                  <p:childTnLst>
                                    <p:anim calcmode="lin" valueType="num">
                                      <p:cBhvr>
                                        <p:cTn id="229" dur="3000"/>
                                        <p:tgtEl>
                                          <p:spTgt spid="13"/>
                                        </p:tgtEl>
                                        <p:attrNameLst>
                                          <p:attrName>ppt_w</p:attrName>
                                        </p:attrNameLst>
                                      </p:cBhvr>
                                      <p:tavLst>
                                        <p:tav tm="0">
                                          <p:val>
                                            <p:strVal val="ppt_w"/>
                                          </p:val>
                                        </p:tav>
                                        <p:tav tm="100000">
                                          <p:val>
                                            <p:strVal val="ppt_w"/>
                                          </p:val>
                                        </p:tav>
                                      </p:tavLst>
                                    </p:anim>
                                    <p:anim calcmode="lin" valueType="num">
                                      <p:cBhvr>
                                        <p:cTn id="2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1" dur="1" fill="hold">
                                          <p:stCondLst>
                                            <p:cond delay="2999"/>
                                          </p:stCondLst>
                                        </p:cTn>
                                        <p:tgtEl>
                                          <p:spTgt spid="13"/>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3000"/>
                                        <p:tgtEl>
                                          <p:spTgt spid="15"/>
                                        </p:tgtEl>
                                        <p:attrNameLst>
                                          <p:attrName>ppt_w</p:attrName>
                                        </p:attrNameLst>
                                      </p:cBhvr>
                                      <p:tavLst>
                                        <p:tav tm="0">
                                          <p:val>
                                            <p:strVal val="ppt_w"/>
                                          </p:val>
                                        </p:tav>
                                        <p:tav tm="100000">
                                          <p:val>
                                            <p:strVal val="ppt_w"/>
                                          </p:val>
                                        </p:tav>
                                      </p:tavLst>
                                    </p:anim>
                                    <p:anim calcmode="lin" valueType="num">
                                      <p:cBhvr>
                                        <p:cTn id="2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2999"/>
                                          </p:stCondLst>
                                        </p:cTn>
                                        <p:tgtEl>
                                          <p:spTgt spid="15"/>
                                        </p:tgtEl>
                                        <p:attrNameLst>
                                          <p:attrName>style.visibility</p:attrName>
                                        </p:attrNameLst>
                                      </p:cBhvr>
                                      <p:to>
                                        <p:strVal val="hidden"/>
                                      </p:to>
                                    </p:set>
                                  </p:childTnLst>
                                </p:cTn>
                              </p:par>
                              <p:par>
                                <p:cTn id="236" presetID="19" presetClass="exit" presetSubtype="5" fill="hold" grpId="3" nodeType="withEffect">
                                  <p:stCondLst>
                                    <p:cond delay="0"/>
                                  </p:stCondLst>
                                  <p:childTnLst>
                                    <p:anim calcmode="lin" valueType="num">
                                      <p:cBhvr>
                                        <p:cTn id="237" dur="3000"/>
                                        <p:tgtEl>
                                          <p:spTgt spid="17"/>
                                        </p:tgtEl>
                                        <p:attrNameLst>
                                          <p:attrName>ppt_w</p:attrName>
                                        </p:attrNameLst>
                                      </p:cBhvr>
                                      <p:tavLst>
                                        <p:tav tm="0">
                                          <p:val>
                                            <p:strVal val="ppt_w"/>
                                          </p:val>
                                        </p:tav>
                                        <p:tav tm="100000">
                                          <p:val>
                                            <p:strVal val="ppt_w"/>
                                          </p:val>
                                        </p:tav>
                                      </p:tavLst>
                                    </p:anim>
                                    <p:anim calcmode="lin" valueType="num">
                                      <p:cBhvr>
                                        <p:cTn id="23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9" dur="1" fill="hold">
                                          <p:stCondLst>
                                            <p:cond delay="2999"/>
                                          </p:stCondLst>
                                        </p:cTn>
                                        <p:tgtEl>
                                          <p:spTgt spid="17"/>
                                        </p:tgtEl>
                                        <p:attrNameLst>
                                          <p:attrName>style.visibility</p:attrName>
                                        </p:attrNameLst>
                                      </p:cBhvr>
                                      <p:to>
                                        <p:strVal val="hidden"/>
                                      </p:to>
                                    </p:set>
                                  </p:childTnLst>
                                </p:cTn>
                              </p:par>
                              <p:par>
                                <p:cTn id="240" presetID="19" presetClass="exit" presetSubtype="5" fill="hold" grpId="3" nodeType="withEffect">
                                  <p:stCondLst>
                                    <p:cond delay="0"/>
                                  </p:stCondLst>
                                  <p:childTnLst>
                                    <p:anim calcmode="lin" valueType="num">
                                      <p:cBhvr>
                                        <p:cTn id="241" dur="3000"/>
                                        <p:tgtEl>
                                          <p:spTgt spid="19"/>
                                        </p:tgtEl>
                                        <p:attrNameLst>
                                          <p:attrName>ppt_w</p:attrName>
                                        </p:attrNameLst>
                                      </p:cBhvr>
                                      <p:tavLst>
                                        <p:tav tm="0">
                                          <p:val>
                                            <p:strVal val="ppt_w"/>
                                          </p:val>
                                        </p:tav>
                                        <p:tav tm="100000">
                                          <p:val>
                                            <p:strVal val="ppt_w"/>
                                          </p:val>
                                        </p:tav>
                                      </p:tavLst>
                                    </p:anim>
                                    <p:anim calcmode="lin" valueType="num">
                                      <p:cBhvr>
                                        <p:cTn id="24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2999"/>
                                          </p:stCondLst>
                                        </p:cTn>
                                        <p:tgtEl>
                                          <p:spTgt spid="19"/>
                                        </p:tgtEl>
                                        <p:attrNameLst>
                                          <p:attrName>style.visibility</p:attrName>
                                        </p:attrNameLst>
                                      </p:cBhvr>
                                      <p:to>
                                        <p:strVal val="hidden"/>
                                      </p:to>
                                    </p:set>
                                  </p:childTnLst>
                                </p:cTn>
                              </p:par>
                              <p:par>
                                <p:cTn id="244" presetID="19" presetClass="exit" presetSubtype="5" fill="hold" grpId="3" nodeType="withEffect">
                                  <p:stCondLst>
                                    <p:cond delay="0"/>
                                  </p:stCondLst>
                                  <p:childTnLst>
                                    <p:anim calcmode="lin" valueType="num">
                                      <p:cBhvr>
                                        <p:cTn id="245" dur="3000"/>
                                        <p:tgtEl>
                                          <p:spTgt spid="21"/>
                                        </p:tgtEl>
                                        <p:attrNameLst>
                                          <p:attrName>ppt_w</p:attrName>
                                        </p:attrNameLst>
                                      </p:cBhvr>
                                      <p:tavLst>
                                        <p:tav tm="0">
                                          <p:val>
                                            <p:strVal val="ppt_w"/>
                                          </p:val>
                                        </p:tav>
                                        <p:tav tm="100000">
                                          <p:val>
                                            <p:strVal val="ppt_w"/>
                                          </p:val>
                                        </p:tav>
                                      </p:tavLst>
                                    </p:anim>
                                    <p:anim calcmode="lin" valueType="num">
                                      <p:cBhvr>
                                        <p:cTn id="246"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7" dur="1" fill="hold">
                                          <p:stCondLst>
                                            <p:cond delay="2999"/>
                                          </p:stCondLst>
                                        </p:cTn>
                                        <p:tgtEl>
                                          <p:spTgt spid="21"/>
                                        </p:tgtEl>
                                        <p:attrNameLst>
                                          <p:attrName>style.visibility</p:attrName>
                                        </p:attrNameLst>
                                      </p:cBhvr>
                                      <p:to>
                                        <p:strVal val="hidden"/>
                                      </p:to>
                                    </p:set>
                                  </p:childTnLst>
                                </p:cTn>
                              </p:par>
                              <p:par>
                                <p:cTn id="248" presetID="23" presetClass="entr" presetSubtype="288"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 calcmode="lin" valueType="num">
                                      <p:cBhvr>
                                        <p:cTn id="250" dur="3000" fill="hold"/>
                                        <p:tgtEl>
                                          <p:spTgt spid="4"/>
                                        </p:tgtEl>
                                        <p:attrNameLst>
                                          <p:attrName>ppt_w</p:attrName>
                                        </p:attrNameLst>
                                      </p:cBhvr>
                                      <p:tavLst>
                                        <p:tav tm="0">
                                          <p:val>
                                            <p:strVal val="4/3*#ppt_w"/>
                                          </p:val>
                                        </p:tav>
                                        <p:tav tm="100000">
                                          <p:val>
                                            <p:strVal val="#ppt_w"/>
                                          </p:val>
                                        </p:tav>
                                      </p:tavLst>
                                    </p:anim>
                                    <p:anim calcmode="lin" valueType="num">
                                      <p:cBhvr>
                                        <p:cTn id="251" dur="3000" fill="hold"/>
                                        <p:tgtEl>
                                          <p:spTgt spid="4"/>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4"/>
                                        </p:tgtEl>
                                        <p:attrNameLst>
                                          <p:attrName>style.visibility</p:attrName>
                                        </p:attrNameLst>
                                      </p:cBhvr>
                                      <p:to>
                                        <p:strVal val="visible"/>
                                      </p:to>
                                    </p:set>
                                    <p:animEffect transition="in" filter="barn(outHorizontal)">
                                      <p:cBhvr>
                                        <p:cTn id="254" dur="3000"/>
                                        <p:tgtEl>
                                          <p:spTgt spid="4"/>
                                        </p:tgtEl>
                                      </p:cBhvr>
                                    </p:animEffect>
                                  </p:childTnLst>
                                </p:cTn>
                              </p:par>
                            </p:childTnLst>
                          </p:cTn>
                        </p:par>
                        <p:par>
                          <p:cTn id="255" fill="hold">
                            <p:stCondLst>
                              <p:cond delay="3000"/>
                            </p:stCondLst>
                            <p:childTnLst>
                              <p:par>
                                <p:cTn id="256" presetID="29" presetClass="entr" presetSubtype="0" fill="hold" grpId="0" nodeType="afterEffect">
                                  <p:stCondLst>
                                    <p:cond delay="0"/>
                                  </p:stCondLst>
                                  <p:childTnLst>
                                    <p:set>
                                      <p:cBhvr>
                                        <p:cTn id="257" dur="1" fill="hold">
                                          <p:stCondLst>
                                            <p:cond delay="0"/>
                                          </p:stCondLst>
                                        </p:cTn>
                                        <p:tgtEl>
                                          <p:spTgt spid="22"/>
                                        </p:tgtEl>
                                        <p:attrNameLst>
                                          <p:attrName>style.visibility</p:attrName>
                                        </p:attrNameLst>
                                      </p:cBhvr>
                                      <p:to>
                                        <p:strVal val="visible"/>
                                      </p:to>
                                    </p:set>
                                    <p:anim calcmode="lin" valueType="num">
                                      <p:cBhvr>
                                        <p:cTn id="258" dur="2000" fill="hold"/>
                                        <p:tgtEl>
                                          <p:spTgt spid="22"/>
                                        </p:tgtEl>
                                        <p:attrNameLst>
                                          <p:attrName>ppt_x</p:attrName>
                                        </p:attrNameLst>
                                      </p:cBhvr>
                                      <p:tavLst>
                                        <p:tav tm="0">
                                          <p:val>
                                            <p:strVal val="#ppt_x-.2"/>
                                          </p:val>
                                        </p:tav>
                                        <p:tav tm="100000">
                                          <p:val>
                                            <p:strVal val="#ppt_x"/>
                                          </p:val>
                                        </p:tav>
                                      </p:tavLst>
                                    </p:anim>
                                    <p:anim calcmode="lin" valueType="num">
                                      <p:cBhvr>
                                        <p:cTn id="259" dur="2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260"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400">
                  <a:shade val="67500"/>
                  <a:satMod val="115000"/>
                </a:srgbClr>
              </a:gs>
              <a:gs pos="100000">
                <a:srgbClr val="007400">
                  <a:shade val="100000"/>
                  <a:satMod val="115000"/>
                </a:srgbClr>
              </a:gs>
            </a:gsLst>
            <a:lin ang="5400000" scaled="1"/>
            <a:tileRect/>
          </a:gradFill>
        </p:spPr>
        <p:txBody>
          <a:bodyPr/>
          <a:lstStyle/>
          <a:p>
            <a:endParaRPr lang="es-ES" dirty="0"/>
          </a:p>
        </p:txBody>
      </p:sp>
      <p:pic>
        <p:nvPicPr>
          <p:cNvPr id="4" name="3 Imagen" descr="artleo.com-34672.jpg"/>
          <p:cNvPicPr>
            <a:picLocks noChangeAspect="1"/>
          </p:cNvPicPr>
          <p:nvPr/>
        </p:nvPicPr>
        <p:blipFill>
          <a:blip r:embed="rId2"/>
          <a:stretch>
            <a:fillRect/>
          </a:stretch>
        </p:blipFill>
        <p:spPr>
          <a:xfrm>
            <a:off x="0" y="0"/>
            <a:ext cx="9144000" cy="6831315"/>
          </a:xfrm>
          <a:prstGeom prst="rect">
            <a:avLst/>
          </a:prstGeom>
        </p:spPr>
      </p:pic>
      <p:sp>
        <p:nvSpPr>
          <p:cNvPr id="5" name="4 Anillo"/>
          <p:cNvSpPr/>
          <p:nvPr/>
        </p:nvSpPr>
        <p:spPr>
          <a:xfrm>
            <a:off x="0" y="500042"/>
            <a:ext cx="1857356" cy="5572164"/>
          </a:xfrm>
          <a:prstGeom prst="donut">
            <a:avLst>
              <a:gd name="adj" fmla="val 7252"/>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6" name="5 Anillo"/>
          <p:cNvSpPr/>
          <p:nvPr/>
        </p:nvSpPr>
        <p:spPr>
          <a:xfrm>
            <a:off x="7143768" y="428604"/>
            <a:ext cx="2000232" cy="5572164"/>
          </a:xfrm>
          <a:prstGeom prst="donut">
            <a:avLst>
              <a:gd name="adj" fmla="val 6891"/>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Anillo"/>
          <p:cNvSpPr/>
          <p:nvPr/>
        </p:nvSpPr>
        <p:spPr>
          <a:xfrm>
            <a:off x="642910" y="785794"/>
            <a:ext cx="1643074" cy="4929222"/>
          </a:xfrm>
          <a:prstGeom prst="donut">
            <a:avLst>
              <a:gd name="adj" fmla="val 8344"/>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8" name="7 Anillo"/>
          <p:cNvSpPr/>
          <p:nvPr/>
        </p:nvSpPr>
        <p:spPr>
          <a:xfrm>
            <a:off x="6643702" y="857232"/>
            <a:ext cx="1643074" cy="4929222"/>
          </a:xfrm>
          <a:prstGeom prst="donut">
            <a:avLst>
              <a:gd name="adj" fmla="val 7481"/>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Anillo"/>
          <p:cNvSpPr/>
          <p:nvPr/>
        </p:nvSpPr>
        <p:spPr>
          <a:xfrm>
            <a:off x="1357290" y="1071546"/>
            <a:ext cx="1285884" cy="4429156"/>
          </a:xfrm>
          <a:prstGeom prst="donut">
            <a:avLst>
              <a:gd name="adj" fmla="val 11093"/>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0" name="9 Anillo"/>
          <p:cNvSpPr/>
          <p:nvPr/>
        </p:nvSpPr>
        <p:spPr>
          <a:xfrm>
            <a:off x="6143636" y="1285860"/>
            <a:ext cx="1500198" cy="4429156"/>
          </a:xfrm>
          <a:prstGeom prst="donut">
            <a:avLst>
              <a:gd name="adj" fmla="val 8028"/>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Anillo"/>
          <p:cNvSpPr/>
          <p:nvPr/>
        </p:nvSpPr>
        <p:spPr>
          <a:xfrm>
            <a:off x="1928794" y="1500174"/>
            <a:ext cx="1285884" cy="3857652"/>
          </a:xfrm>
          <a:prstGeom prst="donut">
            <a:avLst>
              <a:gd name="adj" fmla="val 9229"/>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2" name="11 Anillo"/>
          <p:cNvSpPr/>
          <p:nvPr/>
        </p:nvSpPr>
        <p:spPr>
          <a:xfrm>
            <a:off x="5500694" y="1428736"/>
            <a:ext cx="1571636" cy="4000528"/>
          </a:xfrm>
          <a:prstGeom prst="donut">
            <a:avLst>
              <a:gd name="adj" fmla="val 7316"/>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Anillo"/>
          <p:cNvSpPr/>
          <p:nvPr/>
        </p:nvSpPr>
        <p:spPr>
          <a:xfrm>
            <a:off x="2714612" y="1785926"/>
            <a:ext cx="1143008" cy="3429024"/>
          </a:xfrm>
          <a:prstGeom prst="donut">
            <a:avLst>
              <a:gd name="adj" fmla="val 10803"/>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4" name="13 Anillo"/>
          <p:cNvSpPr/>
          <p:nvPr/>
        </p:nvSpPr>
        <p:spPr>
          <a:xfrm>
            <a:off x="5000628" y="1785926"/>
            <a:ext cx="1285884" cy="3286148"/>
          </a:xfrm>
          <a:prstGeom prst="donut">
            <a:avLst>
              <a:gd name="adj" fmla="val 9199"/>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nillo"/>
          <p:cNvSpPr/>
          <p:nvPr/>
        </p:nvSpPr>
        <p:spPr>
          <a:xfrm>
            <a:off x="3214678" y="2071678"/>
            <a:ext cx="1071570" cy="2857520"/>
          </a:xfrm>
          <a:prstGeom prst="donut">
            <a:avLst>
              <a:gd name="adj" fmla="val 11776"/>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6" name="15 Anillo"/>
          <p:cNvSpPr/>
          <p:nvPr/>
        </p:nvSpPr>
        <p:spPr>
          <a:xfrm>
            <a:off x="4714876" y="2143116"/>
            <a:ext cx="1071570" cy="2857520"/>
          </a:xfrm>
          <a:prstGeom prst="donut">
            <a:avLst>
              <a:gd name="adj" fmla="val 10482"/>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nillo"/>
          <p:cNvSpPr/>
          <p:nvPr/>
        </p:nvSpPr>
        <p:spPr>
          <a:xfrm>
            <a:off x="3786182" y="2285992"/>
            <a:ext cx="857256" cy="2500330"/>
          </a:xfrm>
          <a:prstGeom prst="donut">
            <a:avLst>
              <a:gd name="adj" fmla="val 12623"/>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dirty="0">
              <a:solidFill>
                <a:schemeClr val="tx1"/>
              </a:solidFill>
            </a:endParaRPr>
          </a:p>
        </p:txBody>
      </p:sp>
      <p:sp>
        <p:nvSpPr>
          <p:cNvPr id="18" name="17 Anillo"/>
          <p:cNvSpPr/>
          <p:nvPr/>
        </p:nvSpPr>
        <p:spPr>
          <a:xfrm>
            <a:off x="4429124" y="2357430"/>
            <a:ext cx="857256" cy="2428892"/>
          </a:xfrm>
          <a:prstGeom prst="donut">
            <a:avLst>
              <a:gd name="adj" fmla="val 12623"/>
            </a:avLst>
          </a:prstGeom>
          <a:gradFill flip="none" rotWithShape="1">
            <a:gsLst>
              <a:gs pos="0">
                <a:srgbClr val="FF0000"/>
              </a:gs>
              <a:gs pos="50000">
                <a:srgbClr val="00E668">
                  <a:shade val="67500"/>
                  <a:satMod val="115000"/>
                </a:srgbClr>
              </a:gs>
              <a:gs pos="100000">
                <a:srgbClr val="00E668">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19" name="18 Imagen" descr="artleo.com-34672.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ppt_w/2"/>
                                          </p:val>
                                        </p:tav>
                                        <p:tav tm="100000">
                                          <p:val>
                                            <p:strVal val="#ppt_x"/>
                                          </p:val>
                                        </p:tav>
                                      </p:tavLst>
                                    </p:anim>
                                    <p:anim calcmode="lin" valueType="num">
                                      <p:cBhvr>
                                        <p:cTn id="17" dur="3000" fill="hold"/>
                                        <p:tgtEl>
                                          <p:spTgt spid="7"/>
                                        </p:tgtEl>
                                        <p:attrNameLst>
                                          <p:attrName>ppt_y</p:attrName>
                                        </p:attrNameLst>
                                      </p:cBhvr>
                                      <p:tavLst>
                                        <p:tav tm="0">
                                          <p:val>
                                            <p:strVal val="#ppt_y"/>
                                          </p:val>
                                        </p:tav>
                                        <p:tav tm="100000">
                                          <p:val>
                                            <p:strVal val="#ppt_y"/>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ppt_w/2"/>
                                          </p:val>
                                        </p:tav>
                                        <p:tav tm="100000">
                                          <p:val>
                                            <p:strVal val="#ppt_x"/>
                                          </p:val>
                                        </p:tav>
                                      </p:tavLst>
                                    </p:anim>
                                    <p:anim calcmode="lin" valueType="num">
                                      <p:cBhvr>
                                        <p:cTn id="23" dur="3000" fill="hold"/>
                                        <p:tgtEl>
                                          <p:spTgt spid="9"/>
                                        </p:tgtEl>
                                        <p:attrNameLst>
                                          <p:attrName>ppt_y</p:attrName>
                                        </p:attrNameLst>
                                      </p:cBhvr>
                                      <p:tavLst>
                                        <p:tav tm="0">
                                          <p:val>
                                            <p:strVal val="#ppt_y"/>
                                          </p:val>
                                        </p:tav>
                                        <p:tav tm="100000">
                                          <p:val>
                                            <p:strVal val="#ppt_y"/>
                                          </p:val>
                                        </p:tav>
                                      </p:tavLst>
                                    </p:anim>
                                    <p:anim calcmode="lin" valueType="num">
                                      <p:cBhvr>
                                        <p:cTn id="24" dur="3000" fill="hold"/>
                                        <p:tgtEl>
                                          <p:spTgt spid="9"/>
                                        </p:tgtEl>
                                        <p:attrNameLst>
                                          <p:attrName>ppt_w</p:attrName>
                                        </p:attrNameLst>
                                      </p:cBhvr>
                                      <p:tavLst>
                                        <p:tav tm="0">
                                          <p:val>
                                            <p:fltVal val="0"/>
                                          </p:val>
                                        </p:tav>
                                        <p:tav tm="100000">
                                          <p:val>
                                            <p:strVal val="#ppt_w"/>
                                          </p:val>
                                        </p:tav>
                                      </p:tavLst>
                                    </p:anim>
                                    <p:anim calcmode="lin" valueType="num">
                                      <p:cBhvr>
                                        <p:cTn id="25" dur="3000" fill="hold"/>
                                        <p:tgtEl>
                                          <p:spTgt spid="9"/>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ppt_w/2"/>
                                          </p:val>
                                        </p:tav>
                                        <p:tav tm="100000">
                                          <p:val>
                                            <p:strVal val="#ppt_x"/>
                                          </p:val>
                                        </p:tav>
                                      </p:tavLst>
                                    </p:anim>
                                    <p:anim calcmode="lin" valueType="num">
                                      <p:cBhvr>
                                        <p:cTn id="29" dur="3000" fill="hold"/>
                                        <p:tgtEl>
                                          <p:spTgt spid="11"/>
                                        </p:tgtEl>
                                        <p:attrNameLst>
                                          <p:attrName>ppt_y</p:attrName>
                                        </p:attrNameLst>
                                      </p:cBhvr>
                                      <p:tavLst>
                                        <p:tav tm="0">
                                          <p:val>
                                            <p:strVal val="#ppt_y"/>
                                          </p:val>
                                        </p:tav>
                                        <p:tav tm="100000">
                                          <p:val>
                                            <p:strVal val="#ppt_y"/>
                                          </p:val>
                                        </p:tav>
                                      </p:tavLst>
                                    </p:anim>
                                    <p:anim calcmode="lin" valueType="num">
                                      <p:cBhvr>
                                        <p:cTn id="30" dur="3000" fill="hold"/>
                                        <p:tgtEl>
                                          <p:spTgt spid="11"/>
                                        </p:tgtEl>
                                        <p:attrNameLst>
                                          <p:attrName>ppt_w</p:attrName>
                                        </p:attrNameLst>
                                      </p:cBhvr>
                                      <p:tavLst>
                                        <p:tav tm="0">
                                          <p:val>
                                            <p:fltVal val="0"/>
                                          </p:val>
                                        </p:tav>
                                        <p:tav tm="100000">
                                          <p:val>
                                            <p:strVal val="#ppt_w"/>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ppt_x</p:attrName>
                                        </p:attrNameLst>
                                      </p:cBhvr>
                                      <p:tavLst>
                                        <p:tav tm="0">
                                          <p:val>
                                            <p:strVal val="#ppt_x-#ppt_w/2"/>
                                          </p:val>
                                        </p:tav>
                                        <p:tav tm="100000">
                                          <p:val>
                                            <p:strVal val="#ppt_x"/>
                                          </p:val>
                                        </p:tav>
                                      </p:tavLst>
                                    </p:anim>
                                    <p:anim calcmode="lin" valueType="num">
                                      <p:cBhvr>
                                        <p:cTn id="35" dur="3000" fill="hold"/>
                                        <p:tgtEl>
                                          <p:spTgt spid="13"/>
                                        </p:tgtEl>
                                        <p:attrNameLst>
                                          <p:attrName>ppt_y</p:attrName>
                                        </p:attrNameLst>
                                      </p:cBhvr>
                                      <p:tavLst>
                                        <p:tav tm="0">
                                          <p:val>
                                            <p:strVal val="#ppt_y"/>
                                          </p:val>
                                        </p:tav>
                                        <p:tav tm="100000">
                                          <p:val>
                                            <p:strVal val="#ppt_y"/>
                                          </p:val>
                                        </p:tav>
                                      </p:tavLst>
                                    </p:anim>
                                    <p:anim calcmode="lin" valueType="num">
                                      <p:cBhvr>
                                        <p:cTn id="36" dur="3000" fill="hold"/>
                                        <p:tgtEl>
                                          <p:spTgt spid="13"/>
                                        </p:tgtEl>
                                        <p:attrNameLst>
                                          <p:attrName>ppt_w</p:attrName>
                                        </p:attrNameLst>
                                      </p:cBhvr>
                                      <p:tavLst>
                                        <p:tav tm="0">
                                          <p:val>
                                            <p:fltVal val="0"/>
                                          </p:val>
                                        </p:tav>
                                        <p:tav tm="100000">
                                          <p:val>
                                            <p:strVal val="#ppt_w"/>
                                          </p:val>
                                        </p:tav>
                                      </p:tavLst>
                                    </p:anim>
                                    <p:anim calcmode="lin" valueType="num">
                                      <p:cBhvr>
                                        <p:cTn id="37" dur="3000" fill="hold"/>
                                        <p:tgtEl>
                                          <p:spTgt spid="13"/>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3000" fill="hold"/>
                                        <p:tgtEl>
                                          <p:spTgt spid="15"/>
                                        </p:tgtEl>
                                        <p:attrNameLst>
                                          <p:attrName>ppt_x</p:attrName>
                                        </p:attrNameLst>
                                      </p:cBhvr>
                                      <p:tavLst>
                                        <p:tav tm="0">
                                          <p:val>
                                            <p:strVal val="#ppt_x-#ppt_w/2"/>
                                          </p:val>
                                        </p:tav>
                                        <p:tav tm="100000">
                                          <p:val>
                                            <p:strVal val="#ppt_x"/>
                                          </p:val>
                                        </p:tav>
                                      </p:tavLst>
                                    </p:anim>
                                    <p:anim calcmode="lin" valueType="num">
                                      <p:cBhvr>
                                        <p:cTn id="41" dur="3000" fill="hold"/>
                                        <p:tgtEl>
                                          <p:spTgt spid="15"/>
                                        </p:tgtEl>
                                        <p:attrNameLst>
                                          <p:attrName>ppt_y</p:attrName>
                                        </p:attrNameLst>
                                      </p:cBhvr>
                                      <p:tavLst>
                                        <p:tav tm="0">
                                          <p:val>
                                            <p:strVal val="#ppt_y"/>
                                          </p:val>
                                        </p:tav>
                                        <p:tav tm="100000">
                                          <p:val>
                                            <p:strVal val="#ppt_y"/>
                                          </p:val>
                                        </p:tav>
                                      </p:tavLst>
                                    </p:anim>
                                    <p:anim calcmode="lin" valueType="num">
                                      <p:cBhvr>
                                        <p:cTn id="42" dur="3000" fill="hold"/>
                                        <p:tgtEl>
                                          <p:spTgt spid="15"/>
                                        </p:tgtEl>
                                        <p:attrNameLst>
                                          <p:attrName>ppt_w</p:attrName>
                                        </p:attrNameLst>
                                      </p:cBhvr>
                                      <p:tavLst>
                                        <p:tav tm="0">
                                          <p:val>
                                            <p:fltVal val="0"/>
                                          </p:val>
                                        </p:tav>
                                        <p:tav tm="100000">
                                          <p:val>
                                            <p:strVal val="#ppt_w"/>
                                          </p:val>
                                        </p:tav>
                                      </p:tavLst>
                                    </p:anim>
                                    <p:anim calcmode="lin" valueType="num">
                                      <p:cBhvr>
                                        <p:cTn id="43" dur="3000" fill="hold"/>
                                        <p:tgtEl>
                                          <p:spTgt spid="15"/>
                                        </p:tgtEl>
                                        <p:attrNameLst>
                                          <p:attrName>ppt_h</p:attrName>
                                        </p:attrNameLst>
                                      </p:cBhvr>
                                      <p:tavLst>
                                        <p:tav tm="0">
                                          <p:val>
                                            <p:strVal val="#ppt_h"/>
                                          </p:val>
                                        </p:tav>
                                        <p:tav tm="100000">
                                          <p:val>
                                            <p:strVal val="#ppt_h"/>
                                          </p:val>
                                        </p:tav>
                                      </p:tavLst>
                                    </p:anim>
                                  </p:childTnLst>
                                </p:cTn>
                              </p:par>
                              <p:par>
                                <p:cTn id="44" presetID="17" presetClass="entr" presetSubtype="8"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3000" fill="hold"/>
                                        <p:tgtEl>
                                          <p:spTgt spid="17"/>
                                        </p:tgtEl>
                                        <p:attrNameLst>
                                          <p:attrName>ppt_x</p:attrName>
                                        </p:attrNameLst>
                                      </p:cBhvr>
                                      <p:tavLst>
                                        <p:tav tm="0">
                                          <p:val>
                                            <p:strVal val="#ppt_x-#ppt_w/2"/>
                                          </p:val>
                                        </p:tav>
                                        <p:tav tm="100000">
                                          <p:val>
                                            <p:strVal val="#ppt_x"/>
                                          </p:val>
                                        </p:tav>
                                      </p:tavLst>
                                    </p:anim>
                                    <p:anim calcmode="lin" valueType="num">
                                      <p:cBhvr>
                                        <p:cTn id="47" dur="3000" fill="hold"/>
                                        <p:tgtEl>
                                          <p:spTgt spid="17"/>
                                        </p:tgtEl>
                                        <p:attrNameLst>
                                          <p:attrName>ppt_y</p:attrName>
                                        </p:attrNameLst>
                                      </p:cBhvr>
                                      <p:tavLst>
                                        <p:tav tm="0">
                                          <p:val>
                                            <p:strVal val="#ppt_y"/>
                                          </p:val>
                                        </p:tav>
                                        <p:tav tm="100000">
                                          <p:val>
                                            <p:strVal val="#ppt_y"/>
                                          </p:val>
                                        </p:tav>
                                      </p:tavLst>
                                    </p:anim>
                                    <p:anim calcmode="lin" valueType="num">
                                      <p:cBhvr>
                                        <p:cTn id="48" dur="3000" fill="hold"/>
                                        <p:tgtEl>
                                          <p:spTgt spid="17"/>
                                        </p:tgtEl>
                                        <p:attrNameLst>
                                          <p:attrName>ppt_w</p:attrName>
                                        </p:attrNameLst>
                                      </p:cBhvr>
                                      <p:tavLst>
                                        <p:tav tm="0">
                                          <p:val>
                                            <p:fltVal val="0"/>
                                          </p:val>
                                        </p:tav>
                                        <p:tav tm="100000">
                                          <p:val>
                                            <p:strVal val="#ppt_w"/>
                                          </p:val>
                                        </p:tav>
                                      </p:tavLst>
                                    </p:anim>
                                    <p:anim calcmode="lin" valueType="num">
                                      <p:cBhvr>
                                        <p:cTn id="49" dur="3000" fill="hold"/>
                                        <p:tgtEl>
                                          <p:spTgt spid="17"/>
                                        </p:tgtEl>
                                        <p:attrNameLst>
                                          <p:attrName>ppt_h</p:attrName>
                                        </p:attrNameLst>
                                      </p:cBhvr>
                                      <p:tavLst>
                                        <p:tav tm="0">
                                          <p:val>
                                            <p:strVal val="#ppt_h"/>
                                          </p:val>
                                        </p:tav>
                                        <p:tav tm="100000">
                                          <p:val>
                                            <p:strVal val="#ppt_h"/>
                                          </p:val>
                                        </p:tav>
                                      </p:tavLst>
                                    </p:anim>
                                  </p:childTnLst>
                                </p:cTn>
                              </p:par>
                              <p:par>
                                <p:cTn id="50" presetID="17" presetClass="entr" presetSubtype="2"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ppt_x</p:attrName>
                                        </p:attrNameLst>
                                      </p:cBhvr>
                                      <p:tavLst>
                                        <p:tav tm="0">
                                          <p:val>
                                            <p:strVal val="#ppt_x+#ppt_w/2"/>
                                          </p:val>
                                        </p:tav>
                                        <p:tav tm="100000">
                                          <p:val>
                                            <p:strVal val="#ppt_x"/>
                                          </p:val>
                                        </p:tav>
                                      </p:tavLst>
                                    </p:anim>
                                    <p:anim calcmode="lin" valueType="num">
                                      <p:cBhvr>
                                        <p:cTn id="53" dur="3000" fill="hold"/>
                                        <p:tgtEl>
                                          <p:spTgt spid="6"/>
                                        </p:tgtEl>
                                        <p:attrNameLst>
                                          <p:attrName>ppt_y</p:attrName>
                                        </p:attrNameLst>
                                      </p:cBhvr>
                                      <p:tavLst>
                                        <p:tav tm="0">
                                          <p:val>
                                            <p:strVal val="#ppt_y"/>
                                          </p:val>
                                        </p:tav>
                                        <p:tav tm="100000">
                                          <p:val>
                                            <p:strVal val="#ppt_y"/>
                                          </p:val>
                                        </p:tav>
                                      </p:tavLst>
                                    </p:anim>
                                    <p:anim calcmode="lin" valueType="num">
                                      <p:cBhvr>
                                        <p:cTn id="54" dur="3000" fill="hold"/>
                                        <p:tgtEl>
                                          <p:spTgt spid="6"/>
                                        </p:tgtEl>
                                        <p:attrNameLst>
                                          <p:attrName>ppt_w</p:attrName>
                                        </p:attrNameLst>
                                      </p:cBhvr>
                                      <p:tavLst>
                                        <p:tav tm="0">
                                          <p:val>
                                            <p:fltVal val="0"/>
                                          </p:val>
                                        </p:tav>
                                        <p:tav tm="100000">
                                          <p:val>
                                            <p:strVal val="#ppt_w"/>
                                          </p:val>
                                        </p:tav>
                                      </p:tavLst>
                                    </p:anim>
                                    <p:anim calcmode="lin" valueType="num">
                                      <p:cBhvr>
                                        <p:cTn id="55" dur="3000" fill="hold"/>
                                        <p:tgtEl>
                                          <p:spTgt spid="6"/>
                                        </p:tgtEl>
                                        <p:attrNameLst>
                                          <p:attrName>ppt_h</p:attrName>
                                        </p:attrNameLst>
                                      </p:cBhvr>
                                      <p:tavLst>
                                        <p:tav tm="0">
                                          <p:val>
                                            <p:strVal val="#ppt_h"/>
                                          </p:val>
                                        </p:tav>
                                        <p:tav tm="100000">
                                          <p:val>
                                            <p:strVal val="#ppt_h"/>
                                          </p:val>
                                        </p:tav>
                                      </p:tavLst>
                                    </p:anim>
                                  </p:childTnLst>
                                </p:cTn>
                              </p:par>
                              <p:par>
                                <p:cTn id="56" presetID="17" presetClass="entr" presetSubtype="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ppt_x</p:attrName>
                                        </p:attrNameLst>
                                      </p:cBhvr>
                                      <p:tavLst>
                                        <p:tav tm="0">
                                          <p:val>
                                            <p:strVal val="#ppt_x+#ppt_w/2"/>
                                          </p:val>
                                        </p:tav>
                                        <p:tav tm="100000">
                                          <p:val>
                                            <p:strVal val="#ppt_x"/>
                                          </p:val>
                                        </p:tav>
                                      </p:tavLst>
                                    </p:anim>
                                    <p:anim calcmode="lin" valueType="num">
                                      <p:cBhvr>
                                        <p:cTn id="59" dur="3000" fill="hold"/>
                                        <p:tgtEl>
                                          <p:spTgt spid="8"/>
                                        </p:tgtEl>
                                        <p:attrNameLst>
                                          <p:attrName>ppt_y</p:attrName>
                                        </p:attrNameLst>
                                      </p:cBhvr>
                                      <p:tavLst>
                                        <p:tav tm="0">
                                          <p:val>
                                            <p:strVal val="#ppt_y"/>
                                          </p:val>
                                        </p:tav>
                                        <p:tav tm="100000">
                                          <p:val>
                                            <p:strVal val="#ppt_y"/>
                                          </p:val>
                                        </p:tav>
                                      </p:tavLst>
                                    </p:anim>
                                    <p:anim calcmode="lin" valueType="num">
                                      <p:cBhvr>
                                        <p:cTn id="60" dur="3000" fill="hold"/>
                                        <p:tgtEl>
                                          <p:spTgt spid="8"/>
                                        </p:tgtEl>
                                        <p:attrNameLst>
                                          <p:attrName>ppt_w</p:attrName>
                                        </p:attrNameLst>
                                      </p:cBhvr>
                                      <p:tavLst>
                                        <p:tav tm="0">
                                          <p:val>
                                            <p:fltVal val="0"/>
                                          </p:val>
                                        </p:tav>
                                        <p:tav tm="100000">
                                          <p:val>
                                            <p:strVal val="#ppt_w"/>
                                          </p:val>
                                        </p:tav>
                                      </p:tavLst>
                                    </p:anim>
                                    <p:anim calcmode="lin" valueType="num">
                                      <p:cBhvr>
                                        <p:cTn id="61" dur="3000" fill="hold"/>
                                        <p:tgtEl>
                                          <p:spTgt spid="8"/>
                                        </p:tgtEl>
                                        <p:attrNameLst>
                                          <p:attrName>ppt_h</p:attrName>
                                        </p:attrNameLst>
                                      </p:cBhvr>
                                      <p:tavLst>
                                        <p:tav tm="0">
                                          <p:val>
                                            <p:strVal val="#ppt_h"/>
                                          </p:val>
                                        </p:tav>
                                        <p:tav tm="100000">
                                          <p:val>
                                            <p:strVal val="#ppt_h"/>
                                          </p:val>
                                        </p:tav>
                                      </p:tavLst>
                                    </p:anim>
                                  </p:childTnLst>
                                </p:cTn>
                              </p:par>
                              <p:par>
                                <p:cTn id="62" presetID="17" presetClass="entr" presetSubtype="2" fill="hold" grpId="0"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ppt_x</p:attrName>
                                        </p:attrNameLst>
                                      </p:cBhvr>
                                      <p:tavLst>
                                        <p:tav tm="0">
                                          <p:val>
                                            <p:strVal val="#ppt_x+#ppt_w/2"/>
                                          </p:val>
                                        </p:tav>
                                        <p:tav tm="100000">
                                          <p:val>
                                            <p:strVal val="#ppt_x"/>
                                          </p:val>
                                        </p:tav>
                                      </p:tavLst>
                                    </p:anim>
                                    <p:anim calcmode="lin" valueType="num">
                                      <p:cBhvr>
                                        <p:cTn id="65" dur="3000" fill="hold"/>
                                        <p:tgtEl>
                                          <p:spTgt spid="10"/>
                                        </p:tgtEl>
                                        <p:attrNameLst>
                                          <p:attrName>ppt_y</p:attrName>
                                        </p:attrNameLst>
                                      </p:cBhvr>
                                      <p:tavLst>
                                        <p:tav tm="0">
                                          <p:val>
                                            <p:strVal val="#ppt_y"/>
                                          </p:val>
                                        </p:tav>
                                        <p:tav tm="100000">
                                          <p:val>
                                            <p:strVal val="#ppt_y"/>
                                          </p:val>
                                        </p:tav>
                                      </p:tavLst>
                                    </p:anim>
                                    <p:anim calcmode="lin" valueType="num">
                                      <p:cBhvr>
                                        <p:cTn id="66" dur="3000" fill="hold"/>
                                        <p:tgtEl>
                                          <p:spTgt spid="10"/>
                                        </p:tgtEl>
                                        <p:attrNameLst>
                                          <p:attrName>ppt_w</p:attrName>
                                        </p:attrNameLst>
                                      </p:cBhvr>
                                      <p:tavLst>
                                        <p:tav tm="0">
                                          <p:val>
                                            <p:fltVal val="0"/>
                                          </p:val>
                                        </p:tav>
                                        <p:tav tm="100000">
                                          <p:val>
                                            <p:strVal val="#ppt_w"/>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7" presetClass="entr" presetSubtype="2"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ppt_x</p:attrName>
                                        </p:attrNameLst>
                                      </p:cBhvr>
                                      <p:tavLst>
                                        <p:tav tm="0">
                                          <p:val>
                                            <p:strVal val="#ppt_x+#ppt_w/2"/>
                                          </p:val>
                                        </p:tav>
                                        <p:tav tm="100000">
                                          <p:val>
                                            <p:strVal val="#ppt_x"/>
                                          </p:val>
                                        </p:tav>
                                      </p:tavLst>
                                    </p:anim>
                                    <p:anim calcmode="lin" valueType="num">
                                      <p:cBhvr>
                                        <p:cTn id="71" dur="3000" fill="hold"/>
                                        <p:tgtEl>
                                          <p:spTgt spid="12"/>
                                        </p:tgtEl>
                                        <p:attrNameLst>
                                          <p:attrName>ppt_y</p:attrName>
                                        </p:attrNameLst>
                                      </p:cBhvr>
                                      <p:tavLst>
                                        <p:tav tm="0">
                                          <p:val>
                                            <p:strVal val="#ppt_y"/>
                                          </p:val>
                                        </p:tav>
                                        <p:tav tm="100000">
                                          <p:val>
                                            <p:strVal val="#ppt_y"/>
                                          </p:val>
                                        </p:tav>
                                      </p:tavLst>
                                    </p:anim>
                                    <p:anim calcmode="lin" valueType="num">
                                      <p:cBhvr>
                                        <p:cTn id="72" dur="3000" fill="hold"/>
                                        <p:tgtEl>
                                          <p:spTgt spid="12"/>
                                        </p:tgtEl>
                                        <p:attrNameLst>
                                          <p:attrName>ppt_w</p:attrName>
                                        </p:attrNameLst>
                                      </p:cBhvr>
                                      <p:tavLst>
                                        <p:tav tm="0">
                                          <p:val>
                                            <p:fltVal val="0"/>
                                          </p:val>
                                        </p:tav>
                                        <p:tav tm="100000">
                                          <p:val>
                                            <p:strVal val="#ppt_w"/>
                                          </p:val>
                                        </p:tav>
                                      </p:tavLst>
                                    </p:anim>
                                    <p:anim calcmode="lin" valueType="num">
                                      <p:cBhvr>
                                        <p:cTn id="73" dur="3000" fill="hold"/>
                                        <p:tgtEl>
                                          <p:spTgt spid="12"/>
                                        </p:tgtEl>
                                        <p:attrNameLst>
                                          <p:attrName>ppt_h</p:attrName>
                                        </p:attrNameLst>
                                      </p:cBhvr>
                                      <p:tavLst>
                                        <p:tav tm="0">
                                          <p:val>
                                            <p:strVal val="#ppt_h"/>
                                          </p:val>
                                        </p:tav>
                                        <p:tav tm="100000">
                                          <p:val>
                                            <p:strVal val="#ppt_h"/>
                                          </p:val>
                                        </p:tav>
                                      </p:tavLst>
                                    </p:anim>
                                  </p:childTnLst>
                                </p:cTn>
                              </p:par>
                              <p:par>
                                <p:cTn id="74" presetID="17" presetClass="entr" presetSubtype="2"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ppt_x</p:attrName>
                                        </p:attrNameLst>
                                      </p:cBhvr>
                                      <p:tavLst>
                                        <p:tav tm="0">
                                          <p:val>
                                            <p:strVal val="#ppt_x+#ppt_w/2"/>
                                          </p:val>
                                        </p:tav>
                                        <p:tav tm="100000">
                                          <p:val>
                                            <p:strVal val="#ppt_x"/>
                                          </p:val>
                                        </p:tav>
                                      </p:tavLst>
                                    </p:anim>
                                    <p:anim calcmode="lin" valueType="num">
                                      <p:cBhvr>
                                        <p:cTn id="77" dur="3000" fill="hold"/>
                                        <p:tgtEl>
                                          <p:spTgt spid="14"/>
                                        </p:tgtEl>
                                        <p:attrNameLst>
                                          <p:attrName>ppt_y</p:attrName>
                                        </p:attrNameLst>
                                      </p:cBhvr>
                                      <p:tavLst>
                                        <p:tav tm="0">
                                          <p:val>
                                            <p:strVal val="#ppt_y"/>
                                          </p:val>
                                        </p:tav>
                                        <p:tav tm="100000">
                                          <p:val>
                                            <p:strVal val="#ppt_y"/>
                                          </p:val>
                                        </p:tav>
                                      </p:tavLst>
                                    </p:anim>
                                    <p:anim calcmode="lin" valueType="num">
                                      <p:cBhvr>
                                        <p:cTn id="78" dur="3000" fill="hold"/>
                                        <p:tgtEl>
                                          <p:spTgt spid="14"/>
                                        </p:tgtEl>
                                        <p:attrNameLst>
                                          <p:attrName>ppt_w</p:attrName>
                                        </p:attrNameLst>
                                      </p:cBhvr>
                                      <p:tavLst>
                                        <p:tav tm="0">
                                          <p:val>
                                            <p:fltVal val="0"/>
                                          </p:val>
                                        </p:tav>
                                        <p:tav tm="100000">
                                          <p:val>
                                            <p:strVal val="#ppt_w"/>
                                          </p:val>
                                        </p:tav>
                                      </p:tavLst>
                                    </p:anim>
                                    <p:anim calcmode="lin" valueType="num">
                                      <p:cBhvr>
                                        <p:cTn id="79" dur="3000" fill="hold"/>
                                        <p:tgtEl>
                                          <p:spTgt spid="14"/>
                                        </p:tgtEl>
                                        <p:attrNameLst>
                                          <p:attrName>ppt_h</p:attrName>
                                        </p:attrNameLst>
                                      </p:cBhvr>
                                      <p:tavLst>
                                        <p:tav tm="0">
                                          <p:val>
                                            <p:strVal val="#ppt_h"/>
                                          </p:val>
                                        </p:tav>
                                        <p:tav tm="100000">
                                          <p:val>
                                            <p:strVal val="#ppt_h"/>
                                          </p:val>
                                        </p:tav>
                                      </p:tavLst>
                                    </p:anim>
                                  </p:childTnLst>
                                </p:cTn>
                              </p:par>
                              <p:par>
                                <p:cTn id="80" presetID="17" presetClass="entr" presetSubtype="2"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ppt_x</p:attrName>
                                        </p:attrNameLst>
                                      </p:cBhvr>
                                      <p:tavLst>
                                        <p:tav tm="0">
                                          <p:val>
                                            <p:strVal val="#ppt_x+#ppt_w/2"/>
                                          </p:val>
                                        </p:tav>
                                        <p:tav tm="100000">
                                          <p:val>
                                            <p:strVal val="#ppt_x"/>
                                          </p:val>
                                        </p:tav>
                                      </p:tavLst>
                                    </p:anim>
                                    <p:anim calcmode="lin" valueType="num">
                                      <p:cBhvr>
                                        <p:cTn id="83" dur="3000" fill="hold"/>
                                        <p:tgtEl>
                                          <p:spTgt spid="16"/>
                                        </p:tgtEl>
                                        <p:attrNameLst>
                                          <p:attrName>ppt_y</p:attrName>
                                        </p:attrNameLst>
                                      </p:cBhvr>
                                      <p:tavLst>
                                        <p:tav tm="0">
                                          <p:val>
                                            <p:strVal val="#ppt_y"/>
                                          </p:val>
                                        </p:tav>
                                        <p:tav tm="100000">
                                          <p:val>
                                            <p:strVal val="#ppt_y"/>
                                          </p:val>
                                        </p:tav>
                                      </p:tavLst>
                                    </p:anim>
                                    <p:anim calcmode="lin" valueType="num">
                                      <p:cBhvr>
                                        <p:cTn id="84" dur="3000" fill="hold"/>
                                        <p:tgtEl>
                                          <p:spTgt spid="16"/>
                                        </p:tgtEl>
                                        <p:attrNameLst>
                                          <p:attrName>ppt_w</p:attrName>
                                        </p:attrNameLst>
                                      </p:cBhvr>
                                      <p:tavLst>
                                        <p:tav tm="0">
                                          <p:val>
                                            <p:fltVal val="0"/>
                                          </p:val>
                                        </p:tav>
                                        <p:tav tm="100000">
                                          <p:val>
                                            <p:strVal val="#ppt_w"/>
                                          </p:val>
                                        </p:tav>
                                      </p:tavLst>
                                    </p:anim>
                                    <p:anim calcmode="lin" valueType="num">
                                      <p:cBhvr>
                                        <p:cTn id="85" dur="3000" fill="hold"/>
                                        <p:tgtEl>
                                          <p:spTgt spid="16"/>
                                        </p:tgtEl>
                                        <p:attrNameLst>
                                          <p:attrName>ppt_h</p:attrName>
                                        </p:attrNameLst>
                                      </p:cBhvr>
                                      <p:tavLst>
                                        <p:tav tm="0">
                                          <p:val>
                                            <p:strVal val="#ppt_h"/>
                                          </p:val>
                                        </p:tav>
                                        <p:tav tm="100000">
                                          <p:val>
                                            <p:strVal val="#ppt_h"/>
                                          </p:val>
                                        </p:tav>
                                      </p:tavLst>
                                    </p:anim>
                                  </p:childTnLst>
                                </p:cTn>
                              </p:par>
                              <p:par>
                                <p:cTn id="86" presetID="17" presetClass="entr" presetSubtype="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ppt_x</p:attrName>
                                        </p:attrNameLst>
                                      </p:cBhvr>
                                      <p:tavLst>
                                        <p:tav tm="0">
                                          <p:val>
                                            <p:strVal val="#ppt_x+#ppt_w/2"/>
                                          </p:val>
                                        </p:tav>
                                        <p:tav tm="100000">
                                          <p:val>
                                            <p:strVal val="#ppt_x"/>
                                          </p:val>
                                        </p:tav>
                                      </p:tavLst>
                                    </p:anim>
                                    <p:anim calcmode="lin" valueType="num">
                                      <p:cBhvr>
                                        <p:cTn id="89" dur="3000" fill="hold"/>
                                        <p:tgtEl>
                                          <p:spTgt spid="18"/>
                                        </p:tgtEl>
                                        <p:attrNameLst>
                                          <p:attrName>ppt_y</p:attrName>
                                        </p:attrNameLst>
                                      </p:cBhvr>
                                      <p:tavLst>
                                        <p:tav tm="0">
                                          <p:val>
                                            <p:strVal val="#ppt_y"/>
                                          </p:val>
                                        </p:tav>
                                        <p:tav tm="100000">
                                          <p:val>
                                            <p:strVal val="#ppt_y"/>
                                          </p:val>
                                        </p:tav>
                                      </p:tavLst>
                                    </p:anim>
                                    <p:anim calcmode="lin" valueType="num">
                                      <p:cBhvr>
                                        <p:cTn id="90" dur="3000" fill="hold"/>
                                        <p:tgtEl>
                                          <p:spTgt spid="18"/>
                                        </p:tgtEl>
                                        <p:attrNameLst>
                                          <p:attrName>ppt_w</p:attrName>
                                        </p:attrNameLst>
                                      </p:cBhvr>
                                      <p:tavLst>
                                        <p:tav tm="0">
                                          <p:val>
                                            <p:fltVal val="0"/>
                                          </p:val>
                                        </p:tav>
                                        <p:tav tm="100000">
                                          <p:val>
                                            <p:strVal val="#ppt_w"/>
                                          </p:val>
                                        </p:tav>
                                      </p:tavLst>
                                    </p:anim>
                                    <p:anim calcmode="lin" valueType="num">
                                      <p:cBhvr>
                                        <p:cTn id="91" dur="3000" fill="hold"/>
                                        <p:tgtEl>
                                          <p:spTgt spid="18"/>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p:val>
                                            <p:strVal val="#ppt_w"/>
                                          </p:val>
                                        </p:tav>
                                        <p:tav tm="100000">
                                          <p:val>
                                            <p:strVal val="#ppt_w"/>
                                          </p:val>
                                        </p:tav>
                                      </p:tavLst>
                                    </p:anim>
                                    <p:anim calcmode="lin" valueType="num">
                                      <p:cBhvr>
                                        <p:cTn id="99" dur="3000" fill="hold"/>
                                        <p:tgtEl>
                                          <p:spTgt spid="7"/>
                                        </p:tgtEl>
                                        <p:attrNameLst>
                                          <p:attrName>ppt_h</p:attrName>
                                        </p:attrNameLst>
                                      </p:cBhvr>
                                      <p:tavLst>
                                        <p:tav tm="0" fmla="#ppt_h*sin(2.5*pi*$)">
                                          <p:val>
                                            <p:fltVal val="0"/>
                                          </p:val>
                                        </p:tav>
                                        <p:tav tm="100000">
                                          <p:val>
                                            <p:fltVal val="1"/>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p:cTn id="102" dur="3000" fill="hold"/>
                                        <p:tgtEl>
                                          <p:spTgt spid="9"/>
                                        </p:tgtEl>
                                        <p:attrNameLst>
                                          <p:attrName>ppt_w</p:attrName>
                                        </p:attrNameLst>
                                      </p:cBhvr>
                                      <p:tavLst>
                                        <p:tav tm="0" fmla="#ppt_w*sin(2.5*pi*$)">
                                          <p:val>
                                            <p:fltVal val="0"/>
                                          </p:val>
                                        </p:tav>
                                        <p:tav tm="100000">
                                          <p:val>
                                            <p:fltVal val="1"/>
                                          </p:val>
                                        </p:tav>
                                      </p:tavLst>
                                    </p:anim>
                                    <p:anim calcmode="lin" valueType="num">
                                      <p:cBhvr>
                                        <p:cTn id="103" dur="3000" fill="hold"/>
                                        <p:tgtEl>
                                          <p:spTgt spid="9"/>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ppt_w</p:attrName>
                                        </p:attrNameLst>
                                      </p:cBhvr>
                                      <p:tavLst>
                                        <p:tav tm="0" fmla="#ppt_w*sin(2.5*pi*$)">
                                          <p:val>
                                            <p:fltVal val="0"/>
                                          </p:val>
                                        </p:tav>
                                        <p:tav tm="100000">
                                          <p:val>
                                            <p:fltVal val="1"/>
                                          </p:val>
                                        </p:tav>
                                      </p:tavLst>
                                    </p:anim>
                                    <p:anim calcmode="lin" valueType="num">
                                      <p:cBhvr>
                                        <p:cTn id="111" dur="3000" fill="hold"/>
                                        <p:tgtEl>
                                          <p:spTgt spid="13"/>
                                        </p:tgtEl>
                                        <p:attrNameLst>
                                          <p:attrName>ppt_h</p:attrName>
                                        </p:attrNameLst>
                                      </p:cBhvr>
                                      <p:tavLst>
                                        <p:tav tm="0">
                                          <p:val>
                                            <p:strVal val="#ppt_h"/>
                                          </p:val>
                                        </p:tav>
                                        <p:tav tm="100000">
                                          <p:val>
                                            <p:strVal val="#ppt_h"/>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p:cTn id="114" dur="3000" fill="hold"/>
                                        <p:tgtEl>
                                          <p:spTgt spid="15"/>
                                        </p:tgtEl>
                                        <p:attrNameLst>
                                          <p:attrName>ppt_w</p:attrName>
                                        </p:attrNameLst>
                                      </p:cBhvr>
                                      <p:tavLst>
                                        <p:tav tm="0">
                                          <p:val>
                                            <p:strVal val="#ppt_w"/>
                                          </p:val>
                                        </p:tav>
                                        <p:tav tm="100000">
                                          <p:val>
                                            <p:strVal val="#ppt_w"/>
                                          </p:val>
                                        </p:tav>
                                      </p:tavLst>
                                    </p:anim>
                                    <p:anim calcmode="lin" valueType="num">
                                      <p:cBhvr>
                                        <p:cTn id="115" dur="3000" fill="hold"/>
                                        <p:tgtEl>
                                          <p:spTgt spid="15"/>
                                        </p:tgtEl>
                                        <p:attrNameLst>
                                          <p:attrName>ppt_h</p:attrName>
                                        </p:attrNameLst>
                                      </p:cBhvr>
                                      <p:tavLst>
                                        <p:tav tm="0" fmla="#ppt_h*sin(2.5*pi*$)">
                                          <p:val>
                                            <p:fltVal val="0"/>
                                          </p:val>
                                        </p:tav>
                                        <p:tav tm="100000">
                                          <p:val>
                                            <p:fltVal val="1"/>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p:cTn id="118" dur="3000" fill="hold"/>
                                        <p:tgtEl>
                                          <p:spTgt spid="17"/>
                                        </p:tgtEl>
                                        <p:attrNameLst>
                                          <p:attrName>ppt_w</p:attrName>
                                        </p:attrNameLst>
                                      </p:cBhvr>
                                      <p:tavLst>
                                        <p:tav tm="0" fmla="#ppt_w*sin(2.5*pi*$)">
                                          <p:val>
                                            <p:fltVal val="0"/>
                                          </p:val>
                                        </p:tav>
                                        <p:tav tm="100000">
                                          <p:val>
                                            <p:fltVal val="1"/>
                                          </p:val>
                                        </p:tav>
                                      </p:tavLst>
                                    </p:anim>
                                    <p:anim calcmode="lin" valueType="num">
                                      <p:cBhvr>
                                        <p:cTn id="119" dur="3000" fill="hold"/>
                                        <p:tgtEl>
                                          <p:spTgt spid="17"/>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p:cTn id="122" dur="3000" fill="hold"/>
                                        <p:tgtEl>
                                          <p:spTgt spid="6"/>
                                        </p:tgtEl>
                                        <p:attrNameLst>
                                          <p:attrName>ppt_w</p:attrName>
                                        </p:attrNameLst>
                                      </p:cBhvr>
                                      <p:tavLst>
                                        <p:tav tm="0" fmla="#ppt_w*sin(2.5*pi*$)">
                                          <p:val>
                                            <p:fltVal val="0"/>
                                          </p:val>
                                        </p:tav>
                                        <p:tav tm="100000">
                                          <p:val>
                                            <p:fltVal val="1"/>
                                          </p:val>
                                        </p:tav>
                                      </p:tavLst>
                                    </p:anim>
                                    <p:anim calcmode="lin" valueType="num">
                                      <p:cBhvr>
                                        <p:cTn id="123" dur="3000" fill="hold"/>
                                        <p:tgtEl>
                                          <p:spTgt spid="6"/>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p:val>
                                            <p:strVal val="#ppt_w"/>
                                          </p:val>
                                        </p:tav>
                                        <p:tav tm="100000">
                                          <p:val>
                                            <p:strVal val="#ppt_w"/>
                                          </p:val>
                                        </p:tav>
                                      </p:tavLst>
                                    </p:anim>
                                    <p:anim calcmode="lin" valueType="num">
                                      <p:cBhvr>
                                        <p:cTn id="127" dur="3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0"/>
                                        </p:tgtEl>
                                        <p:attrNameLst>
                                          <p:attrName>style.visibility</p:attrName>
                                        </p:attrNameLst>
                                      </p:cBhvr>
                                      <p:to>
                                        <p:strVal val="visible"/>
                                      </p:to>
                                    </p:set>
                                    <p:anim calcmode="lin" valueType="num">
                                      <p:cBhvr>
                                        <p:cTn id="130" dur="3000" fill="hold"/>
                                        <p:tgtEl>
                                          <p:spTgt spid="10"/>
                                        </p:tgtEl>
                                        <p:attrNameLst>
                                          <p:attrName>ppt_w</p:attrName>
                                        </p:attrNameLst>
                                      </p:cBhvr>
                                      <p:tavLst>
                                        <p:tav tm="0" fmla="#ppt_w*sin(2.5*pi*$)">
                                          <p:val>
                                            <p:fltVal val="0"/>
                                          </p:val>
                                        </p:tav>
                                        <p:tav tm="100000">
                                          <p:val>
                                            <p:fltVal val="1"/>
                                          </p:val>
                                        </p:tav>
                                      </p:tavLst>
                                    </p:anim>
                                    <p:anim calcmode="lin" valueType="num">
                                      <p:cBhvr>
                                        <p:cTn id="131" dur="3000" fill="hold"/>
                                        <p:tgtEl>
                                          <p:spTgt spid="10"/>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p:cTn id="134" dur="3000" fill="hold"/>
                                        <p:tgtEl>
                                          <p:spTgt spid="12"/>
                                        </p:tgtEl>
                                        <p:attrNameLst>
                                          <p:attrName>ppt_w</p:attrName>
                                        </p:attrNameLst>
                                      </p:cBhvr>
                                      <p:tavLst>
                                        <p:tav tm="0">
                                          <p:val>
                                            <p:strVal val="#ppt_w"/>
                                          </p:val>
                                        </p:tav>
                                        <p:tav tm="100000">
                                          <p:val>
                                            <p:strVal val="#ppt_w"/>
                                          </p:val>
                                        </p:tav>
                                      </p:tavLst>
                                    </p:anim>
                                    <p:anim calcmode="lin" valueType="num">
                                      <p:cBhvr>
                                        <p:cTn id="135" dur="3000" fill="hold"/>
                                        <p:tgtEl>
                                          <p:spTgt spid="12"/>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p:cTn id="138" dur="3000" fill="hold"/>
                                        <p:tgtEl>
                                          <p:spTgt spid="14"/>
                                        </p:tgtEl>
                                        <p:attrNameLst>
                                          <p:attrName>ppt_w</p:attrName>
                                        </p:attrNameLst>
                                      </p:cBhvr>
                                      <p:tavLst>
                                        <p:tav tm="0" fmla="#ppt_w*sin(2.5*pi*$)">
                                          <p:val>
                                            <p:fltVal val="0"/>
                                          </p:val>
                                        </p:tav>
                                        <p:tav tm="100000">
                                          <p:val>
                                            <p:fltVal val="1"/>
                                          </p:val>
                                        </p:tav>
                                      </p:tavLst>
                                    </p:anim>
                                    <p:anim calcmode="lin" valueType="num">
                                      <p:cBhvr>
                                        <p:cTn id="139" dur="3000" fill="hold"/>
                                        <p:tgtEl>
                                          <p:spTgt spid="14"/>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3000" fill="hold"/>
                                        <p:tgtEl>
                                          <p:spTgt spid="16"/>
                                        </p:tgtEl>
                                        <p:attrNameLst>
                                          <p:attrName>ppt_w</p:attrName>
                                        </p:attrNameLst>
                                      </p:cBhvr>
                                      <p:tavLst>
                                        <p:tav tm="0">
                                          <p:val>
                                            <p:strVal val="#ppt_w"/>
                                          </p:val>
                                        </p:tav>
                                        <p:tav tm="100000">
                                          <p:val>
                                            <p:strVal val="#ppt_w"/>
                                          </p:val>
                                        </p:tav>
                                      </p:tavLst>
                                    </p:anim>
                                    <p:anim calcmode="lin" valueType="num">
                                      <p:cBhvr>
                                        <p:cTn id="143" dur="3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3000" fill="hold"/>
                                        <p:tgtEl>
                                          <p:spTgt spid="18"/>
                                        </p:tgtEl>
                                        <p:attrNameLst>
                                          <p:attrName>ppt_w</p:attrName>
                                        </p:attrNameLst>
                                      </p:cBhvr>
                                      <p:tavLst>
                                        <p:tav tm="0" fmla="#ppt_w*sin(2.5*pi*$)">
                                          <p:val>
                                            <p:fltVal val="0"/>
                                          </p:val>
                                        </p:tav>
                                        <p:tav tm="100000">
                                          <p:val>
                                            <p:fltVal val="1"/>
                                          </p:val>
                                        </p:tav>
                                      </p:tavLst>
                                    </p:anim>
                                    <p:anim calcmode="lin" valueType="num">
                                      <p:cBhvr>
                                        <p:cTn id="147" dur="3000" fill="hold"/>
                                        <p:tgtEl>
                                          <p:spTgt spid="18"/>
                                        </p:tgtEl>
                                        <p:attrNameLst>
                                          <p:attrName>ppt_h</p:attrName>
                                        </p:attrNameLst>
                                      </p:cBhvr>
                                      <p:tavLst>
                                        <p:tav tm="0">
                                          <p:val>
                                            <p:strVal val="#ppt_h"/>
                                          </p:val>
                                        </p:tav>
                                        <p:tav tm="100000">
                                          <p:val>
                                            <p:strVal val="#ppt_h"/>
                                          </p:val>
                                        </p:tav>
                                      </p:tavLst>
                                    </p:anim>
                                  </p:childTnLst>
                                </p:cTn>
                              </p:par>
                            </p:childTnLst>
                          </p:cTn>
                        </p:par>
                        <p:par>
                          <p:cTn id="148" fill="hold">
                            <p:stCondLst>
                              <p:cond delay="3000"/>
                            </p:stCondLst>
                            <p:childTnLst>
                              <p:par>
                                <p:cTn id="149" presetID="2" presetClass="exit" presetSubtype="2" fill="hold" grpId="2" nodeType="afterEffect">
                                  <p:stCondLst>
                                    <p:cond delay="0"/>
                                  </p:stCondLst>
                                  <p:childTnLst>
                                    <p:anim calcmode="lin" valueType="num">
                                      <p:cBhvr additive="base">
                                        <p:cTn id="150" dur="3000"/>
                                        <p:tgtEl>
                                          <p:spTgt spid="5"/>
                                        </p:tgtEl>
                                        <p:attrNameLst>
                                          <p:attrName>ppt_x</p:attrName>
                                        </p:attrNameLst>
                                      </p:cBhvr>
                                      <p:tavLst>
                                        <p:tav tm="0">
                                          <p:val>
                                            <p:strVal val="ppt_x"/>
                                          </p:val>
                                        </p:tav>
                                        <p:tav tm="100000">
                                          <p:val>
                                            <p:strVal val="1+ppt_w/2"/>
                                          </p:val>
                                        </p:tav>
                                      </p:tavLst>
                                    </p:anim>
                                    <p:anim calcmode="lin" valueType="num">
                                      <p:cBhvr additive="base">
                                        <p:cTn id="151" dur="3000"/>
                                        <p:tgtEl>
                                          <p:spTgt spid="5"/>
                                        </p:tgtEl>
                                        <p:attrNameLst>
                                          <p:attrName>ppt_y</p:attrName>
                                        </p:attrNameLst>
                                      </p:cBhvr>
                                      <p:tavLst>
                                        <p:tav tm="0">
                                          <p:val>
                                            <p:strVal val="ppt_y"/>
                                          </p:val>
                                        </p:tav>
                                        <p:tav tm="100000">
                                          <p:val>
                                            <p:strVal val="ppt_y"/>
                                          </p:val>
                                        </p:tav>
                                      </p:tavLst>
                                    </p:anim>
                                    <p:set>
                                      <p:cBhvr>
                                        <p:cTn id="152" dur="1" fill="hold">
                                          <p:stCondLst>
                                            <p:cond delay="2999"/>
                                          </p:stCondLst>
                                        </p:cTn>
                                        <p:tgtEl>
                                          <p:spTgt spid="5"/>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ppt_y"/>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0-ppt_w/2"/>
                                          </p:val>
                                        </p:tav>
                                      </p:tavLst>
                                    </p:anim>
                                    <p:anim calcmode="lin" valueType="num">
                                      <p:cBhvr additive="base">
                                        <p:cTn id="183" dur="3000"/>
                                        <p:tgtEl>
                                          <p:spTgt spid="8"/>
                                        </p:tgtEl>
                                        <p:attrNameLst>
                                          <p:attrName>ppt_y</p:attrName>
                                        </p:attrNameLst>
                                      </p:cBhvr>
                                      <p:tavLst>
                                        <p:tav tm="0">
                                          <p:val>
                                            <p:strVal val="ppt_y"/>
                                          </p:val>
                                        </p:tav>
                                        <p:tav tm="100000">
                                          <p:val>
                                            <p:strVal val="ppt_y"/>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0-ppt_w/2"/>
                                          </p:val>
                                        </p:tav>
                                      </p:tavLst>
                                    </p:anim>
                                    <p:anim calcmode="lin" valueType="num">
                                      <p:cBhvr additive="base">
                                        <p:cTn id="191" dur="3000"/>
                                        <p:tgtEl>
                                          <p:spTgt spid="12"/>
                                        </p:tgtEl>
                                        <p:attrNameLst>
                                          <p:attrName>ppt_y</p:attrName>
                                        </p:attrNameLst>
                                      </p:cBhvr>
                                      <p:tavLst>
                                        <p:tav tm="0">
                                          <p:val>
                                            <p:strVal val="ppt_y"/>
                                          </p:val>
                                        </p:tav>
                                        <p:tav tm="100000">
                                          <p:val>
                                            <p:strVal val="ppt_y"/>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0-ppt_w/2"/>
                                          </p:val>
                                        </p:tav>
                                      </p:tavLst>
                                    </p:anim>
                                    <p:anim calcmode="lin" valueType="num">
                                      <p:cBhvr additive="base">
                                        <p:cTn id="195" dur="3000"/>
                                        <p:tgtEl>
                                          <p:spTgt spid="14"/>
                                        </p:tgtEl>
                                        <p:attrNameLst>
                                          <p:attrName>ppt_y</p:attrName>
                                        </p:attrNameLst>
                                      </p:cBhvr>
                                      <p:tavLst>
                                        <p:tav tm="0">
                                          <p:val>
                                            <p:strVal val="ppt_y"/>
                                          </p:val>
                                        </p:tav>
                                        <p:tav tm="100000">
                                          <p:val>
                                            <p:strVal val="ppt_y"/>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8"/>
                                        </p:tgtEl>
                                        <p:attrNameLst>
                                          <p:attrName>ppt_x</p:attrName>
                                        </p:attrNameLst>
                                      </p:cBhvr>
                                      <p:tavLst>
                                        <p:tav tm="0">
                                          <p:val>
                                            <p:strVal val="ppt_x"/>
                                          </p:val>
                                        </p:tav>
                                        <p:tav tm="100000">
                                          <p:val>
                                            <p:strVal val="0-ppt_w/2"/>
                                          </p:val>
                                        </p:tav>
                                      </p:tavLst>
                                    </p:anim>
                                    <p:anim calcmode="lin" valueType="num">
                                      <p:cBhvr additive="base">
                                        <p:cTn id="203" dur="3000"/>
                                        <p:tgtEl>
                                          <p:spTgt spid="18"/>
                                        </p:tgtEl>
                                        <p:attrNameLst>
                                          <p:attrName>ppt_y</p:attrName>
                                        </p:attrNameLst>
                                      </p:cBhvr>
                                      <p:tavLst>
                                        <p:tav tm="0">
                                          <p:val>
                                            <p:strVal val="ppt_y"/>
                                          </p:val>
                                        </p:tav>
                                        <p:tav tm="100000">
                                          <p:val>
                                            <p:strVal val="ppt_y"/>
                                          </p:val>
                                        </p:tav>
                                      </p:tavLst>
                                    </p:anim>
                                    <p:set>
                                      <p:cBhvr>
                                        <p:cTn id="204" dur="1" fill="hold">
                                          <p:stCondLst>
                                            <p:cond delay="2999"/>
                                          </p:stCondLst>
                                        </p:cTn>
                                        <p:tgtEl>
                                          <p:spTgt spid="18"/>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5"/>
                                        </p:tgtEl>
                                        <p:attrNameLst>
                                          <p:attrName>ppt_h</p:attrName>
                                        </p:attrNameLst>
                                      </p:cBhvr>
                                      <p:tavLst>
                                        <p:tav tm="0">
                                          <p:val>
                                            <p:strVal val="ppt_h"/>
                                          </p:val>
                                        </p:tav>
                                        <p:tav tm="100000">
                                          <p:val>
                                            <p:strVal val="ppt_h"/>
                                          </p:val>
                                        </p:tav>
                                      </p:tavLst>
                                    </p:anim>
                                    <p:anim calcmode="lin" valueType="num">
                                      <p:cBhvr>
                                        <p:cTn id="2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5"/>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6"/>
                                        </p:tgtEl>
                                        <p:attrNameLst>
                                          <p:attrName>ppt_h</p:attrName>
                                        </p:attrNameLst>
                                      </p:cBhvr>
                                      <p:tavLst>
                                        <p:tav tm="0">
                                          <p:val>
                                            <p:strVal val="ppt_h"/>
                                          </p:val>
                                        </p:tav>
                                        <p:tav tm="100000">
                                          <p:val>
                                            <p:strVal val="ppt_h"/>
                                          </p:val>
                                        </p:tav>
                                      </p:tavLst>
                                    </p:anim>
                                    <p:anim calcmode="lin" valueType="num">
                                      <p:cBhvr>
                                        <p:cTn id="2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6"/>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7"/>
                                        </p:tgtEl>
                                        <p:attrNameLst>
                                          <p:attrName>ppt_w</p:attrName>
                                        </p:attrNameLst>
                                      </p:cBhvr>
                                      <p:tavLst>
                                        <p:tav tm="0">
                                          <p:val>
                                            <p:strVal val="ppt_w"/>
                                          </p:val>
                                        </p:tav>
                                        <p:tav tm="100000">
                                          <p:val>
                                            <p:strVal val="ppt_w"/>
                                          </p:val>
                                        </p:tav>
                                      </p:tavLst>
                                    </p:anim>
                                    <p:anim calcmode="lin" valueType="num">
                                      <p:cBhvr>
                                        <p:cTn id="21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7"/>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8"/>
                                        </p:tgtEl>
                                        <p:attrNameLst>
                                          <p:attrName>ppt_w</p:attrName>
                                        </p:attrNameLst>
                                      </p:cBhvr>
                                      <p:tavLst>
                                        <p:tav tm="0">
                                          <p:val>
                                            <p:strVal val="ppt_w"/>
                                          </p:val>
                                        </p:tav>
                                        <p:tav tm="100000">
                                          <p:val>
                                            <p:strVal val="ppt_w"/>
                                          </p:val>
                                        </p:tav>
                                      </p:tavLst>
                                    </p:anim>
                                    <p:anim calcmode="lin" valueType="num">
                                      <p:cBhvr>
                                        <p:cTn id="21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8"/>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9"/>
                                        </p:tgtEl>
                                        <p:attrNameLst>
                                          <p:attrName>ppt_h</p:attrName>
                                        </p:attrNameLst>
                                      </p:cBhvr>
                                      <p:tavLst>
                                        <p:tav tm="0">
                                          <p:val>
                                            <p:strVal val="ppt_h"/>
                                          </p:val>
                                        </p:tav>
                                        <p:tav tm="100000">
                                          <p:val>
                                            <p:strVal val="ppt_h"/>
                                          </p:val>
                                        </p:tav>
                                      </p:tavLst>
                                    </p:anim>
                                    <p:anim calcmode="lin" valueType="num">
                                      <p:cBhvr>
                                        <p:cTn id="2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9"/>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10"/>
                                        </p:tgtEl>
                                        <p:attrNameLst>
                                          <p:attrName>ppt_h</p:attrName>
                                        </p:attrNameLst>
                                      </p:cBhvr>
                                      <p:tavLst>
                                        <p:tav tm="0">
                                          <p:val>
                                            <p:strVal val="ppt_h"/>
                                          </p:val>
                                        </p:tav>
                                        <p:tav tm="100000">
                                          <p:val>
                                            <p:strVal val="ppt_h"/>
                                          </p:val>
                                        </p:tav>
                                      </p:tavLst>
                                    </p:anim>
                                    <p:anim calcmode="lin" valueType="num">
                                      <p:cBhvr>
                                        <p:cTn id="2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0"/>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1"/>
                                        </p:tgtEl>
                                        <p:attrNameLst>
                                          <p:attrName>ppt_w</p:attrName>
                                        </p:attrNameLst>
                                      </p:cBhvr>
                                      <p:tavLst>
                                        <p:tav tm="0">
                                          <p:val>
                                            <p:strVal val="ppt_w"/>
                                          </p:val>
                                        </p:tav>
                                        <p:tav tm="100000">
                                          <p:val>
                                            <p:strVal val="ppt_w"/>
                                          </p:val>
                                        </p:tav>
                                      </p:tavLst>
                                    </p:anim>
                                    <p:anim calcmode="lin" valueType="num">
                                      <p:cBhvr>
                                        <p:cTn id="23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1"/>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2"/>
                                        </p:tgtEl>
                                        <p:attrNameLst>
                                          <p:attrName>ppt_w</p:attrName>
                                        </p:attrNameLst>
                                      </p:cBhvr>
                                      <p:tavLst>
                                        <p:tav tm="0">
                                          <p:val>
                                            <p:strVal val="ppt_w"/>
                                          </p:val>
                                        </p:tav>
                                        <p:tav tm="100000">
                                          <p:val>
                                            <p:strVal val="ppt_w"/>
                                          </p:val>
                                        </p:tav>
                                      </p:tavLst>
                                    </p:anim>
                                    <p:anim calcmode="lin" valueType="num">
                                      <p:cBhvr>
                                        <p:cTn id="23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2"/>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13"/>
                                        </p:tgtEl>
                                        <p:attrNameLst>
                                          <p:attrName>ppt_h</p:attrName>
                                        </p:attrNameLst>
                                      </p:cBhvr>
                                      <p:tavLst>
                                        <p:tav tm="0">
                                          <p:val>
                                            <p:strVal val="ppt_h"/>
                                          </p:val>
                                        </p:tav>
                                        <p:tav tm="100000">
                                          <p:val>
                                            <p:strVal val="ppt_h"/>
                                          </p:val>
                                        </p:tav>
                                      </p:tavLst>
                                    </p:anim>
                                    <p:anim calcmode="lin" valueType="num">
                                      <p:cBhvr>
                                        <p:cTn id="23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3"/>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4"/>
                                        </p:tgtEl>
                                        <p:attrNameLst>
                                          <p:attrName>ppt_h</p:attrName>
                                        </p:attrNameLst>
                                      </p:cBhvr>
                                      <p:tavLst>
                                        <p:tav tm="0">
                                          <p:val>
                                            <p:strVal val="ppt_h"/>
                                          </p:val>
                                        </p:tav>
                                        <p:tav tm="100000">
                                          <p:val>
                                            <p:strVal val="ppt_h"/>
                                          </p:val>
                                        </p:tav>
                                      </p:tavLst>
                                    </p:anim>
                                    <p:anim calcmode="lin" valueType="num">
                                      <p:cBhvr>
                                        <p:cTn id="24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4"/>
                                        </p:tgtEl>
                                        <p:attrNameLst>
                                          <p:attrName>style.visibility</p:attrName>
                                        </p:attrNameLst>
                                      </p:cBhvr>
                                      <p:to>
                                        <p:strVal val="hidden"/>
                                      </p:to>
                                    </p:set>
                                  </p:childTnLst>
                                </p:cTn>
                              </p:par>
                              <p:par>
                                <p:cTn id="245" presetID="19" presetClass="exit" presetSubtype="5" fill="hold" grpId="3" nodeType="withEffect">
                                  <p:stCondLst>
                                    <p:cond delay="0"/>
                                  </p:stCondLst>
                                  <p:childTnLst>
                                    <p:anim calcmode="lin" valueType="num">
                                      <p:cBhvr>
                                        <p:cTn id="246" dur="3000"/>
                                        <p:tgtEl>
                                          <p:spTgt spid="15"/>
                                        </p:tgtEl>
                                        <p:attrNameLst>
                                          <p:attrName>ppt_w</p:attrName>
                                        </p:attrNameLst>
                                      </p:cBhvr>
                                      <p:tavLst>
                                        <p:tav tm="0">
                                          <p:val>
                                            <p:strVal val="ppt_w"/>
                                          </p:val>
                                        </p:tav>
                                        <p:tav tm="100000">
                                          <p:val>
                                            <p:strVal val="ppt_w"/>
                                          </p:val>
                                        </p:tav>
                                      </p:tavLst>
                                    </p:anim>
                                    <p:anim calcmode="lin" valueType="num">
                                      <p:cBhvr>
                                        <p:cTn id="24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5"/>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000"/>
                                        <p:tgtEl>
                                          <p:spTgt spid="16"/>
                                        </p:tgtEl>
                                        <p:attrNameLst>
                                          <p:attrName>ppt_w</p:attrName>
                                        </p:attrNameLst>
                                      </p:cBhvr>
                                      <p:tavLst>
                                        <p:tav tm="0">
                                          <p:val>
                                            <p:strVal val="ppt_w"/>
                                          </p:val>
                                        </p:tav>
                                        <p:tav tm="100000">
                                          <p:val>
                                            <p:strVal val="ppt_w"/>
                                          </p:val>
                                        </p:tav>
                                      </p:tavLst>
                                    </p:anim>
                                    <p:anim calcmode="lin" valueType="num">
                                      <p:cBhvr>
                                        <p:cTn id="25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6"/>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7"/>
                                        </p:tgtEl>
                                        <p:attrNameLst>
                                          <p:attrName>ppt_h</p:attrName>
                                        </p:attrNameLst>
                                      </p:cBhvr>
                                      <p:tavLst>
                                        <p:tav tm="0">
                                          <p:val>
                                            <p:strVal val="ppt_h"/>
                                          </p:val>
                                        </p:tav>
                                        <p:tav tm="100000">
                                          <p:val>
                                            <p:strVal val="ppt_h"/>
                                          </p:val>
                                        </p:tav>
                                      </p:tavLst>
                                    </p:anim>
                                    <p:anim calcmode="lin" valueType="num">
                                      <p:cBhvr>
                                        <p:cTn id="25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7"/>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8"/>
                                        </p:tgtEl>
                                        <p:attrNameLst>
                                          <p:attrName>ppt_h</p:attrName>
                                        </p:attrNameLst>
                                      </p:cBhvr>
                                      <p:tavLst>
                                        <p:tav tm="0">
                                          <p:val>
                                            <p:strVal val="ppt_h"/>
                                          </p:val>
                                        </p:tav>
                                        <p:tav tm="100000">
                                          <p:val>
                                            <p:strVal val="ppt_h"/>
                                          </p:val>
                                        </p:tav>
                                      </p:tavLst>
                                    </p:anim>
                                    <p:anim calcmode="lin" valueType="num">
                                      <p:cBhvr>
                                        <p:cTn id="25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8"/>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4"/>
                                        </p:tgtEl>
                                        <p:attrNameLst>
                                          <p:attrName>style.visibility</p:attrName>
                                        </p:attrNameLst>
                                      </p:cBhvr>
                                      <p:to>
                                        <p:strVal val="visible"/>
                                      </p:to>
                                    </p:set>
                                    <p:anim calcmode="lin" valueType="num">
                                      <p:cBhvr>
                                        <p:cTn id="263" dur="3000" fill="hold"/>
                                        <p:tgtEl>
                                          <p:spTgt spid="4"/>
                                        </p:tgtEl>
                                        <p:attrNameLst>
                                          <p:attrName>ppt_w</p:attrName>
                                        </p:attrNameLst>
                                      </p:cBhvr>
                                      <p:tavLst>
                                        <p:tav tm="0">
                                          <p:val>
                                            <p:strVal val="4/3*#ppt_w"/>
                                          </p:val>
                                        </p:tav>
                                        <p:tav tm="100000">
                                          <p:val>
                                            <p:strVal val="#ppt_w"/>
                                          </p:val>
                                        </p:tav>
                                      </p:tavLst>
                                    </p:anim>
                                    <p:anim calcmode="lin" valueType="num">
                                      <p:cBhvr>
                                        <p:cTn id="264" dur="3000" fill="hold"/>
                                        <p:tgtEl>
                                          <p:spTgt spid="4"/>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889147080.jpg"/>
          <p:cNvPicPr>
            <a:picLocks noChangeAspect="1"/>
          </p:cNvPicPr>
          <p:nvPr/>
        </p:nvPicPr>
        <p:blipFill>
          <a:blip r:embed="rId2"/>
          <a:stretch>
            <a:fillRect/>
          </a:stretch>
        </p:blipFill>
        <p:spPr>
          <a:xfrm>
            <a:off x="0" y="20033"/>
            <a:ext cx="9144000" cy="6837967"/>
          </a:xfrm>
          <a:prstGeom prst="rect">
            <a:avLst/>
          </a:prstGeom>
        </p:spPr>
      </p:pic>
      <p:sp>
        <p:nvSpPr>
          <p:cNvPr id="5" name="4 Luna"/>
          <p:cNvSpPr/>
          <p:nvPr/>
        </p:nvSpPr>
        <p:spPr>
          <a:xfrm rot="16200000">
            <a:off x="3663140" y="2909100"/>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5580587">
            <a:off x="3735570" y="1124771"/>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262648">
            <a:off x="2751688" y="1853241"/>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1154395">
            <a:off x="4574137" y="2017553"/>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1643042" y="4643446"/>
            <a:ext cx="4143404"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El verdadero practicante debe ser un soldado que combate incesantemente contra sus enemigos interiores</a:t>
            </a:r>
            <a:endParaRPr lang="es-ES" sz="2000" b="1" dirty="0">
              <a:solidFill>
                <a:srgbClr val="FFFF00"/>
              </a:solidFill>
              <a:effectLst>
                <a:outerShdw blurRad="38100" dist="38100" dir="2700000" algn="tl">
                  <a:srgbClr val="000000">
                    <a:alpha val="43137"/>
                  </a:srgbClr>
                </a:outerShdw>
              </a:effectLst>
            </a:endParaRPr>
          </a:p>
        </p:txBody>
      </p:sp>
      <p:pic>
        <p:nvPicPr>
          <p:cNvPr id="10" name="9 Imagen" descr="889147080.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childTnLst>
                          </p:cTn>
                        </p:par>
                        <p:par>
                          <p:cTn id="40" fill="hold">
                            <p:stCondLst>
                              <p:cond delay="3000"/>
                            </p:stCondLst>
                            <p:childTnLst>
                              <p:par>
                                <p:cTn id="41" presetID="23" presetClass="exit" presetSubtype="544" fill="hold" grpId="2" nodeType="afterEffect">
                                  <p:stCondLst>
                                    <p:cond delay="0"/>
                                  </p:stCondLst>
                                  <p:childTnLst>
                                    <p:anim calcmode="lin" valueType="num">
                                      <p:cBhvr>
                                        <p:cTn id="42" dur="3000"/>
                                        <p:tgtEl>
                                          <p:spTgt spid="5"/>
                                        </p:tgtEl>
                                        <p:attrNameLst>
                                          <p:attrName>ppt_w</p:attrName>
                                        </p:attrNameLst>
                                      </p:cBhvr>
                                      <p:tavLst>
                                        <p:tav tm="0">
                                          <p:val>
                                            <p:strVal val="ppt_w"/>
                                          </p:val>
                                        </p:tav>
                                        <p:tav tm="100000">
                                          <p:val>
                                            <p:fltVal val="0"/>
                                          </p:val>
                                        </p:tav>
                                      </p:tavLst>
                                    </p:anim>
                                    <p:anim calcmode="lin" valueType="num">
                                      <p:cBhvr>
                                        <p:cTn id="43" dur="3000"/>
                                        <p:tgtEl>
                                          <p:spTgt spid="5"/>
                                        </p:tgtEl>
                                        <p:attrNameLst>
                                          <p:attrName>ppt_h</p:attrName>
                                        </p:attrNameLst>
                                      </p:cBhvr>
                                      <p:tavLst>
                                        <p:tav tm="0">
                                          <p:val>
                                            <p:strVal val="ppt_h"/>
                                          </p:val>
                                        </p:tav>
                                        <p:tav tm="100000">
                                          <p:val>
                                            <p:fltVal val="0"/>
                                          </p:val>
                                        </p:tav>
                                      </p:tavLst>
                                    </p:anim>
                                    <p:anim calcmode="lin" valueType="num">
                                      <p:cBhvr>
                                        <p:cTn id="44" dur="3000"/>
                                        <p:tgtEl>
                                          <p:spTgt spid="5"/>
                                        </p:tgtEl>
                                        <p:attrNameLst>
                                          <p:attrName>ppt_x</p:attrName>
                                        </p:attrNameLst>
                                      </p:cBhvr>
                                      <p:tavLst>
                                        <p:tav tm="0">
                                          <p:val>
                                            <p:strVal val="ppt_x"/>
                                          </p:val>
                                        </p:tav>
                                        <p:tav tm="100000">
                                          <p:val>
                                            <p:fltVal val="0.5"/>
                                          </p:val>
                                        </p:tav>
                                      </p:tavLst>
                                    </p:anim>
                                    <p:anim calcmode="lin" valueType="num">
                                      <p:cBhvr>
                                        <p:cTn id="45" dur="3000"/>
                                        <p:tgtEl>
                                          <p:spTgt spid="5"/>
                                        </p:tgtEl>
                                        <p:attrNameLst>
                                          <p:attrName>ppt_y</p:attrName>
                                        </p:attrNameLst>
                                      </p:cBhvr>
                                      <p:tavLst>
                                        <p:tav tm="0">
                                          <p:val>
                                            <p:strVal val="ppt_y"/>
                                          </p:val>
                                        </p:tav>
                                        <p:tav tm="100000">
                                          <p:val>
                                            <p:fltVal val="0.5"/>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ppt_x</p:attrName>
                                        </p:attrNameLst>
                                      </p:cBhvr>
                                      <p:tavLst>
                                        <p:tav tm="0">
                                          <p:val>
                                            <p:strVal val="ppt_x"/>
                                          </p:val>
                                        </p:tav>
                                        <p:tav tm="100000">
                                          <p:val>
                                            <p:fltVal val="0.5"/>
                                          </p:val>
                                        </p:tav>
                                      </p:tavLst>
                                    </p:anim>
                                    <p:anim calcmode="lin" valueType="num">
                                      <p:cBhvr>
                                        <p:cTn id="51" dur="3000"/>
                                        <p:tgtEl>
                                          <p:spTgt spid="6"/>
                                        </p:tgtEl>
                                        <p:attrNameLst>
                                          <p:attrName>ppt_y</p:attrName>
                                        </p:attrNameLst>
                                      </p:cBhvr>
                                      <p:tavLst>
                                        <p:tav tm="0">
                                          <p:val>
                                            <p:strVal val="ppt_y"/>
                                          </p:val>
                                        </p:tav>
                                        <p:tav tm="100000">
                                          <p:val>
                                            <p:fltVal val="0.5"/>
                                          </p:val>
                                        </p:tav>
                                      </p:tavLst>
                                    </p:anim>
                                    <p:set>
                                      <p:cBhvr>
                                        <p:cTn id="52" dur="1" fill="hold">
                                          <p:stCondLst>
                                            <p:cond delay="2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fltVal val="0"/>
                                          </p:val>
                                        </p:tav>
                                      </p:tavLst>
                                    </p:anim>
                                    <p:anim calcmode="lin" valueType="num">
                                      <p:cBhvr>
                                        <p:cTn id="56" dur="3000"/>
                                        <p:tgtEl>
                                          <p:spTgt spid="7"/>
                                        </p:tgtEl>
                                        <p:attrNameLst>
                                          <p:attrName>ppt_x</p:attrName>
                                        </p:attrNameLst>
                                      </p:cBhvr>
                                      <p:tavLst>
                                        <p:tav tm="0">
                                          <p:val>
                                            <p:strVal val="ppt_x"/>
                                          </p:val>
                                        </p:tav>
                                        <p:tav tm="100000">
                                          <p:val>
                                            <p:fltVal val="0.5"/>
                                          </p:val>
                                        </p:tav>
                                      </p:tavLst>
                                    </p:anim>
                                    <p:anim calcmode="lin" valueType="num">
                                      <p:cBhvr>
                                        <p:cTn id="57" dur="3000"/>
                                        <p:tgtEl>
                                          <p:spTgt spid="7"/>
                                        </p:tgtEl>
                                        <p:attrNameLst>
                                          <p:attrName>ppt_y</p:attrName>
                                        </p:attrNameLst>
                                      </p:cBhvr>
                                      <p:tavLst>
                                        <p:tav tm="0">
                                          <p:val>
                                            <p:strVal val="ppt_y"/>
                                          </p:val>
                                        </p:tav>
                                        <p:tav tm="100000">
                                          <p:val>
                                            <p:fltVal val="0.5"/>
                                          </p:val>
                                        </p:tav>
                                      </p:tavLst>
                                    </p:anim>
                                    <p:set>
                                      <p:cBhvr>
                                        <p:cTn id="58" dur="1" fill="hold">
                                          <p:stCondLst>
                                            <p:cond delay="2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fltVal val="0"/>
                                          </p:val>
                                        </p:tav>
                                      </p:tavLst>
                                    </p:anim>
                                    <p:anim calcmode="lin" valueType="num">
                                      <p:cBhvr>
                                        <p:cTn id="62" dur="3000"/>
                                        <p:tgtEl>
                                          <p:spTgt spid="8"/>
                                        </p:tgtEl>
                                        <p:attrNameLst>
                                          <p:attrName>ppt_x</p:attrName>
                                        </p:attrNameLst>
                                      </p:cBhvr>
                                      <p:tavLst>
                                        <p:tav tm="0">
                                          <p:val>
                                            <p:strVal val="ppt_x"/>
                                          </p:val>
                                        </p:tav>
                                        <p:tav tm="100000">
                                          <p:val>
                                            <p:fltVal val="0.5"/>
                                          </p:val>
                                        </p:tav>
                                      </p:tavLst>
                                    </p:anim>
                                    <p:anim calcmode="lin" valueType="num">
                                      <p:cBhvr>
                                        <p:cTn id="63" dur="3000"/>
                                        <p:tgtEl>
                                          <p:spTgt spid="8"/>
                                        </p:tgtEl>
                                        <p:attrNameLst>
                                          <p:attrName>ppt_y</p:attrName>
                                        </p:attrNameLst>
                                      </p:cBhvr>
                                      <p:tavLst>
                                        <p:tav tm="0">
                                          <p:val>
                                            <p:strVal val="ppt_y"/>
                                          </p:val>
                                        </p:tav>
                                        <p:tav tm="100000">
                                          <p:val>
                                            <p:fltVal val="0.5"/>
                                          </p:val>
                                        </p:tav>
                                      </p:tavLst>
                                    </p:anim>
                                    <p:set>
                                      <p:cBhvr>
                                        <p:cTn id="64" dur="1" fill="hold">
                                          <p:stCondLst>
                                            <p:cond delay="2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21" presetClass="entr" presetSubtype="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heel(8)">
                                      <p:cBhvr>
                                        <p:cTn id="79" dur="3000"/>
                                        <p:tgtEl>
                                          <p:spTgt spid="4"/>
                                        </p:tgtEl>
                                      </p:cBhvr>
                                    </p:animEffect>
                                  </p:childTnLst>
                                </p:cTn>
                              </p:par>
                            </p:childTnLst>
                          </p:cTn>
                        </p:par>
                        <p:par>
                          <p:cTn id="80" fill="hold">
                            <p:stCondLst>
                              <p:cond delay="6000"/>
                            </p:stCondLst>
                            <p:childTnLst>
                              <p:par>
                                <p:cTn id="81" presetID="29" presetClass="entr" presetSubtype="0"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2000" fill="hold"/>
                                        <p:tgtEl>
                                          <p:spTgt spid="9"/>
                                        </p:tgtEl>
                                        <p:attrNameLst>
                                          <p:attrName>ppt_x</p:attrName>
                                        </p:attrNameLst>
                                      </p:cBhvr>
                                      <p:tavLst>
                                        <p:tav tm="0">
                                          <p:val>
                                            <p:strVal val="#ppt_x-.2"/>
                                          </p:val>
                                        </p:tav>
                                        <p:tav tm="100000">
                                          <p:val>
                                            <p:strVal val="#ppt_x"/>
                                          </p:val>
                                        </p:tav>
                                      </p:tavLst>
                                    </p:anim>
                                    <p:anim calcmode="lin" valueType="num">
                                      <p:cBhvr>
                                        <p:cTn id="84"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8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600">
                  <a:shade val="30000"/>
                  <a:satMod val="115000"/>
                </a:srgbClr>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1298745744_06.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3143240" y="0"/>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6200000">
            <a:off x="4650573" y="-7135"/>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3143240" y="64291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6200000">
            <a:off x="4650573" y="63578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a:off x="3143240" y="1285884"/>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200000">
            <a:off x="4650573" y="1278749"/>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a:off x="3143240" y="1928802"/>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6200000">
            <a:off x="4650573" y="1921667"/>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a:off x="3143240" y="257176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16200000">
            <a:off x="4650573" y="256463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a:off x="3143240" y="3214686"/>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6200000">
            <a:off x="4650573" y="3207551"/>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a:off x="3143240" y="3857652"/>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16200000">
            <a:off x="4650573" y="3850517"/>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a:off x="3143240" y="4500570"/>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16200000">
            <a:off x="4650573" y="4493435"/>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a:off x="3143240" y="492919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16200000">
            <a:off x="4650573" y="492206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a:off x="3143240" y="5572116"/>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16200000">
            <a:off x="4650573" y="5564981"/>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5" name="24 Imagen" descr="1298745744_0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89" dur="5000" fill="hold"/>
                                        <p:tgtEl>
                                          <p:spTgt spid="5"/>
                                        </p:tgtEl>
                                        <p:attrNameLst>
                                          <p:attrName>ppt_x</p:attrName>
                                          <p:attrName>ppt_y</p:attrName>
                                        </p:attrNameLst>
                                      </p:cBhvr>
                                    </p:animMotion>
                                  </p:childTnLst>
                                </p:cTn>
                              </p:par>
                              <p:par>
                                <p:cTn id="9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1" dur="5000" spd="-100000" fill="hold"/>
                                        <p:tgtEl>
                                          <p:spTgt spid="7"/>
                                        </p:tgtEl>
                                        <p:attrNameLst>
                                          <p:attrName>ppt_x</p:attrName>
                                          <p:attrName>ppt_y</p:attrName>
                                        </p:attrNameLst>
                                      </p:cBhvr>
                                    </p:animMotion>
                                  </p:childTnLst>
                                </p:cTn>
                              </p:par>
                              <p:par>
                                <p:cTn id="9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3" dur="5000" fill="hold"/>
                                        <p:tgtEl>
                                          <p:spTgt spid="9"/>
                                        </p:tgtEl>
                                        <p:attrNameLst>
                                          <p:attrName>ppt_x</p:attrName>
                                          <p:attrName>ppt_y</p:attrName>
                                        </p:attrNameLst>
                                      </p:cBhvr>
                                    </p:animMotion>
                                  </p:childTnLst>
                                </p:cTn>
                              </p:par>
                              <p:par>
                                <p:cTn id="9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5" dur="5000" spd="-100000" fill="hold"/>
                                        <p:tgtEl>
                                          <p:spTgt spid="11"/>
                                        </p:tgtEl>
                                        <p:attrNameLst>
                                          <p:attrName>ppt_x</p:attrName>
                                          <p:attrName>ppt_y</p:attrName>
                                        </p:attrNameLst>
                                      </p:cBhvr>
                                    </p:animMotion>
                                  </p:childTnLst>
                                </p:cTn>
                              </p:par>
                              <p:par>
                                <p:cTn id="9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7" dur="5000" fill="hold"/>
                                        <p:tgtEl>
                                          <p:spTgt spid="13"/>
                                        </p:tgtEl>
                                        <p:attrNameLst>
                                          <p:attrName>ppt_x</p:attrName>
                                          <p:attrName>ppt_y</p:attrName>
                                        </p:attrNameLst>
                                      </p:cBhvr>
                                    </p:animMotion>
                                  </p:childTnLst>
                                </p:cTn>
                              </p:par>
                              <p:par>
                                <p:cTn id="9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9" dur="5000" spd="-100000" fill="hold"/>
                                        <p:tgtEl>
                                          <p:spTgt spid="15"/>
                                        </p:tgtEl>
                                        <p:attrNameLst>
                                          <p:attrName>ppt_x</p:attrName>
                                          <p:attrName>ppt_y</p:attrName>
                                        </p:attrNameLst>
                                      </p:cBhvr>
                                    </p:animMotion>
                                  </p:childTnLst>
                                </p:cTn>
                              </p:par>
                              <p:par>
                                <p:cTn id="10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1" dur="5000" fill="hold"/>
                                        <p:tgtEl>
                                          <p:spTgt spid="17"/>
                                        </p:tgtEl>
                                        <p:attrNameLst>
                                          <p:attrName>ppt_x</p:attrName>
                                          <p:attrName>ppt_y</p:attrName>
                                        </p:attrNameLst>
                                      </p:cBhvr>
                                    </p:animMotion>
                                  </p:childTnLst>
                                </p:cTn>
                              </p:par>
                              <p:par>
                                <p:cTn id="10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3" dur="5000" spd="-100000" fill="hold"/>
                                        <p:tgtEl>
                                          <p:spTgt spid="19"/>
                                        </p:tgtEl>
                                        <p:attrNameLst>
                                          <p:attrName>ppt_x</p:attrName>
                                          <p:attrName>ppt_y</p:attrName>
                                        </p:attrNameLst>
                                      </p:cBhvr>
                                    </p:animMotion>
                                  </p:childTnLst>
                                </p:cTn>
                              </p:par>
                              <p:par>
                                <p:cTn id="10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5" dur="5000" fill="hold"/>
                                        <p:tgtEl>
                                          <p:spTgt spid="21"/>
                                        </p:tgtEl>
                                        <p:attrNameLst>
                                          <p:attrName>ppt_x</p:attrName>
                                          <p:attrName>ppt_y</p:attrName>
                                        </p:attrNameLst>
                                      </p:cBhvr>
                                    </p:animMotion>
                                  </p:childTnLst>
                                </p:cTn>
                              </p:par>
                              <p:par>
                                <p:cTn id="10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7" dur="5000" spd="-100000" fill="hold"/>
                                        <p:tgtEl>
                                          <p:spTgt spid="23"/>
                                        </p:tgtEl>
                                        <p:attrNameLst>
                                          <p:attrName>ppt_x</p:attrName>
                                          <p:attrName>ppt_y</p:attrName>
                                        </p:attrNameLst>
                                      </p:cBhvr>
                                    </p:animMotion>
                                  </p:childTnLst>
                                </p:cTn>
                              </p:par>
                              <p:par>
                                <p:cTn id="10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9" dur="5000" fill="hold"/>
                                        <p:tgtEl>
                                          <p:spTgt spid="6"/>
                                        </p:tgtEl>
                                        <p:attrNameLst>
                                          <p:attrName>ppt_x</p:attrName>
                                          <p:attrName>ppt_y</p:attrName>
                                        </p:attrNameLst>
                                      </p:cBhvr>
                                    </p:animMotion>
                                  </p:childTnLst>
                                </p:cTn>
                              </p:par>
                              <p:par>
                                <p:cTn id="11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1" dur="5000" spd="-100000" fill="hold"/>
                                        <p:tgtEl>
                                          <p:spTgt spid="8"/>
                                        </p:tgtEl>
                                        <p:attrNameLst>
                                          <p:attrName>ppt_x</p:attrName>
                                          <p:attrName>ppt_y</p:attrName>
                                        </p:attrNameLst>
                                      </p:cBhvr>
                                    </p:animMotion>
                                  </p:childTnLst>
                                </p:cTn>
                              </p:par>
                              <p:par>
                                <p:cTn id="11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3" dur="5000" fill="hold"/>
                                        <p:tgtEl>
                                          <p:spTgt spid="10"/>
                                        </p:tgtEl>
                                        <p:attrNameLst>
                                          <p:attrName>ppt_x</p:attrName>
                                          <p:attrName>ppt_y</p:attrName>
                                        </p:attrNameLst>
                                      </p:cBhvr>
                                    </p:animMotion>
                                  </p:childTnLst>
                                </p:cTn>
                              </p:par>
                              <p:par>
                                <p:cTn id="11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5" dur="5000" spd="-100000" fill="hold"/>
                                        <p:tgtEl>
                                          <p:spTgt spid="12"/>
                                        </p:tgtEl>
                                        <p:attrNameLst>
                                          <p:attrName>ppt_x</p:attrName>
                                          <p:attrName>ppt_y</p:attrName>
                                        </p:attrNameLst>
                                      </p:cBhvr>
                                    </p:animMotion>
                                  </p:childTnLst>
                                </p:cTn>
                              </p:par>
                              <p:par>
                                <p:cTn id="11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7" dur="5000" fill="hold"/>
                                        <p:tgtEl>
                                          <p:spTgt spid="14"/>
                                        </p:tgtEl>
                                        <p:attrNameLst>
                                          <p:attrName>ppt_x</p:attrName>
                                          <p:attrName>ppt_y</p:attrName>
                                        </p:attrNameLst>
                                      </p:cBhvr>
                                    </p:animMotion>
                                  </p:childTnLst>
                                </p:cTn>
                              </p:par>
                              <p:par>
                                <p:cTn id="11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9" dur="5000" spd="-100000" fill="hold"/>
                                        <p:tgtEl>
                                          <p:spTgt spid="16"/>
                                        </p:tgtEl>
                                        <p:attrNameLst>
                                          <p:attrName>ppt_x</p:attrName>
                                          <p:attrName>ppt_y</p:attrName>
                                        </p:attrNameLst>
                                      </p:cBhvr>
                                    </p:animMotion>
                                  </p:childTnLst>
                                </p:cTn>
                              </p:par>
                              <p:par>
                                <p:cTn id="12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1" dur="5000" fill="hold"/>
                                        <p:tgtEl>
                                          <p:spTgt spid="18"/>
                                        </p:tgtEl>
                                        <p:attrNameLst>
                                          <p:attrName>ppt_x</p:attrName>
                                          <p:attrName>ppt_y</p:attrName>
                                        </p:attrNameLst>
                                      </p:cBhvr>
                                    </p:animMotion>
                                  </p:childTnLst>
                                </p:cTn>
                              </p:par>
                              <p:par>
                                <p:cTn id="12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3" dur="5000" spd="-100000" fill="hold"/>
                                        <p:tgtEl>
                                          <p:spTgt spid="20"/>
                                        </p:tgtEl>
                                        <p:attrNameLst>
                                          <p:attrName>ppt_x</p:attrName>
                                          <p:attrName>ppt_y</p:attrName>
                                        </p:attrNameLst>
                                      </p:cBhvr>
                                    </p:animMotion>
                                  </p:childTnLst>
                                </p:cTn>
                              </p:par>
                              <p:par>
                                <p:cTn id="12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5" dur="5000" fill="hold"/>
                                        <p:tgtEl>
                                          <p:spTgt spid="22"/>
                                        </p:tgtEl>
                                        <p:attrNameLst>
                                          <p:attrName>ppt_x</p:attrName>
                                          <p:attrName>ppt_y</p:attrName>
                                        </p:attrNameLst>
                                      </p:cBhvr>
                                    </p:animMotion>
                                  </p:childTnLst>
                                </p:cTn>
                              </p:par>
                              <p:par>
                                <p:cTn id="12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7" dur="5000" spd="-100000" fill="hold"/>
                                        <p:tgtEl>
                                          <p:spTgt spid="24"/>
                                        </p:tgtEl>
                                        <p:attrNameLst>
                                          <p:attrName>ppt_x</p:attrName>
                                          <p:attrName>ppt_y</p:attrName>
                                        </p:attrNameLst>
                                      </p:cBhvr>
                                    </p:animMotion>
                                  </p:childTnLst>
                                </p:cTn>
                              </p:par>
                              <p:par>
                                <p:cTn id="128" presetID="8" presetClass="emph" presetSubtype="0" fill="hold" grpId="2" nodeType="withEffect">
                                  <p:stCondLst>
                                    <p:cond delay="0"/>
                                  </p:stCondLst>
                                  <p:childTnLst>
                                    <p:animRot by="21600000">
                                      <p:cBhvr>
                                        <p:cTn id="129" dur="5000" fill="hold"/>
                                        <p:tgtEl>
                                          <p:spTgt spid="5"/>
                                        </p:tgtEl>
                                        <p:attrNameLst>
                                          <p:attrName>r</p:attrName>
                                        </p:attrNameLst>
                                      </p:cBhvr>
                                    </p:animRot>
                                  </p:childTnLst>
                                </p:cTn>
                              </p:par>
                              <p:par>
                                <p:cTn id="130" presetID="8" presetClass="emph" presetSubtype="0" fill="hold" grpId="2" nodeType="withEffect">
                                  <p:stCondLst>
                                    <p:cond delay="0"/>
                                  </p:stCondLst>
                                  <p:childTnLst>
                                    <p:animRot by="21600000">
                                      <p:cBhvr>
                                        <p:cTn id="131" dur="5000" fill="hold"/>
                                        <p:tgtEl>
                                          <p:spTgt spid="7"/>
                                        </p:tgtEl>
                                        <p:attrNameLst>
                                          <p:attrName>r</p:attrName>
                                        </p:attrNameLst>
                                      </p:cBhvr>
                                    </p:animRot>
                                  </p:childTnLst>
                                </p:cTn>
                              </p:par>
                              <p:par>
                                <p:cTn id="132" presetID="8" presetClass="emph" presetSubtype="0" fill="hold" grpId="2" nodeType="withEffect">
                                  <p:stCondLst>
                                    <p:cond delay="0"/>
                                  </p:stCondLst>
                                  <p:childTnLst>
                                    <p:animRot by="21600000">
                                      <p:cBhvr>
                                        <p:cTn id="133" dur="5000" fill="hold"/>
                                        <p:tgtEl>
                                          <p:spTgt spid="9"/>
                                        </p:tgtEl>
                                        <p:attrNameLst>
                                          <p:attrName>r</p:attrName>
                                        </p:attrNameLst>
                                      </p:cBhvr>
                                    </p:animRot>
                                  </p:childTnLst>
                                </p:cTn>
                              </p:par>
                              <p:par>
                                <p:cTn id="134" presetID="8" presetClass="emph" presetSubtype="0" fill="hold" grpId="2" nodeType="withEffect">
                                  <p:stCondLst>
                                    <p:cond delay="0"/>
                                  </p:stCondLst>
                                  <p:childTnLst>
                                    <p:animRot by="21600000">
                                      <p:cBhvr>
                                        <p:cTn id="135" dur="5000" fill="hold"/>
                                        <p:tgtEl>
                                          <p:spTgt spid="11"/>
                                        </p:tgtEl>
                                        <p:attrNameLst>
                                          <p:attrName>r</p:attrName>
                                        </p:attrNameLst>
                                      </p:cBhvr>
                                    </p:animRot>
                                  </p:childTnLst>
                                </p:cTn>
                              </p:par>
                              <p:par>
                                <p:cTn id="136" presetID="8" presetClass="emph" presetSubtype="0" fill="hold" grpId="2" nodeType="withEffect">
                                  <p:stCondLst>
                                    <p:cond delay="0"/>
                                  </p:stCondLst>
                                  <p:childTnLst>
                                    <p:animRot by="21600000">
                                      <p:cBhvr>
                                        <p:cTn id="137" dur="5000" fill="hold"/>
                                        <p:tgtEl>
                                          <p:spTgt spid="13"/>
                                        </p:tgtEl>
                                        <p:attrNameLst>
                                          <p:attrName>r</p:attrName>
                                        </p:attrNameLst>
                                      </p:cBhvr>
                                    </p:animRot>
                                  </p:childTnLst>
                                </p:cTn>
                              </p:par>
                              <p:par>
                                <p:cTn id="138" presetID="8" presetClass="emph" presetSubtype="0" fill="hold" grpId="2" nodeType="withEffect">
                                  <p:stCondLst>
                                    <p:cond delay="0"/>
                                  </p:stCondLst>
                                  <p:childTnLst>
                                    <p:animRot by="21600000">
                                      <p:cBhvr>
                                        <p:cTn id="139" dur="5000" fill="hold"/>
                                        <p:tgtEl>
                                          <p:spTgt spid="15"/>
                                        </p:tgtEl>
                                        <p:attrNameLst>
                                          <p:attrName>r</p:attrName>
                                        </p:attrNameLst>
                                      </p:cBhvr>
                                    </p:animRot>
                                  </p:childTnLst>
                                </p:cTn>
                              </p:par>
                              <p:par>
                                <p:cTn id="140" presetID="8" presetClass="emph" presetSubtype="0" fill="hold" grpId="2" nodeType="withEffect">
                                  <p:stCondLst>
                                    <p:cond delay="0"/>
                                  </p:stCondLst>
                                  <p:childTnLst>
                                    <p:animRot by="21600000">
                                      <p:cBhvr>
                                        <p:cTn id="141" dur="5000" fill="hold"/>
                                        <p:tgtEl>
                                          <p:spTgt spid="17"/>
                                        </p:tgtEl>
                                        <p:attrNameLst>
                                          <p:attrName>r</p:attrName>
                                        </p:attrNameLst>
                                      </p:cBhvr>
                                    </p:animRot>
                                  </p:childTnLst>
                                </p:cTn>
                              </p:par>
                              <p:par>
                                <p:cTn id="142" presetID="8" presetClass="emph" presetSubtype="0" fill="hold" grpId="2" nodeType="withEffect">
                                  <p:stCondLst>
                                    <p:cond delay="0"/>
                                  </p:stCondLst>
                                  <p:childTnLst>
                                    <p:animRot by="21600000">
                                      <p:cBhvr>
                                        <p:cTn id="143" dur="5000" fill="hold"/>
                                        <p:tgtEl>
                                          <p:spTgt spid="19"/>
                                        </p:tgtEl>
                                        <p:attrNameLst>
                                          <p:attrName>r</p:attrName>
                                        </p:attrNameLst>
                                      </p:cBhvr>
                                    </p:animRot>
                                  </p:childTnLst>
                                </p:cTn>
                              </p:par>
                              <p:par>
                                <p:cTn id="144" presetID="8" presetClass="emph" presetSubtype="0" fill="hold" grpId="2" nodeType="withEffect">
                                  <p:stCondLst>
                                    <p:cond delay="0"/>
                                  </p:stCondLst>
                                  <p:childTnLst>
                                    <p:animRot by="21600000">
                                      <p:cBhvr>
                                        <p:cTn id="145" dur="5000" fill="hold"/>
                                        <p:tgtEl>
                                          <p:spTgt spid="21"/>
                                        </p:tgtEl>
                                        <p:attrNameLst>
                                          <p:attrName>r</p:attrName>
                                        </p:attrNameLst>
                                      </p:cBhvr>
                                    </p:animRot>
                                  </p:childTnLst>
                                </p:cTn>
                              </p:par>
                              <p:par>
                                <p:cTn id="146" presetID="8" presetClass="emph" presetSubtype="0" fill="hold" grpId="2" nodeType="withEffect">
                                  <p:stCondLst>
                                    <p:cond delay="0"/>
                                  </p:stCondLst>
                                  <p:childTnLst>
                                    <p:animRot by="21600000">
                                      <p:cBhvr>
                                        <p:cTn id="147" dur="5000" fill="hold"/>
                                        <p:tgtEl>
                                          <p:spTgt spid="23"/>
                                        </p:tgtEl>
                                        <p:attrNameLst>
                                          <p:attrName>r</p:attrName>
                                        </p:attrNameLst>
                                      </p:cBhvr>
                                    </p:animRot>
                                  </p:childTnLst>
                                </p:cTn>
                              </p:par>
                              <p:par>
                                <p:cTn id="148" presetID="8" presetClass="emph" presetSubtype="0" fill="hold" grpId="2" nodeType="withEffect">
                                  <p:stCondLst>
                                    <p:cond delay="0"/>
                                  </p:stCondLst>
                                  <p:childTnLst>
                                    <p:animRot by="-21600000">
                                      <p:cBhvr>
                                        <p:cTn id="149" dur="5000" fill="hold"/>
                                        <p:tgtEl>
                                          <p:spTgt spid="6"/>
                                        </p:tgtEl>
                                        <p:attrNameLst>
                                          <p:attrName>r</p:attrName>
                                        </p:attrNameLst>
                                      </p:cBhvr>
                                    </p:animRot>
                                  </p:childTnLst>
                                </p:cTn>
                              </p:par>
                              <p:par>
                                <p:cTn id="150" presetID="8" presetClass="emph" presetSubtype="0" fill="hold" grpId="2" nodeType="withEffect">
                                  <p:stCondLst>
                                    <p:cond delay="0"/>
                                  </p:stCondLst>
                                  <p:childTnLst>
                                    <p:animRot by="-21600000">
                                      <p:cBhvr>
                                        <p:cTn id="151" dur="5000" fill="hold"/>
                                        <p:tgtEl>
                                          <p:spTgt spid="8"/>
                                        </p:tgtEl>
                                        <p:attrNameLst>
                                          <p:attrName>r</p:attrName>
                                        </p:attrNameLst>
                                      </p:cBhvr>
                                    </p:animRot>
                                  </p:childTnLst>
                                </p:cTn>
                              </p:par>
                              <p:par>
                                <p:cTn id="152" presetID="8" presetClass="emph" presetSubtype="0" fill="hold" grpId="2" nodeType="withEffect">
                                  <p:stCondLst>
                                    <p:cond delay="0"/>
                                  </p:stCondLst>
                                  <p:childTnLst>
                                    <p:animRot by="-21600000">
                                      <p:cBhvr>
                                        <p:cTn id="153" dur="5000" fill="hold"/>
                                        <p:tgtEl>
                                          <p:spTgt spid="10"/>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12"/>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6"/>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20"/>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22"/>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24"/>
                                        </p:tgtEl>
                                        <p:attrNameLst>
                                          <p:attrName>r</p:attrName>
                                        </p:attrNameLst>
                                      </p:cBhvr>
                                    </p:animRot>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5"/>
                                        </p:tgtEl>
                                        <p:attrNameLst>
                                          <p:attrName>ppt_x</p:attrName>
                                        </p:attrNameLst>
                                      </p:cBhvr>
                                      <p:tavLst>
                                        <p:tav tm="0">
                                          <p:val>
                                            <p:strVal val="ppt_x"/>
                                          </p:val>
                                        </p:tav>
                                        <p:tav tm="100000">
                                          <p:val>
                                            <p:strVal val="1+ppt_w/2"/>
                                          </p:val>
                                        </p:tav>
                                      </p:tavLst>
                                    </p:anim>
                                    <p:anim calcmode="lin" valueType="num">
                                      <p:cBhvr additive="base">
                                        <p:cTn id="191" dur="5000"/>
                                        <p:tgtEl>
                                          <p:spTgt spid="15"/>
                                        </p:tgtEl>
                                        <p:attrNameLst>
                                          <p:attrName>ppt_y</p:attrName>
                                        </p:attrNameLst>
                                      </p:cBhvr>
                                      <p:tavLst>
                                        <p:tav tm="0">
                                          <p:val>
                                            <p:strVal val="ppt_y"/>
                                          </p:val>
                                        </p:tav>
                                        <p:tav tm="100000">
                                          <p:val>
                                            <p:strVal val="ppt_y"/>
                                          </p:val>
                                        </p:tav>
                                      </p:tavLst>
                                    </p:anim>
                                    <p:set>
                                      <p:cBhvr>
                                        <p:cTn id="192" dur="1" fill="hold">
                                          <p:stCondLst>
                                            <p:cond delay="4999"/>
                                          </p:stCondLst>
                                        </p:cTn>
                                        <p:tgtEl>
                                          <p:spTgt spid="15"/>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7"/>
                                        </p:tgtEl>
                                        <p:attrNameLst>
                                          <p:attrName>ppt_x</p:attrName>
                                        </p:attrNameLst>
                                      </p:cBhvr>
                                      <p:tavLst>
                                        <p:tav tm="0">
                                          <p:val>
                                            <p:strVal val="ppt_x"/>
                                          </p:val>
                                        </p:tav>
                                        <p:tav tm="100000">
                                          <p:val>
                                            <p:strVal val="1+ppt_w/2"/>
                                          </p:val>
                                        </p:tav>
                                      </p:tavLst>
                                    </p:anim>
                                    <p:anim calcmode="lin" valueType="num">
                                      <p:cBhvr additive="base">
                                        <p:cTn id="195" dur="5000"/>
                                        <p:tgtEl>
                                          <p:spTgt spid="17"/>
                                        </p:tgtEl>
                                        <p:attrNameLst>
                                          <p:attrName>ppt_y</p:attrName>
                                        </p:attrNameLst>
                                      </p:cBhvr>
                                      <p:tavLst>
                                        <p:tav tm="0">
                                          <p:val>
                                            <p:strVal val="ppt_y"/>
                                          </p:val>
                                        </p:tav>
                                        <p:tav tm="100000">
                                          <p:val>
                                            <p:strVal val="ppt_y"/>
                                          </p:val>
                                        </p:tav>
                                      </p:tavLst>
                                    </p:anim>
                                    <p:set>
                                      <p:cBhvr>
                                        <p:cTn id="196" dur="1" fill="hold">
                                          <p:stCondLst>
                                            <p:cond delay="4999"/>
                                          </p:stCondLst>
                                        </p:cTn>
                                        <p:tgtEl>
                                          <p:spTgt spid="17"/>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1+ppt_w/2"/>
                                          </p:val>
                                        </p:tav>
                                      </p:tavLst>
                                    </p:anim>
                                    <p:anim calcmode="lin" valueType="num">
                                      <p:cBhvr additive="base">
                                        <p:cTn id="199" dur="5000"/>
                                        <p:tgtEl>
                                          <p:spTgt spid="19"/>
                                        </p:tgtEl>
                                        <p:attrNameLst>
                                          <p:attrName>ppt_y</p:attrName>
                                        </p:attrNameLst>
                                      </p:cBhvr>
                                      <p:tavLst>
                                        <p:tav tm="0">
                                          <p:val>
                                            <p:strVal val="ppt_y"/>
                                          </p:val>
                                        </p:tav>
                                        <p:tav tm="100000">
                                          <p:val>
                                            <p:strVal val="ppt_y"/>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21"/>
                                        </p:tgtEl>
                                        <p:attrNameLst>
                                          <p:attrName>ppt_x</p:attrName>
                                        </p:attrNameLst>
                                      </p:cBhvr>
                                      <p:tavLst>
                                        <p:tav tm="0">
                                          <p:val>
                                            <p:strVal val="ppt_x"/>
                                          </p:val>
                                        </p:tav>
                                        <p:tav tm="100000">
                                          <p:val>
                                            <p:strVal val="1+ppt_w/2"/>
                                          </p:val>
                                        </p:tav>
                                      </p:tavLst>
                                    </p:anim>
                                    <p:anim calcmode="lin" valueType="num">
                                      <p:cBhvr additive="base">
                                        <p:cTn id="203" dur="5000"/>
                                        <p:tgtEl>
                                          <p:spTgt spid="21"/>
                                        </p:tgtEl>
                                        <p:attrNameLst>
                                          <p:attrName>ppt_y</p:attrName>
                                        </p:attrNameLst>
                                      </p:cBhvr>
                                      <p:tavLst>
                                        <p:tav tm="0">
                                          <p:val>
                                            <p:strVal val="ppt_y"/>
                                          </p:val>
                                        </p:tav>
                                        <p:tav tm="100000">
                                          <p:val>
                                            <p:strVal val="ppt_y"/>
                                          </p:val>
                                        </p:tav>
                                      </p:tavLst>
                                    </p:anim>
                                    <p:set>
                                      <p:cBhvr>
                                        <p:cTn id="204" dur="1" fill="hold">
                                          <p:stCondLst>
                                            <p:cond delay="4999"/>
                                          </p:stCondLst>
                                        </p:cTn>
                                        <p:tgtEl>
                                          <p:spTgt spid="21"/>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23"/>
                                        </p:tgtEl>
                                        <p:attrNameLst>
                                          <p:attrName>ppt_x</p:attrName>
                                        </p:attrNameLst>
                                      </p:cBhvr>
                                      <p:tavLst>
                                        <p:tav tm="0">
                                          <p:val>
                                            <p:strVal val="ppt_x"/>
                                          </p:val>
                                        </p:tav>
                                        <p:tav tm="100000">
                                          <p:val>
                                            <p:strVal val="1+ppt_w/2"/>
                                          </p:val>
                                        </p:tav>
                                      </p:tavLst>
                                    </p:anim>
                                    <p:anim calcmode="lin" valueType="num">
                                      <p:cBhvr additive="base">
                                        <p:cTn id="207" dur="5000"/>
                                        <p:tgtEl>
                                          <p:spTgt spid="23"/>
                                        </p:tgtEl>
                                        <p:attrNameLst>
                                          <p:attrName>ppt_y</p:attrName>
                                        </p:attrNameLst>
                                      </p:cBhvr>
                                      <p:tavLst>
                                        <p:tav tm="0">
                                          <p:val>
                                            <p:strVal val="ppt_y"/>
                                          </p:val>
                                        </p:tav>
                                        <p:tav tm="100000">
                                          <p:val>
                                            <p:strVal val="ppt_y"/>
                                          </p:val>
                                        </p:tav>
                                      </p:tavLst>
                                    </p:anim>
                                    <p:set>
                                      <p:cBhvr>
                                        <p:cTn id="208" dur="1" fill="hold">
                                          <p:stCondLst>
                                            <p:cond delay="4999"/>
                                          </p:stCondLst>
                                        </p:cTn>
                                        <p:tgtEl>
                                          <p:spTgt spid="23"/>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6"/>
                                        </p:tgtEl>
                                        <p:attrNameLst>
                                          <p:attrName>ppt_x</p:attrName>
                                        </p:attrNameLst>
                                      </p:cBhvr>
                                      <p:tavLst>
                                        <p:tav tm="0">
                                          <p:val>
                                            <p:strVal val="ppt_x"/>
                                          </p:val>
                                        </p:tav>
                                        <p:tav tm="100000">
                                          <p:val>
                                            <p:strVal val="0-ppt_w/2"/>
                                          </p:val>
                                        </p:tav>
                                      </p:tavLst>
                                    </p:anim>
                                    <p:anim calcmode="lin" valueType="num">
                                      <p:cBhvr additive="base">
                                        <p:cTn id="211" dur="5000"/>
                                        <p:tgtEl>
                                          <p:spTgt spid="6"/>
                                        </p:tgtEl>
                                        <p:attrNameLst>
                                          <p:attrName>ppt_y</p:attrName>
                                        </p:attrNameLst>
                                      </p:cBhvr>
                                      <p:tavLst>
                                        <p:tav tm="0">
                                          <p:val>
                                            <p:strVal val="ppt_y"/>
                                          </p:val>
                                        </p:tav>
                                        <p:tav tm="100000">
                                          <p:val>
                                            <p:strVal val="ppt_y"/>
                                          </p:val>
                                        </p:tav>
                                      </p:tavLst>
                                    </p:anim>
                                    <p:set>
                                      <p:cBhvr>
                                        <p:cTn id="212" dur="1" fill="hold">
                                          <p:stCondLst>
                                            <p:cond delay="4999"/>
                                          </p:stCondLst>
                                        </p:cTn>
                                        <p:tgtEl>
                                          <p:spTgt spid="6"/>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8"/>
                                        </p:tgtEl>
                                        <p:attrNameLst>
                                          <p:attrName>ppt_x</p:attrName>
                                        </p:attrNameLst>
                                      </p:cBhvr>
                                      <p:tavLst>
                                        <p:tav tm="0">
                                          <p:val>
                                            <p:strVal val="ppt_x"/>
                                          </p:val>
                                        </p:tav>
                                        <p:tav tm="100000">
                                          <p:val>
                                            <p:strVal val="0-ppt_w/2"/>
                                          </p:val>
                                        </p:tav>
                                      </p:tavLst>
                                    </p:anim>
                                    <p:anim calcmode="lin" valueType="num">
                                      <p:cBhvr additive="base">
                                        <p:cTn id="215" dur="5000"/>
                                        <p:tgtEl>
                                          <p:spTgt spid="8"/>
                                        </p:tgtEl>
                                        <p:attrNameLst>
                                          <p:attrName>ppt_y</p:attrName>
                                        </p:attrNameLst>
                                      </p:cBhvr>
                                      <p:tavLst>
                                        <p:tav tm="0">
                                          <p:val>
                                            <p:strVal val="ppt_y"/>
                                          </p:val>
                                        </p:tav>
                                        <p:tav tm="100000">
                                          <p:val>
                                            <p:strVal val="ppt_y"/>
                                          </p:val>
                                        </p:tav>
                                      </p:tavLst>
                                    </p:anim>
                                    <p:set>
                                      <p:cBhvr>
                                        <p:cTn id="216" dur="1" fill="hold">
                                          <p:stCondLst>
                                            <p:cond delay="4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10"/>
                                        </p:tgtEl>
                                        <p:attrNameLst>
                                          <p:attrName>ppt_x</p:attrName>
                                        </p:attrNameLst>
                                      </p:cBhvr>
                                      <p:tavLst>
                                        <p:tav tm="0">
                                          <p:val>
                                            <p:strVal val="ppt_x"/>
                                          </p:val>
                                        </p:tav>
                                        <p:tav tm="100000">
                                          <p:val>
                                            <p:strVal val="0-ppt_w/2"/>
                                          </p:val>
                                        </p:tav>
                                      </p:tavLst>
                                    </p:anim>
                                    <p:anim calcmode="lin" valueType="num">
                                      <p:cBhvr additive="base">
                                        <p:cTn id="219" dur="5000"/>
                                        <p:tgtEl>
                                          <p:spTgt spid="10"/>
                                        </p:tgtEl>
                                        <p:attrNameLst>
                                          <p:attrName>ppt_y</p:attrName>
                                        </p:attrNameLst>
                                      </p:cBhvr>
                                      <p:tavLst>
                                        <p:tav tm="0">
                                          <p:val>
                                            <p:strVal val="ppt_y"/>
                                          </p:val>
                                        </p:tav>
                                        <p:tav tm="100000">
                                          <p:val>
                                            <p:strVal val="ppt_y"/>
                                          </p:val>
                                        </p:tav>
                                      </p:tavLst>
                                    </p:anim>
                                    <p:set>
                                      <p:cBhvr>
                                        <p:cTn id="220" dur="1" fill="hold">
                                          <p:stCondLst>
                                            <p:cond delay="4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2"/>
                                        </p:tgtEl>
                                        <p:attrNameLst>
                                          <p:attrName>ppt_x</p:attrName>
                                        </p:attrNameLst>
                                      </p:cBhvr>
                                      <p:tavLst>
                                        <p:tav tm="0">
                                          <p:val>
                                            <p:strVal val="ppt_x"/>
                                          </p:val>
                                        </p:tav>
                                        <p:tav tm="100000">
                                          <p:val>
                                            <p:strVal val="0-ppt_w/2"/>
                                          </p:val>
                                        </p:tav>
                                      </p:tavLst>
                                    </p:anim>
                                    <p:anim calcmode="lin" valueType="num">
                                      <p:cBhvr additive="base">
                                        <p:cTn id="223" dur="5000"/>
                                        <p:tgtEl>
                                          <p:spTgt spid="12"/>
                                        </p:tgtEl>
                                        <p:attrNameLst>
                                          <p:attrName>ppt_y</p:attrName>
                                        </p:attrNameLst>
                                      </p:cBhvr>
                                      <p:tavLst>
                                        <p:tav tm="0">
                                          <p:val>
                                            <p:strVal val="ppt_y"/>
                                          </p:val>
                                        </p:tav>
                                        <p:tav tm="100000">
                                          <p:val>
                                            <p:strVal val="ppt_y"/>
                                          </p:val>
                                        </p:tav>
                                      </p:tavLst>
                                    </p:anim>
                                    <p:set>
                                      <p:cBhvr>
                                        <p:cTn id="224" dur="1" fill="hold">
                                          <p:stCondLst>
                                            <p:cond delay="4999"/>
                                          </p:stCondLst>
                                        </p:cTn>
                                        <p:tgtEl>
                                          <p:spTgt spid="12"/>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4"/>
                                        </p:tgtEl>
                                        <p:attrNameLst>
                                          <p:attrName>ppt_x</p:attrName>
                                        </p:attrNameLst>
                                      </p:cBhvr>
                                      <p:tavLst>
                                        <p:tav tm="0">
                                          <p:val>
                                            <p:strVal val="ppt_x"/>
                                          </p:val>
                                        </p:tav>
                                        <p:tav tm="100000">
                                          <p:val>
                                            <p:strVal val="0-ppt_w/2"/>
                                          </p:val>
                                        </p:tav>
                                      </p:tavLst>
                                    </p:anim>
                                    <p:anim calcmode="lin" valueType="num">
                                      <p:cBhvr additive="base">
                                        <p:cTn id="227" dur="5000"/>
                                        <p:tgtEl>
                                          <p:spTgt spid="14"/>
                                        </p:tgtEl>
                                        <p:attrNameLst>
                                          <p:attrName>ppt_y</p:attrName>
                                        </p:attrNameLst>
                                      </p:cBhvr>
                                      <p:tavLst>
                                        <p:tav tm="0">
                                          <p:val>
                                            <p:strVal val="ppt_y"/>
                                          </p:val>
                                        </p:tav>
                                        <p:tav tm="100000">
                                          <p:val>
                                            <p:strVal val="ppt_y"/>
                                          </p:val>
                                        </p:tav>
                                      </p:tavLst>
                                    </p:anim>
                                    <p:set>
                                      <p:cBhvr>
                                        <p:cTn id="228" dur="1" fill="hold">
                                          <p:stCondLst>
                                            <p:cond delay="4999"/>
                                          </p:stCondLst>
                                        </p:cTn>
                                        <p:tgtEl>
                                          <p:spTgt spid="14"/>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6"/>
                                        </p:tgtEl>
                                        <p:attrNameLst>
                                          <p:attrName>ppt_x</p:attrName>
                                        </p:attrNameLst>
                                      </p:cBhvr>
                                      <p:tavLst>
                                        <p:tav tm="0">
                                          <p:val>
                                            <p:strVal val="ppt_x"/>
                                          </p:val>
                                        </p:tav>
                                        <p:tav tm="100000">
                                          <p:val>
                                            <p:strVal val="0-ppt_w/2"/>
                                          </p:val>
                                        </p:tav>
                                      </p:tavLst>
                                    </p:anim>
                                    <p:anim calcmode="lin" valueType="num">
                                      <p:cBhvr additive="base">
                                        <p:cTn id="231" dur="5000"/>
                                        <p:tgtEl>
                                          <p:spTgt spid="16"/>
                                        </p:tgtEl>
                                        <p:attrNameLst>
                                          <p:attrName>ppt_y</p:attrName>
                                        </p:attrNameLst>
                                      </p:cBhvr>
                                      <p:tavLst>
                                        <p:tav tm="0">
                                          <p:val>
                                            <p:strVal val="ppt_y"/>
                                          </p:val>
                                        </p:tav>
                                        <p:tav tm="100000">
                                          <p:val>
                                            <p:strVal val="ppt_y"/>
                                          </p:val>
                                        </p:tav>
                                      </p:tavLst>
                                    </p:anim>
                                    <p:set>
                                      <p:cBhvr>
                                        <p:cTn id="232" dur="1" fill="hold">
                                          <p:stCondLst>
                                            <p:cond delay="4999"/>
                                          </p:stCondLst>
                                        </p:cTn>
                                        <p:tgtEl>
                                          <p:spTgt spid="16"/>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18"/>
                                        </p:tgtEl>
                                        <p:attrNameLst>
                                          <p:attrName>ppt_x</p:attrName>
                                        </p:attrNameLst>
                                      </p:cBhvr>
                                      <p:tavLst>
                                        <p:tav tm="0">
                                          <p:val>
                                            <p:strVal val="ppt_x"/>
                                          </p:val>
                                        </p:tav>
                                        <p:tav tm="100000">
                                          <p:val>
                                            <p:strVal val="0-ppt_w/2"/>
                                          </p:val>
                                        </p:tav>
                                      </p:tavLst>
                                    </p:anim>
                                    <p:anim calcmode="lin" valueType="num">
                                      <p:cBhvr additive="base">
                                        <p:cTn id="235" dur="5000"/>
                                        <p:tgtEl>
                                          <p:spTgt spid="18"/>
                                        </p:tgtEl>
                                        <p:attrNameLst>
                                          <p:attrName>ppt_y</p:attrName>
                                        </p:attrNameLst>
                                      </p:cBhvr>
                                      <p:tavLst>
                                        <p:tav tm="0">
                                          <p:val>
                                            <p:strVal val="ppt_y"/>
                                          </p:val>
                                        </p:tav>
                                        <p:tav tm="100000">
                                          <p:val>
                                            <p:strVal val="ppt_y"/>
                                          </p:val>
                                        </p:tav>
                                      </p:tavLst>
                                    </p:anim>
                                    <p:set>
                                      <p:cBhvr>
                                        <p:cTn id="236" dur="1" fill="hold">
                                          <p:stCondLst>
                                            <p:cond delay="4999"/>
                                          </p:stCondLst>
                                        </p:cTn>
                                        <p:tgtEl>
                                          <p:spTgt spid="18"/>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0"/>
                                        </p:tgtEl>
                                        <p:attrNameLst>
                                          <p:attrName>ppt_x</p:attrName>
                                        </p:attrNameLst>
                                      </p:cBhvr>
                                      <p:tavLst>
                                        <p:tav tm="0">
                                          <p:val>
                                            <p:strVal val="ppt_x"/>
                                          </p:val>
                                        </p:tav>
                                        <p:tav tm="100000">
                                          <p:val>
                                            <p:strVal val="0-ppt_w/2"/>
                                          </p:val>
                                        </p:tav>
                                      </p:tavLst>
                                    </p:anim>
                                    <p:anim calcmode="lin" valueType="num">
                                      <p:cBhvr additive="base">
                                        <p:cTn id="239" dur="5000"/>
                                        <p:tgtEl>
                                          <p:spTgt spid="20"/>
                                        </p:tgtEl>
                                        <p:attrNameLst>
                                          <p:attrName>ppt_y</p:attrName>
                                        </p:attrNameLst>
                                      </p:cBhvr>
                                      <p:tavLst>
                                        <p:tav tm="0">
                                          <p:val>
                                            <p:strVal val="ppt_y"/>
                                          </p:val>
                                        </p:tav>
                                        <p:tav tm="100000">
                                          <p:val>
                                            <p:strVal val="ppt_y"/>
                                          </p:val>
                                        </p:tav>
                                      </p:tavLst>
                                    </p:anim>
                                    <p:set>
                                      <p:cBhvr>
                                        <p:cTn id="240" dur="1" fill="hold">
                                          <p:stCondLst>
                                            <p:cond delay="4999"/>
                                          </p:stCondLst>
                                        </p:cTn>
                                        <p:tgtEl>
                                          <p:spTgt spid="20"/>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4"/>
                                        </p:tgtEl>
                                        <p:attrNameLst>
                                          <p:attrName>ppt_x</p:attrName>
                                        </p:attrNameLst>
                                      </p:cBhvr>
                                      <p:tavLst>
                                        <p:tav tm="0">
                                          <p:val>
                                            <p:strVal val="ppt_x"/>
                                          </p:val>
                                        </p:tav>
                                        <p:tav tm="100000">
                                          <p:val>
                                            <p:strVal val="0-ppt_w/2"/>
                                          </p:val>
                                        </p:tav>
                                      </p:tavLst>
                                    </p:anim>
                                    <p:anim calcmode="lin" valueType="num">
                                      <p:cBhvr additive="base">
                                        <p:cTn id="247" dur="5000"/>
                                        <p:tgtEl>
                                          <p:spTgt spid="24"/>
                                        </p:tgtEl>
                                        <p:attrNameLst>
                                          <p:attrName>ppt_y</p:attrName>
                                        </p:attrNameLst>
                                      </p:cBhvr>
                                      <p:tavLst>
                                        <p:tav tm="0">
                                          <p:val>
                                            <p:strVal val="ppt_y"/>
                                          </p:val>
                                        </p:tav>
                                        <p:tav tm="100000">
                                          <p:val>
                                            <p:strVal val="ppt_y"/>
                                          </p:val>
                                        </p:tav>
                                      </p:tavLst>
                                    </p:anim>
                                    <p:set>
                                      <p:cBhvr>
                                        <p:cTn id="248" dur="1" fill="hold">
                                          <p:stCondLst>
                                            <p:cond delay="4999"/>
                                          </p:stCondLst>
                                        </p:cTn>
                                        <p:tgtEl>
                                          <p:spTgt spid="2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5000" fill="hold"/>
                                        <p:tgtEl>
                                          <p:spTgt spid="4"/>
                                        </p:tgtEl>
                                        <p:attrNameLst>
                                          <p:attrName>ppt_w</p:attrName>
                                        </p:attrNameLst>
                                      </p:cBhvr>
                                      <p:tavLst>
                                        <p:tav tm="0">
                                          <p:val>
                                            <p:strVal val="4/3*#ppt_w"/>
                                          </p:val>
                                        </p:tav>
                                        <p:tav tm="100000">
                                          <p:val>
                                            <p:strVal val="#ppt_w"/>
                                          </p:val>
                                        </p:tav>
                                      </p:tavLst>
                                    </p:anim>
                                    <p:anim calcmode="lin" valueType="num">
                                      <p:cBhvr>
                                        <p:cTn id="252" dur="5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600">
                  <a:shade val="30000"/>
                  <a:satMod val="115000"/>
                </a:srgbClr>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artleo.com-48520.jpg"/>
          <p:cNvPicPr>
            <a:picLocks noChangeAspect="1"/>
          </p:cNvPicPr>
          <p:nvPr/>
        </p:nvPicPr>
        <p:blipFill>
          <a:blip r:embed="rId2"/>
          <a:stretch>
            <a:fillRect/>
          </a:stretch>
        </p:blipFill>
        <p:spPr>
          <a:xfrm>
            <a:off x="0" y="26685"/>
            <a:ext cx="9144000" cy="6831315"/>
          </a:xfrm>
          <a:prstGeom prst="rect">
            <a:avLst/>
          </a:prstGeom>
        </p:spPr>
      </p:pic>
      <p:pic>
        <p:nvPicPr>
          <p:cNvPr id="5" name="4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0" y="2096882"/>
            <a:ext cx="1357290" cy="1403556"/>
          </a:xfrm>
          <a:prstGeom prst="rect">
            <a:avLst/>
          </a:prstGeom>
        </p:spPr>
      </p:pic>
      <p:pic>
        <p:nvPicPr>
          <p:cNvPr id="6" name="5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0" y="3429000"/>
            <a:ext cx="1312580" cy="1357322"/>
          </a:xfrm>
          <a:prstGeom prst="rect">
            <a:avLst/>
          </a:prstGeom>
        </p:spPr>
      </p:pic>
      <p:pic>
        <p:nvPicPr>
          <p:cNvPr id="7" name="6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1285852" y="2096882"/>
            <a:ext cx="1357290" cy="1403556"/>
          </a:xfrm>
          <a:prstGeom prst="rect">
            <a:avLst/>
          </a:prstGeom>
        </p:spPr>
      </p:pic>
      <p:pic>
        <p:nvPicPr>
          <p:cNvPr id="8" name="7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1285852" y="3429000"/>
            <a:ext cx="1312580" cy="1357322"/>
          </a:xfrm>
          <a:prstGeom prst="rect">
            <a:avLst/>
          </a:prstGeom>
        </p:spPr>
      </p:pic>
      <p:pic>
        <p:nvPicPr>
          <p:cNvPr id="9" name="8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2643174" y="2096882"/>
            <a:ext cx="1357290" cy="1403556"/>
          </a:xfrm>
          <a:prstGeom prst="rect">
            <a:avLst/>
          </a:prstGeom>
        </p:spPr>
      </p:pic>
      <p:pic>
        <p:nvPicPr>
          <p:cNvPr id="10" name="9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2643174" y="3429000"/>
            <a:ext cx="1312580" cy="1357322"/>
          </a:xfrm>
          <a:prstGeom prst="rect">
            <a:avLst/>
          </a:prstGeom>
        </p:spPr>
      </p:pic>
      <p:pic>
        <p:nvPicPr>
          <p:cNvPr id="11" name="10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4000496" y="2096882"/>
            <a:ext cx="1357290" cy="1403556"/>
          </a:xfrm>
          <a:prstGeom prst="rect">
            <a:avLst/>
          </a:prstGeom>
        </p:spPr>
      </p:pic>
      <p:pic>
        <p:nvPicPr>
          <p:cNvPr id="12" name="11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4000496" y="3429000"/>
            <a:ext cx="1312580" cy="1357322"/>
          </a:xfrm>
          <a:prstGeom prst="rect">
            <a:avLst/>
          </a:prstGeom>
        </p:spPr>
      </p:pic>
      <p:pic>
        <p:nvPicPr>
          <p:cNvPr id="13" name="12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5188246" y="2025444"/>
            <a:ext cx="1357290" cy="1403556"/>
          </a:xfrm>
          <a:prstGeom prst="rect">
            <a:avLst/>
          </a:prstGeom>
        </p:spPr>
      </p:pic>
      <p:pic>
        <p:nvPicPr>
          <p:cNvPr id="14" name="13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5188246" y="3357562"/>
            <a:ext cx="1312580" cy="1357322"/>
          </a:xfrm>
          <a:prstGeom prst="rect">
            <a:avLst/>
          </a:prstGeom>
        </p:spPr>
      </p:pic>
      <p:pic>
        <p:nvPicPr>
          <p:cNvPr id="15" name="14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6474098" y="2025444"/>
            <a:ext cx="1357290" cy="1403556"/>
          </a:xfrm>
          <a:prstGeom prst="rect">
            <a:avLst/>
          </a:prstGeom>
        </p:spPr>
      </p:pic>
      <p:pic>
        <p:nvPicPr>
          <p:cNvPr id="16" name="15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6474098" y="3357562"/>
            <a:ext cx="1312580" cy="1357322"/>
          </a:xfrm>
          <a:prstGeom prst="rect">
            <a:avLst/>
          </a:prstGeom>
        </p:spPr>
      </p:pic>
      <p:pic>
        <p:nvPicPr>
          <p:cNvPr id="17" name="16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7831420" y="2025444"/>
            <a:ext cx="1357290" cy="1403556"/>
          </a:xfrm>
          <a:prstGeom prst="rect">
            <a:avLst/>
          </a:prstGeom>
        </p:spPr>
      </p:pic>
      <p:pic>
        <p:nvPicPr>
          <p:cNvPr id="18" name="17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7831420" y="3357562"/>
            <a:ext cx="1312580" cy="1357322"/>
          </a:xfrm>
          <a:prstGeom prst="rect">
            <a:avLst/>
          </a:prstGeom>
        </p:spPr>
      </p:pic>
      <p:sp>
        <p:nvSpPr>
          <p:cNvPr id="19" name="18 CuadroTexto"/>
          <p:cNvSpPr txBox="1"/>
          <p:nvPr/>
        </p:nvSpPr>
        <p:spPr>
          <a:xfrm>
            <a:off x="214282" y="5429264"/>
            <a:ext cx="6215106" cy="1015663"/>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Para crear una paz interior, lo más importante es la práctica de la compasión y el amor, la compresión y el respeto por todas las formas de vida</a:t>
            </a:r>
            <a:endParaRPr lang="es-ES" sz="2000" b="1" dirty="0">
              <a:solidFill>
                <a:srgbClr val="FFFF00"/>
              </a:solidFill>
              <a:effectLst>
                <a:outerShdw blurRad="38100" dist="38100" dir="2700000" algn="tl">
                  <a:srgbClr val="000000">
                    <a:alpha val="43137"/>
                  </a:srgbClr>
                </a:outerShdw>
              </a:effectLst>
            </a:endParaRPr>
          </a:p>
        </p:txBody>
      </p:sp>
      <p:pic>
        <p:nvPicPr>
          <p:cNvPr id="20" name="19 Imagen" descr="artleo.com-48520.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ppt_x"/>
                                          </p:val>
                                        </p:tav>
                                      </p:tavLst>
                                    </p:anim>
                                    <p:anim calcmode="lin" valueType="num">
                                      <p:cBhvr additive="base">
                                        <p:cTn id="123" dur="3000"/>
                                        <p:tgtEl>
                                          <p:spTgt spid="6"/>
                                        </p:tgtEl>
                                        <p:attrNameLst>
                                          <p:attrName>ppt_y</p:attrName>
                                        </p:attrNameLst>
                                      </p:cBhvr>
                                      <p:tavLst>
                                        <p:tav tm="0">
                                          <p:val>
                                            <p:strVal val="ppt_y"/>
                                          </p:val>
                                        </p:tav>
                                        <p:tav tm="100000">
                                          <p:val>
                                            <p:strVal val="0-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0-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ppt_x"/>
                                          </p:val>
                                        </p:tav>
                                      </p:tavLst>
                                    </p:anim>
                                    <p:anim calcmode="lin" valueType="num">
                                      <p:cBhvr additive="base">
                                        <p:cTn id="131" dur="3000"/>
                                        <p:tgtEl>
                                          <p:spTgt spid="10"/>
                                        </p:tgtEl>
                                        <p:attrNameLst>
                                          <p:attrName>ppt_y</p:attrName>
                                        </p:attrNameLst>
                                      </p:cBhvr>
                                      <p:tavLst>
                                        <p:tav tm="0">
                                          <p:val>
                                            <p:strVal val="ppt_y"/>
                                          </p:val>
                                        </p:tav>
                                        <p:tav tm="100000">
                                          <p:val>
                                            <p:strVal val="0-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ppt_x"/>
                                          </p:val>
                                        </p:tav>
                                      </p:tavLst>
                                    </p:anim>
                                    <p:anim calcmode="lin" valueType="num">
                                      <p:cBhvr additive="base">
                                        <p:cTn id="139" dur="3000"/>
                                        <p:tgtEl>
                                          <p:spTgt spid="14"/>
                                        </p:tgtEl>
                                        <p:attrNameLst>
                                          <p:attrName>ppt_y</p:attrName>
                                        </p:attrNameLst>
                                      </p:cBhvr>
                                      <p:tavLst>
                                        <p:tav tm="0">
                                          <p:val>
                                            <p:strVal val="ppt_y"/>
                                          </p:val>
                                        </p:tav>
                                        <p:tav tm="100000">
                                          <p:val>
                                            <p:strVal val="0-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ppt_x"/>
                                          </p:val>
                                        </p:tav>
                                      </p:tavLst>
                                    </p:anim>
                                    <p:anim calcmode="lin" valueType="num">
                                      <p:cBhvr additive="base">
                                        <p:cTn id="143" dur="3000"/>
                                        <p:tgtEl>
                                          <p:spTgt spid="16"/>
                                        </p:tgtEl>
                                        <p:attrNameLst>
                                          <p:attrName>ppt_y</p:attrName>
                                        </p:attrNameLst>
                                      </p:cBhvr>
                                      <p:tavLst>
                                        <p:tav tm="0">
                                          <p:val>
                                            <p:strVal val="ppt_y"/>
                                          </p:val>
                                        </p:tav>
                                        <p:tav tm="100000">
                                          <p:val>
                                            <p:strVal val="0-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9"/>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1"/>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3"/>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7"/>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0"/>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par>
                          <p:cTn id="184" fill="hold">
                            <p:stCondLst>
                              <p:cond delay="6000"/>
                            </p:stCondLst>
                            <p:childTnLst>
                              <p:par>
                                <p:cTn id="185" presetID="29" presetClass="entr" presetSubtype="0" fill="hold" grpId="0" nodeType="afterEffect">
                                  <p:stCondLst>
                                    <p:cond delay="0"/>
                                  </p:stCondLst>
                                  <p:childTnLst>
                                    <p:set>
                                      <p:cBhvr>
                                        <p:cTn id="186" dur="1" fill="hold">
                                          <p:stCondLst>
                                            <p:cond delay="0"/>
                                          </p:stCondLst>
                                        </p:cTn>
                                        <p:tgtEl>
                                          <p:spTgt spid="19"/>
                                        </p:tgtEl>
                                        <p:attrNameLst>
                                          <p:attrName>style.visibility</p:attrName>
                                        </p:attrNameLst>
                                      </p:cBhvr>
                                      <p:to>
                                        <p:strVal val="visible"/>
                                      </p:to>
                                    </p:set>
                                    <p:anim calcmode="lin" valueType="num">
                                      <p:cBhvr>
                                        <p:cTn id="187" dur="2000" fill="hold"/>
                                        <p:tgtEl>
                                          <p:spTgt spid="19"/>
                                        </p:tgtEl>
                                        <p:attrNameLst>
                                          <p:attrName>ppt_x</p:attrName>
                                        </p:attrNameLst>
                                      </p:cBhvr>
                                      <p:tavLst>
                                        <p:tav tm="0">
                                          <p:val>
                                            <p:strVal val="#ppt_x-.2"/>
                                          </p:val>
                                        </p:tav>
                                        <p:tav tm="100000">
                                          <p:val>
                                            <p:strVal val="#ppt_x"/>
                                          </p:val>
                                        </p:tav>
                                      </p:tavLst>
                                    </p:anim>
                                    <p:anim calcmode="lin" valueType="num">
                                      <p:cBhvr>
                                        <p:cTn id="188"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89"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Bankoboev.Ru_vodopad_i_reka_v_svezhei_zeleni.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a:off x="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10800000">
            <a:off x="64293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a:off x="571472"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0800000">
            <a:off x="5929322"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a:off x="1143008"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a:off x="171448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10800000">
            <a:off x="54292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0800000">
            <a:off x="4929190"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5400000">
            <a:off x="3739228" y="691268"/>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6200000">
            <a:off x="3857620" y="2643182"/>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5400000">
            <a:off x="3737832" y="191202"/>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16200000">
            <a:off x="3857620" y="3143248"/>
            <a:ext cx="1785950" cy="3643338"/>
          </a:xfrm>
          <a:prstGeom prst="chevron">
            <a:avLst>
              <a:gd name="adj" fmla="val 83874"/>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5400000">
            <a:off x="3737832" y="-308864"/>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16200000">
            <a:off x="3857620" y="3643314"/>
            <a:ext cx="1785950" cy="3643338"/>
          </a:xfrm>
          <a:prstGeom prst="chevron">
            <a:avLst>
              <a:gd name="adj" fmla="val 81741"/>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6200000">
            <a:off x="3857620" y="4143356"/>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5400000">
            <a:off x="3737832" y="-808906"/>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22" name="21 Imagen" descr="Bankoboev.Ru_vodopad_i_reka_v_svezhei_zelen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plus(in)">
                                      <p:cBhvr>
                                        <p:cTn id="74" dur="3000"/>
                                        <p:tgtEl>
                                          <p:spTgt spid="14"/>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plus(in)">
                                      <p:cBhvr>
                                        <p:cTn id="77" dur="3000"/>
                                        <p:tgtEl>
                                          <p:spTgt spid="1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plus(in)">
                                      <p:cBhvr>
                                        <p:cTn id="80" dur="3000"/>
                                        <p:tgtEl>
                                          <p:spTgt spid="18"/>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plus(in)">
                                      <p:cBhvr>
                                        <p:cTn id="83" dur="3000"/>
                                        <p:tgtEl>
                                          <p:spTgt spid="21"/>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plus(in)">
                                      <p:cBhvr>
                                        <p:cTn id="86" dur="3000"/>
                                        <p:tgtEl>
                                          <p:spTgt spid="7"/>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plus(in)">
                                      <p:cBhvr>
                                        <p:cTn id="89" dur="3000"/>
                                        <p:tgtEl>
                                          <p:spTgt spid="9"/>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3000"/>
                                        <p:tgtEl>
                                          <p:spTgt spid="12"/>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plus(in)">
                                      <p:cBhvr>
                                        <p:cTn id="95" dur="3000"/>
                                        <p:tgtEl>
                                          <p:spTgt spid="13"/>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plus(in)">
                                      <p:cBhvr>
                                        <p:cTn id="101" dur="3000"/>
                                        <p:tgtEl>
                                          <p:spTgt spid="1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3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3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Effect transition="in" filter="plus(in)">
                                      <p:cBhvr>
                                        <p:cTn id="110" dur="3000"/>
                                        <p:tgtEl>
                                          <p:spTgt spid="6"/>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8"/>
                                        </p:tgtEl>
                                        <p:attrNameLst>
                                          <p:attrName>style.visibility</p:attrName>
                                        </p:attrNameLst>
                                      </p:cBhvr>
                                      <p:to>
                                        <p:strVal val="visible"/>
                                      </p:to>
                                    </p:set>
                                    <p:animEffect transition="in" filter="plus(in)">
                                      <p:cBhvr>
                                        <p:cTn id="113" dur="3000"/>
                                        <p:tgtEl>
                                          <p:spTgt spid="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plus(in)">
                                      <p:cBhvr>
                                        <p:cTn id="116" dur="3000"/>
                                        <p:tgtEl>
                                          <p:spTgt spid="10"/>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1"/>
                                        </p:tgtEl>
                                        <p:attrNameLst>
                                          <p:attrName>style.visibility</p:attrName>
                                        </p:attrNameLst>
                                      </p:cBhvr>
                                      <p:to>
                                        <p:strVal val="visible"/>
                                      </p:to>
                                    </p:set>
                                    <p:animEffect transition="in" filter="plus(in)">
                                      <p:cBhvr>
                                        <p:cTn id="119" dur="3000"/>
                                        <p:tgtEl>
                                          <p:spTgt spid="11"/>
                                        </p:tgtEl>
                                      </p:cBhvr>
                                    </p:animEffect>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ppt_x"/>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ppt_x"/>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ppt_x"/>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7"/>
                                        </p:tgtEl>
                                      </p:cBhvr>
                                    </p:animEffect>
                                    <p:set>
                                      <p:cBhvr>
                                        <p:cTn id="187" dur="1" fill="hold">
                                          <p:stCondLst>
                                            <p:cond delay="2999"/>
                                          </p:stCondLst>
                                        </p:cTn>
                                        <p:tgtEl>
                                          <p:spTgt spid="7"/>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9"/>
                                        </p:tgtEl>
                                      </p:cBhvr>
                                    </p:animEffect>
                                    <p:set>
                                      <p:cBhvr>
                                        <p:cTn id="190" dur="1" fill="hold">
                                          <p:stCondLst>
                                            <p:cond delay="2999"/>
                                          </p:stCondLst>
                                        </p:cTn>
                                        <p:tgtEl>
                                          <p:spTgt spid="9"/>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12"/>
                                        </p:tgtEl>
                                      </p:cBhvr>
                                    </p:animEffect>
                                    <p:set>
                                      <p:cBhvr>
                                        <p:cTn id="193" dur="1" fill="hold">
                                          <p:stCondLst>
                                            <p:cond delay="2999"/>
                                          </p:stCondLst>
                                        </p:cTn>
                                        <p:tgtEl>
                                          <p:spTgt spid="12"/>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13"/>
                                        </p:tgtEl>
                                      </p:cBhvr>
                                    </p:animEffect>
                                    <p:set>
                                      <p:cBhvr>
                                        <p:cTn id="196" dur="1" fill="hold">
                                          <p:stCondLst>
                                            <p:cond delay="2999"/>
                                          </p:stCondLst>
                                        </p:cTn>
                                        <p:tgtEl>
                                          <p:spTgt spid="13"/>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14"/>
                                        </p:tgtEl>
                                      </p:cBhvr>
                                    </p:animEffect>
                                    <p:set>
                                      <p:cBhvr>
                                        <p:cTn id="199" dur="1" fill="hold">
                                          <p:stCondLst>
                                            <p:cond delay="2999"/>
                                          </p:stCondLst>
                                        </p:cTn>
                                        <p:tgtEl>
                                          <p:spTgt spid="14"/>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6"/>
                                        </p:tgtEl>
                                      </p:cBhvr>
                                    </p:animEffect>
                                    <p:set>
                                      <p:cBhvr>
                                        <p:cTn id="202" dur="1" fill="hold">
                                          <p:stCondLst>
                                            <p:cond delay="2999"/>
                                          </p:stCondLst>
                                        </p:cTn>
                                        <p:tgtEl>
                                          <p:spTgt spid="16"/>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8"/>
                                        </p:tgtEl>
                                      </p:cBhvr>
                                    </p:animEffect>
                                    <p:set>
                                      <p:cBhvr>
                                        <p:cTn id="205" dur="1" fill="hold">
                                          <p:stCondLst>
                                            <p:cond delay="2999"/>
                                          </p:stCondLst>
                                        </p:cTn>
                                        <p:tgtEl>
                                          <p:spTgt spid="18"/>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21"/>
                                        </p:tgtEl>
                                      </p:cBhvr>
                                    </p:animEffect>
                                    <p:set>
                                      <p:cBhvr>
                                        <p:cTn id="208" dur="1" fill="hold">
                                          <p:stCondLst>
                                            <p:cond delay="2999"/>
                                          </p:stCondLst>
                                        </p:cTn>
                                        <p:tgtEl>
                                          <p:spTgt spid="21"/>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6"/>
                                        </p:tgtEl>
                                      </p:cBhvr>
                                    </p:animEffect>
                                    <p:set>
                                      <p:cBhvr>
                                        <p:cTn id="211" dur="1" fill="hold">
                                          <p:stCondLst>
                                            <p:cond delay="2999"/>
                                          </p:stCondLst>
                                        </p:cTn>
                                        <p:tgtEl>
                                          <p:spTgt spid="6"/>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8"/>
                                        </p:tgtEl>
                                      </p:cBhvr>
                                    </p:animEffect>
                                    <p:set>
                                      <p:cBhvr>
                                        <p:cTn id="214" dur="1" fill="hold">
                                          <p:stCondLst>
                                            <p:cond delay="2999"/>
                                          </p:stCondLst>
                                        </p:cTn>
                                        <p:tgtEl>
                                          <p:spTgt spid="8"/>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0"/>
                                        </p:tgtEl>
                                      </p:cBhvr>
                                    </p:animEffect>
                                    <p:set>
                                      <p:cBhvr>
                                        <p:cTn id="217" dur="1" fill="hold">
                                          <p:stCondLst>
                                            <p:cond delay="2999"/>
                                          </p:stCondLst>
                                        </p:cTn>
                                        <p:tgtEl>
                                          <p:spTgt spid="10"/>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4"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ox(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bukRllYPgK-1920x1200.jpg"/>
          <p:cNvPicPr>
            <a:picLocks noChangeAspect="1"/>
          </p:cNvPicPr>
          <p:nvPr/>
        </p:nvPicPr>
        <p:blipFill>
          <a:blip r:embed="rId2"/>
          <a:stretch>
            <a:fillRect/>
          </a:stretch>
        </p:blipFill>
        <p:spPr>
          <a:xfrm>
            <a:off x="0" y="1"/>
            <a:ext cx="9144000" cy="6858000"/>
          </a:xfrm>
          <a:prstGeom prst="rect">
            <a:avLst/>
          </a:prstGeom>
        </p:spPr>
      </p:pic>
      <p:pic>
        <p:nvPicPr>
          <p:cNvPr id="5" name="4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a:off x="3286114" y="428603"/>
            <a:ext cx="2214578" cy="2000264"/>
          </a:xfrm>
          <a:prstGeom prst="rect">
            <a:avLst/>
          </a:prstGeom>
        </p:spPr>
      </p:pic>
      <p:pic>
        <p:nvPicPr>
          <p:cNvPr id="6" name="5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a:off x="4286246" y="714355"/>
            <a:ext cx="2214578" cy="2000264"/>
          </a:xfrm>
          <a:prstGeom prst="rect">
            <a:avLst/>
          </a:prstGeom>
        </p:spPr>
      </p:pic>
      <p:pic>
        <p:nvPicPr>
          <p:cNvPr id="7" name="6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373578">
            <a:off x="5016718" y="1494953"/>
            <a:ext cx="2214578" cy="2000264"/>
          </a:xfrm>
          <a:prstGeom prst="rect">
            <a:avLst/>
          </a:prstGeom>
        </p:spPr>
      </p:pic>
      <p:pic>
        <p:nvPicPr>
          <p:cNvPr id="8" name="7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2844814">
            <a:off x="5307559" y="2563586"/>
            <a:ext cx="2214578" cy="2000264"/>
          </a:xfrm>
          <a:prstGeom prst="rect">
            <a:avLst/>
          </a:prstGeom>
        </p:spPr>
      </p:pic>
      <p:pic>
        <p:nvPicPr>
          <p:cNvPr id="9" name="8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4244380">
            <a:off x="4916990" y="3518333"/>
            <a:ext cx="2214578" cy="2000264"/>
          </a:xfrm>
          <a:prstGeom prst="rect">
            <a:avLst/>
          </a:prstGeom>
        </p:spPr>
      </p:pic>
      <p:pic>
        <p:nvPicPr>
          <p:cNvPr id="10" name="9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6075993">
            <a:off x="4233274" y="3924531"/>
            <a:ext cx="2214578" cy="2000264"/>
          </a:xfrm>
          <a:prstGeom prst="rect">
            <a:avLst/>
          </a:prstGeom>
        </p:spPr>
      </p:pic>
      <p:pic>
        <p:nvPicPr>
          <p:cNvPr id="11" name="10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7464820">
            <a:off x="2986771" y="4050473"/>
            <a:ext cx="2214578" cy="2000264"/>
          </a:xfrm>
          <a:prstGeom prst="rect">
            <a:avLst/>
          </a:prstGeom>
        </p:spPr>
      </p:pic>
      <p:pic>
        <p:nvPicPr>
          <p:cNvPr id="12" name="11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0509720">
            <a:off x="2152073" y="3804575"/>
            <a:ext cx="2214578" cy="2000264"/>
          </a:xfrm>
          <a:prstGeom prst="rect">
            <a:avLst/>
          </a:prstGeom>
        </p:spPr>
      </p:pic>
      <p:pic>
        <p:nvPicPr>
          <p:cNvPr id="13" name="12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2425014">
            <a:off x="1580569" y="3090194"/>
            <a:ext cx="2214578" cy="2000264"/>
          </a:xfrm>
          <a:prstGeom prst="rect">
            <a:avLst/>
          </a:prstGeom>
        </p:spPr>
      </p:pic>
      <p:pic>
        <p:nvPicPr>
          <p:cNvPr id="14" name="13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2988140">
            <a:off x="1449172" y="2105361"/>
            <a:ext cx="2214578" cy="2000264"/>
          </a:xfrm>
          <a:prstGeom prst="rect">
            <a:avLst/>
          </a:prstGeom>
        </p:spPr>
      </p:pic>
      <p:pic>
        <p:nvPicPr>
          <p:cNvPr id="15" name="14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6502495">
            <a:off x="2700892" y="762243"/>
            <a:ext cx="2214578" cy="2000264"/>
          </a:xfrm>
          <a:prstGeom prst="rect">
            <a:avLst/>
          </a:prstGeom>
        </p:spPr>
      </p:pic>
      <p:pic>
        <p:nvPicPr>
          <p:cNvPr id="16" name="15 Imagen" descr="4.png"/>
          <p:cNvPicPr>
            <a:picLocks noChangeAspect="1"/>
          </p:cNvPicPr>
          <p:nvPr/>
        </p:nvPicPr>
        <p:blipFill>
          <a:blip r:embed="rId3">
            <a:duotone>
              <a:prstClr val="black"/>
              <a:srgbClr val="0DFF7A">
                <a:tint val="45000"/>
                <a:satMod val="400000"/>
              </a:srgbClr>
            </a:duotone>
            <a:lum contrast="20000"/>
          </a:blip>
          <a:srcRect l="21141" t="11923" r="24245" b="21304"/>
          <a:stretch>
            <a:fillRect/>
          </a:stretch>
        </p:blipFill>
        <p:spPr>
          <a:xfrm rot="13089138">
            <a:off x="1810013" y="1184730"/>
            <a:ext cx="2214578" cy="2000264"/>
          </a:xfrm>
          <a:prstGeom prst="rect">
            <a:avLst/>
          </a:prstGeom>
        </p:spPr>
      </p:pic>
      <p:sp>
        <p:nvSpPr>
          <p:cNvPr id="17" name="16 CuadroTexto"/>
          <p:cNvSpPr txBox="1"/>
          <p:nvPr/>
        </p:nvSpPr>
        <p:spPr>
          <a:xfrm>
            <a:off x="285720" y="5572140"/>
            <a:ext cx="5143536" cy="923330"/>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rPr>
              <a:t>Creo en la determinación humana. A lo largo de la historia se ha comprobado que la voluntad humana es más poderosa que las armas</a:t>
            </a:r>
            <a:endParaRPr lang="es-ES" b="1" dirty="0">
              <a:solidFill>
                <a:srgbClr val="FFFF00"/>
              </a:solidFill>
              <a:effectLst>
                <a:outerShdw blurRad="38100" dist="38100" dir="2700000" algn="tl">
                  <a:srgbClr val="000000">
                    <a:alpha val="43137"/>
                  </a:srgbClr>
                </a:outerShdw>
              </a:effectLst>
            </a:endParaRPr>
          </a:p>
        </p:txBody>
      </p:sp>
      <p:pic>
        <p:nvPicPr>
          <p:cNvPr id="18" name="17 Imagen" descr="bukRllYPgK-192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par>
                          <p:cTn id="208" fill="hold">
                            <p:stCondLst>
                              <p:cond delay="6000"/>
                            </p:stCondLst>
                            <p:childTnLst>
                              <p:par>
                                <p:cTn id="209" presetID="29" presetClass="entr" presetSubtype="0" fill="hold" grpId="0" nodeType="afterEffect">
                                  <p:stCondLst>
                                    <p:cond delay="0"/>
                                  </p:stCondLst>
                                  <p:childTnLst>
                                    <p:set>
                                      <p:cBhvr>
                                        <p:cTn id="210" dur="1" fill="hold">
                                          <p:stCondLst>
                                            <p:cond delay="0"/>
                                          </p:stCondLst>
                                        </p:cTn>
                                        <p:tgtEl>
                                          <p:spTgt spid="17"/>
                                        </p:tgtEl>
                                        <p:attrNameLst>
                                          <p:attrName>style.visibility</p:attrName>
                                        </p:attrNameLst>
                                      </p:cBhvr>
                                      <p:to>
                                        <p:strVal val="visible"/>
                                      </p:to>
                                    </p:set>
                                    <p:anim calcmode="lin" valueType="num">
                                      <p:cBhvr>
                                        <p:cTn id="211" dur="2000" fill="hold"/>
                                        <p:tgtEl>
                                          <p:spTgt spid="17"/>
                                        </p:tgtEl>
                                        <p:attrNameLst>
                                          <p:attrName>ppt_x</p:attrName>
                                        </p:attrNameLst>
                                      </p:cBhvr>
                                      <p:tavLst>
                                        <p:tav tm="0">
                                          <p:val>
                                            <p:strVal val="#ppt_x-.2"/>
                                          </p:val>
                                        </p:tav>
                                        <p:tav tm="100000">
                                          <p:val>
                                            <p:strVal val="#ppt_x"/>
                                          </p:val>
                                        </p:tav>
                                      </p:tavLst>
                                    </p:anim>
                                    <p:anim calcmode="lin" valueType="num">
                                      <p:cBhvr>
                                        <p:cTn id="212" dur="2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21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cascade-wallpaper1.jpg"/>
          <p:cNvPicPr>
            <a:picLocks noChangeAspect="1"/>
          </p:cNvPicPr>
          <p:nvPr/>
        </p:nvPicPr>
        <p:blipFill>
          <a:blip r:embed="rId2"/>
          <a:stretch>
            <a:fillRect/>
          </a:stretch>
        </p:blipFill>
        <p:spPr>
          <a:xfrm>
            <a:off x="0" y="13368"/>
            <a:ext cx="9144000" cy="6844632"/>
          </a:xfrm>
          <a:prstGeom prst="rect">
            <a:avLst/>
          </a:prstGeom>
        </p:spPr>
      </p:pic>
      <p:pic>
        <p:nvPicPr>
          <p:cNvPr id="5" name="4 Imagen" descr="14.png"/>
          <p:cNvPicPr>
            <a:picLocks noChangeAspect="1"/>
          </p:cNvPicPr>
          <p:nvPr/>
        </p:nvPicPr>
        <p:blipFill>
          <a:blip r:embed="rId3">
            <a:lum contrast="20000"/>
          </a:blip>
          <a:srcRect l="7266" t="8197" r="6747"/>
          <a:stretch>
            <a:fillRect/>
          </a:stretch>
        </p:blipFill>
        <p:spPr>
          <a:xfrm>
            <a:off x="1928794" y="2857496"/>
            <a:ext cx="5072098" cy="4000504"/>
          </a:xfrm>
          <a:prstGeom prst="rect">
            <a:avLst/>
          </a:prstGeom>
        </p:spPr>
      </p:pic>
      <p:pic>
        <p:nvPicPr>
          <p:cNvPr id="6" name="5 Imagen" descr="14.png"/>
          <p:cNvPicPr>
            <a:picLocks noChangeAspect="1"/>
          </p:cNvPicPr>
          <p:nvPr/>
        </p:nvPicPr>
        <p:blipFill>
          <a:blip r:embed="rId3">
            <a:lum contrast="20000"/>
          </a:blip>
          <a:srcRect l="7266" t="8197" r="6747"/>
          <a:stretch>
            <a:fillRect/>
          </a:stretch>
        </p:blipFill>
        <p:spPr>
          <a:xfrm rot="5400000">
            <a:off x="392865" y="1250153"/>
            <a:ext cx="5072098" cy="4000504"/>
          </a:xfrm>
          <a:prstGeom prst="rect">
            <a:avLst/>
          </a:prstGeom>
        </p:spPr>
      </p:pic>
      <p:pic>
        <p:nvPicPr>
          <p:cNvPr id="7" name="6 Imagen" descr="14.png"/>
          <p:cNvPicPr>
            <a:picLocks noChangeAspect="1"/>
          </p:cNvPicPr>
          <p:nvPr/>
        </p:nvPicPr>
        <p:blipFill>
          <a:blip r:embed="rId3">
            <a:lum contrast="20000"/>
          </a:blip>
          <a:srcRect l="7266" t="8197" r="6747"/>
          <a:stretch>
            <a:fillRect/>
          </a:stretch>
        </p:blipFill>
        <p:spPr>
          <a:xfrm rot="16200000">
            <a:off x="3464699" y="1321591"/>
            <a:ext cx="5072098" cy="4000504"/>
          </a:xfrm>
          <a:prstGeom prst="rect">
            <a:avLst/>
          </a:prstGeom>
        </p:spPr>
      </p:pic>
      <p:pic>
        <p:nvPicPr>
          <p:cNvPr id="8" name="7 Imagen" descr="14.png"/>
          <p:cNvPicPr>
            <a:picLocks noChangeAspect="1"/>
          </p:cNvPicPr>
          <p:nvPr/>
        </p:nvPicPr>
        <p:blipFill>
          <a:blip r:embed="rId3">
            <a:lum contrast="20000"/>
          </a:blip>
          <a:srcRect l="7266" t="8197" r="6747"/>
          <a:stretch>
            <a:fillRect/>
          </a:stretch>
        </p:blipFill>
        <p:spPr>
          <a:xfrm rot="10800000">
            <a:off x="1928794" y="-285776"/>
            <a:ext cx="5072098" cy="4000504"/>
          </a:xfrm>
          <a:prstGeom prst="rect">
            <a:avLst/>
          </a:prstGeom>
        </p:spPr>
      </p:pic>
      <p:pic>
        <p:nvPicPr>
          <p:cNvPr id="9" name="8 Imagen" descr="cascade-wallpaper1.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childTnLst>
                          </p:cTn>
                        </p:par>
                        <p:par>
                          <p:cTn id="36" fill="hold">
                            <p:stCondLst>
                              <p:cond delay="3000"/>
                            </p:stCondLst>
                            <p:childTnLst>
                              <p:par>
                                <p:cTn id="37" presetID="2" presetClass="exit" presetSubtype="4" fill="hold" nodeType="after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ppt_x"/>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ppt_x"/>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strVal val="4/3*#ppt_w"/>
                                          </p:val>
                                        </p:tav>
                                        <p:tav tm="100000">
                                          <p:val>
                                            <p:strVal val="#ppt_w"/>
                                          </p:val>
                                        </p:tav>
                                      </p:tavLst>
                                    </p:anim>
                                    <p:anim calcmode="lin" valueType="num">
                                      <p:cBhvr>
                                        <p:cTn id="56" dur="3000" fill="hold"/>
                                        <p:tgtEl>
                                          <p:spTgt spid="4"/>
                                        </p:tgtEl>
                                        <p:attrNameLst>
                                          <p:attrName>ppt_h</p:attrName>
                                        </p:attrNameLst>
                                      </p:cBhvr>
                                      <p:tavLst>
                                        <p:tav tm="0">
                                          <p:val>
                                            <p:strVal val="4/3*#ppt_h"/>
                                          </p:val>
                                        </p:tav>
                                        <p:tav tm="100000">
                                          <p:val>
                                            <p:strVal val="#ppt_h"/>
                                          </p:val>
                                        </p:tav>
                                      </p:tavLst>
                                    </p:anim>
                                  </p:childTnLst>
                                </p:cTn>
                              </p:par>
                              <p:par>
                                <p:cTn id="57" presetID="4"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ox(out)">
                                      <p:cBhvr>
                                        <p:cTn id="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path path="circle">
              <a:fillToRect l="50000" t="50000" r="50000" b="50000"/>
            </a:path>
            <a:tileRect/>
          </a:gradFill>
        </p:spPr>
        <p:txBody>
          <a:bodyPr/>
          <a:lstStyle/>
          <a:p>
            <a:endParaRPr lang="es-ES" dirty="0"/>
          </a:p>
        </p:txBody>
      </p:sp>
      <p:pic>
        <p:nvPicPr>
          <p:cNvPr id="4" name="3 Imagen" descr="krasivie-vodopadi-04.jpg"/>
          <p:cNvPicPr>
            <a:picLocks noChangeAspect="1"/>
          </p:cNvPicPr>
          <p:nvPr/>
        </p:nvPicPr>
        <p:blipFill>
          <a:blip r:embed="rId2"/>
          <a:srcRect b="3031"/>
          <a:stretch>
            <a:fillRect/>
          </a:stretch>
        </p:blipFill>
        <p:spPr>
          <a:xfrm>
            <a:off x="0" y="0"/>
            <a:ext cx="9144000" cy="6858000"/>
          </a:xfrm>
          <a:prstGeom prst="rect">
            <a:avLst/>
          </a:prstGeom>
        </p:spPr>
      </p:pic>
      <p:sp>
        <p:nvSpPr>
          <p:cNvPr id="5" name="4 Luna"/>
          <p:cNvSpPr/>
          <p:nvPr/>
        </p:nvSpPr>
        <p:spPr>
          <a:xfrm rot="16200000">
            <a:off x="3663140" y="2909100"/>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5580587">
            <a:off x="3735570" y="1124771"/>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262648">
            <a:off x="2751688" y="1853241"/>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1154395">
            <a:off x="4574137" y="2017553"/>
            <a:ext cx="1875269" cy="2915069"/>
          </a:xfrm>
          <a:prstGeom prst="moon">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1428728" y="285728"/>
            <a:ext cx="6500858"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Todas las grandes religiones son básicamente lo mismo, ya que todas buscan la paz mental y la bondad, pero es muy importante practicar esto en nuestra vida diaria. No únicamente en la iglesia o el templo</a:t>
            </a:r>
            <a:endParaRPr lang="es-ES" sz="2000" b="1" dirty="0">
              <a:solidFill>
                <a:srgbClr val="FFFF00"/>
              </a:solidFill>
              <a:effectLst>
                <a:outerShdw blurRad="38100" dist="38100" dir="2700000" algn="tl">
                  <a:srgbClr val="000000">
                    <a:alpha val="43137"/>
                  </a:srgbClr>
                </a:outerShdw>
              </a:effectLst>
            </a:endParaRPr>
          </a:p>
        </p:txBody>
      </p:sp>
      <p:pic>
        <p:nvPicPr>
          <p:cNvPr id="10" name="9 Imagen" descr="krasivie-vodopadi-04.jpg"/>
          <p:cNvPicPr>
            <a:picLocks noChangeAspect="1"/>
          </p:cNvPicPr>
          <p:nvPr/>
        </p:nvPicPr>
        <p:blipFill>
          <a:blip r:embed="rId2"/>
          <a:srcRect b="3031"/>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childTnLst>
                          </p:cTn>
                        </p:par>
                        <p:par>
                          <p:cTn id="40" fill="hold">
                            <p:stCondLst>
                              <p:cond delay="3000"/>
                            </p:stCondLst>
                            <p:childTnLst>
                              <p:par>
                                <p:cTn id="41" presetID="23" presetClass="exit" presetSubtype="544" fill="hold" grpId="2" nodeType="afterEffect">
                                  <p:stCondLst>
                                    <p:cond delay="0"/>
                                  </p:stCondLst>
                                  <p:childTnLst>
                                    <p:anim calcmode="lin" valueType="num">
                                      <p:cBhvr>
                                        <p:cTn id="42" dur="3000"/>
                                        <p:tgtEl>
                                          <p:spTgt spid="5"/>
                                        </p:tgtEl>
                                        <p:attrNameLst>
                                          <p:attrName>ppt_w</p:attrName>
                                        </p:attrNameLst>
                                      </p:cBhvr>
                                      <p:tavLst>
                                        <p:tav tm="0">
                                          <p:val>
                                            <p:strVal val="ppt_w"/>
                                          </p:val>
                                        </p:tav>
                                        <p:tav tm="100000">
                                          <p:val>
                                            <p:fltVal val="0"/>
                                          </p:val>
                                        </p:tav>
                                      </p:tavLst>
                                    </p:anim>
                                    <p:anim calcmode="lin" valueType="num">
                                      <p:cBhvr>
                                        <p:cTn id="43" dur="3000"/>
                                        <p:tgtEl>
                                          <p:spTgt spid="5"/>
                                        </p:tgtEl>
                                        <p:attrNameLst>
                                          <p:attrName>ppt_h</p:attrName>
                                        </p:attrNameLst>
                                      </p:cBhvr>
                                      <p:tavLst>
                                        <p:tav tm="0">
                                          <p:val>
                                            <p:strVal val="ppt_h"/>
                                          </p:val>
                                        </p:tav>
                                        <p:tav tm="100000">
                                          <p:val>
                                            <p:fltVal val="0"/>
                                          </p:val>
                                        </p:tav>
                                      </p:tavLst>
                                    </p:anim>
                                    <p:anim calcmode="lin" valueType="num">
                                      <p:cBhvr>
                                        <p:cTn id="44" dur="3000"/>
                                        <p:tgtEl>
                                          <p:spTgt spid="5"/>
                                        </p:tgtEl>
                                        <p:attrNameLst>
                                          <p:attrName>ppt_x</p:attrName>
                                        </p:attrNameLst>
                                      </p:cBhvr>
                                      <p:tavLst>
                                        <p:tav tm="0">
                                          <p:val>
                                            <p:strVal val="ppt_x"/>
                                          </p:val>
                                        </p:tav>
                                        <p:tav tm="100000">
                                          <p:val>
                                            <p:fltVal val="0.5"/>
                                          </p:val>
                                        </p:tav>
                                      </p:tavLst>
                                    </p:anim>
                                    <p:anim calcmode="lin" valueType="num">
                                      <p:cBhvr>
                                        <p:cTn id="45" dur="3000"/>
                                        <p:tgtEl>
                                          <p:spTgt spid="5"/>
                                        </p:tgtEl>
                                        <p:attrNameLst>
                                          <p:attrName>ppt_y</p:attrName>
                                        </p:attrNameLst>
                                      </p:cBhvr>
                                      <p:tavLst>
                                        <p:tav tm="0">
                                          <p:val>
                                            <p:strVal val="ppt_y"/>
                                          </p:val>
                                        </p:tav>
                                        <p:tav tm="100000">
                                          <p:val>
                                            <p:fltVal val="0.5"/>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544"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ppt_x</p:attrName>
                                        </p:attrNameLst>
                                      </p:cBhvr>
                                      <p:tavLst>
                                        <p:tav tm="0">
                                          <p:val>
                                            <p:strVal val="ppt_x"/>
                                          </p:val>
                                        </p:tav>
                                        <p:tav tm="100000">
                                          <p:val>
                                            <p:fltVal val="0.5"/>
                                          </p:val>
                                        </p:tav>
                                      </p:tavLst>
                                    </p:anim>
                                    <p:anim calcmode="lin" valueType="num">
                                      <p:cBhvr>
                                        <p:cTn id="51" dur="3000"/>
                                        <p:tgtEl>
                                          <p:spTgt spid="6"/>
                                        </p:tgtEl>
                                        <p:attrNameLst>
                                          <p:attrName>ppt_y</p:attrName>
                                        </p:attrNameLst>
                                      </p:cBhvr>
                                      <p:tavLst>
                                        <p:tav tm="0">
                                          <p:val>
                                            <p:strVal val="ppt_y"/>
                                          </p:val>
                                        </p:tav>
                                        <p:tav tm="100000">
                                          <p:val>
                                            <p:fltVal val="0.5"/>
                                          </p:val>
                                        </p:tav>
                                      </p:tavLst>
                                    </p:anim>
                                    <p:set>
                                      <p:cBhvr>
                                        <p:cTn id="52" dur="1" fill="hold">
                                          <p:stCondLst>
                                            <p:cond delay="2999"/>
                                          </p:stCondLst>
                                        </p:cTn>
                                        <p:tgtEl>
                                          <p:spTgt spid="6"/>
                                        </p:tgtEl>
                                        <p:attrNameLst>
                                          <p:attrName>style.visibility</p:attrName>
                                        </p:attrNameLst>
                                      </p:cBhvr>
                                      <p:to>
                                        <p:strVal val="hidden"/>
                                      </p:to>
                                    </p:set>
                                  </p:childTnLst>
                                </p:cTn>
                              </p:par>
                              <p:par>
                                <p:cTn id="53" presetID="23" presetClass="exit" presetSubtype="544" fill="hold" grpId="2" nodeType="withEffect">
                                  <p:stCondLst>
                                    <p:cond delay="0"/>
                                  </p:stCondLst>
                                  <p:childTnLst>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fltVal val="0"/>
                                          </p:val>
                                        </p:tav>
                                      </p:tavLst>
                                    </p:anim>
                                    <p:anim calcmode="lin" valueType="num">
                                      <p:cBhvr>
                                        <p:cTn id="56" dur="3000"/>
                                        <p:tgtEl>
                                          <p:spTgt spid="7"/>
                                        </p:tgtEl>
                                        <p:attrNameLst>
                                          <p:attrName>ppt_x</p:attrName>
                                        </p:attrNameLst>
                                      </p:cBhvr>
                                      <p:tavLst>
                                        <p:tav tm="0">
                                          <p:val>
                                            <p:strVal val="ppt_x"/>
                                          </p:val>
                                        </p:tav>
                                        <p:tav tm="100000">
                                          <p:val>
                                            <p:fltVal val="0.5"/>
                                          </p:val>
                                        </p:tav>
                                      </p:tavLst>
                                    </p:anim>
                                    <p:anim calcmode="lin" valueType="num">
                                      <p:cBhvr>
                                        <p:cTn id="57" dur="3000"/>
                                        <p:tgtEl>
                                          <p:spTgt spid="7"/>
                                        </p:tgtEl>
                                        <p:attrNameLst>
                                          <p:attrName>ppt_y</p:attrName>
                                        </p:attrNameLst>
                                      </p:cBhvr>
                                      <p:tavLst>
                                        <p:tav tm="0">
                                          <p:val>
                                            <p:strVal val="ppt_y"/>
                                          </p:val>
                                        </p:tav>
                                        <p:tav tm="100000">
                                          <p:val>
                                            <p:fltVal val="0.5"/>
                                          </p:val>
                                        </p:tav>
                                      </p:tavLst>
                                    </p:anim>
                                    <p:set>
                                      <p:cBhvr>
                                        <p:cTn id="58" dur="1" fill="hold">
                                          <p:stCondLst>
                                            <p:cond delay="2999"/>
                                          </p:stCondLst>
                                        </p:cTn>
                                        <p:tgtEl>
                                          <p:spTgt spid="7"/>
                                        </p:tgtEl>
                                        <p:attrNameLst>
                                          <p:attrName>style.visibility</p:attrName>
                                        </p:attrNameLst>
                                      </p:cBhvr>
                                      <p:to>
                                        <p:strVal val="hidden"/>
                                      </p:to>
                                    </p:set>
                                  </p:childTnLst>
                                </p:cTn>
                              </p:par>
                              <p:par>
                                <p:cTn id="59" presetID="23" presetClass="exit" presetSubtype="544" fill="hold" grpId="2" nodeType="withEffect">
                                  <p:stCondLst>
                                    <p:cond delay="0"/>
                                  </p:stCondLst>
                                  <p:childTnLst>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fltVal val="0"/>
                                          </p:val>
                                        </p:tav>
                                      </p:tavLst>
                                    </p:anim>
                                    <p:anim calcmode="lin" valueType="num">
                                      <p:cBhvr>
                                        <p:cTn id="62" dur="3000"/>
                                        <p:tgtEl>
                                          <p:spTgt spid="8"/>
                                        </p:tgtEl>
                                        <p:attrNameLst>
                                          <p:attrName>ppt_x</p:attrName>
                                        </p:attrNameLst>
                                      </p:cBhvr>
                                      <p:tavLst>
                                        <p:tav tm="0">
                                          <p:val>
                                            <p:strVal val="ppt_x"/>
                                          </p:val>
                                        </p:tav>
                                        <p:tav tm="100000">
                                          <p:val>
                                            <p:fltVal val="0.5"/>
                                          </p:val>
                                        </p:tav>
                                      </p:tavLst>
                                    </p:anim>
                                    <p:anim calcmode="lin" valueType="num">
                                      <p:cBhvr>
                                        <p:cTn id="63" dur="3000"/>
                                        <p:tgtEl>
                                          <p:spTgt spid="8"/>
                                        </p:tgtEl>
                                        <p:attrNameLst>
                                          <p:attrName>ppt_y</p:attrName>
                                        </p:attrNameLst>
                                      </p:cBhvr>
                                      <p:tavLst>
                                        <p:tav tm="0">
                                          <p:val>
                                            <p:strVal val="ppt_y"/>
                                          </p:val>
                                        </p:tav>
                                        <p:tav tm="100000">
                                          <p:val>
                                            <p:fltVal val="0.5"/>
                                          </p:val>
                                        </p:tav>
                                      </p:tavLst>
                                    </p:anim>
                                    <p:set>
                                      <p:cBhvr>
                                        <p:cTn id="64" dur="1" fill="hold">
                                          <p:stCondLst>
                                            <p:cond delay="2999"/>
                                          </p:stCondLst>
                                        </p:cTn>
                                        <p:tgtEl>
                                          <p:spTgt spid="8"/>
                                        </p:tgtEl>
                                        <p:attrNameLst>
                                          <p:attrName>style.visibility</p:attrName>
                                        </p:attrNameLst>
                                      </p:cBhvr>
                                      <p:to>
                                        <p:strVal val="hidden"/>
                                      </p:to>
                                    </p:set>
                                  </p:childTnLst>
                                </p:cTn>
                              </p:par>
                              <p:par>
                                <p:cTn id="65" presetID="8" presetClass="emph" presetSubtype="0" fill="hold" grpId="3"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6"/>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8"/>
                                        </p:tgtEl>
                                        <p:attrNameLst>
                                          <p:attrName>r</p:attrName>
                                        </p:attrNameLst>
                                      </p:cBhvr>
                                    </p:animRot>
                                  </p:childTnLst>
                                </p:cTn>
                              </p:par>
                              <p:par>
                                <p:cTn id="73" presetID="23" presetClass="entr" presetSubtype="28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4/3*#ppt_w"/>
                                          </p:val>
                                        </p:tav>
                                        <p:tav tm="100000">
                                          <p:val>
                                            <p:strVal val="#ppt_w"/>
                                          </p:val>
                                        </p:tav>
                                      </p:tavLst>
                                    </p:anim>
                                    <p:anim calcmode="lin" valueType="num">
                                      <p:cBhvr>
                                        <p:cTn id="76" dur="3000" fill="hold"/>
                                        <p:tgtEl>
                                          <p:spTgt spid="4"/>
                                        </p:tgtEl>
                                        <p:attrNameLst>
                                          <p:attrName>ppt_h</p:attrName>
                                        </p:attrNameLst>
                                      </p:cBhvr>
                                      <p:tavLst>
                                        <p:tav tm="0">
                                          <p:val>
                                            <p:strVal val="4/3*#ppt_h"/>
                                          </p:val>
                                        </p:tav>
                                        <p:tav tm="100000">
                                          <p:val>
                                            <p:strVal val="#ppt_h"/>
                                          </p:val>
                                        </p:tav>
                                      </p:tavLst>
                                    </p:anim>
                                  </p:childTnLst>
                                </p:cTn>
                              </p:par>
                              <p:par>
                                <p:cTn id="77" presetID="21" presetClass="entr" presetSubtype="8"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heel(8)">
                                      <p:cBhvr>
                                        <p:cTn id="79" dur="3000"/>
                                        <p:tgtEl>
                                          <p:spTgt spid="4"/>
                                        </p:tgtEl>
                                      </p:cBhvr>
                                    </p:animEffect>
                                  </p:childTnLst>
                                </p:cTn>
                              </p:par>
                            </p:childTnLst>
                          </p:cTn>
                        </p:par>
                        <p:par>
                          <p:cTn id="80" fill="hold">
                            <p:stCondLst>
                              <p:cond delay="6000"/>
                            </p:stCondLst>
                            <p:childTnLst>
                              <p:par>
                                <p:cTn id="81" presetID="29" presetClass="entr" presetSubtype="0"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2000" fill="hold"/>
                                        <p:tgtEl>
                                          <p:spTgt spid="9"/>
                                        </p:tgtEl>
                                        <p:attrNameLst>
                                          <p:attrName>ppt_x</p:attrName>
                                        </p:attrNameLst>
                                      </p:cBhvr>
                                      <p:tavLst>
                                        <p:tav tm="0">
                                          <p:val>
                                            <p:strVal val="#ppt_x-.2"/>
                                          </p:val>
                                        </p:tav>
                                        <p:tav tm="100000">
                                          <p:val>
                                            <p:strVal val="#ppt_x"/>
                                          </p:val>
                                        </p:tav>
                                      </p:tavLst>
                                    </p:anim>
                                    <p:anim calcmode="lin" valueType="num">
                                      <p:cBhvr>
                                        <p:cTn id="84"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8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Imagen" descr="fotos-de-cascadas-en-paisajes-naturales-waterfalls-and-amazing-natural-landscapes-ríos-rivers (1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3143248"/>
            <a:ext cx="9144000" cy="21431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0" y="3571876"/>
            <a:ext cx="9144000"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500034" y="2714620"/>
            <a:ext cx="8358246"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642910" y="4071942"/>
            <a:ext cx="7858180"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1071538" y="2285992"/>
            <a:ext cx="7358114"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1071538" y="4500570"/>
            <a:ext cx="7072362" cy="35719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1643042" y="1857364"/>
            <a:ext cx="6143668"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1571604" y="5000636"/>
            <a:ext cx="6215106"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2214546" y="1357298"/>
            <a:ext cx="4857784"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2143108" y="5357826"/>
            <a:ext cx="5000660" cy="357190"/>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2857488" y="928670"/>
            <a:ext cx="3929090" cy="21431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2857488" y="5857892"/>
            <a:ext cx="3786214"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3500430" y="428604"/>
            <a:ext cx="2714644" cy="285752"/>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214678" y="6286520"/>
            <a:ext cx="2928958" cy="21431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3786182" y="0"/>
            <a:ext cx="1928826" cy="214314"/>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3786182" y="6572272"/>
            <a:ext cx="2071702" cy="285728"/>
          </a:xfrm>
          <a:prstGeom prst="rect">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2" name="21 Imagen" descr="fotos-de-cascadas-en-paisajes-naturales-waterfalls-and-amazing-natural-landscapes-ríos-rivers (1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2" presetClass="exit" presetSubtype="4" fill="hold" grpId="1"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ppt_x"/>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1" fill="hold" grpId="1"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ppt_x"/>
                                          </p:val>
                                        </p:tav>
                                      </p:tavLst>
                                    </p:anim>
                                    <p:anim calcmode="lin" valueType="num">
                                      <p:cBhvr additive="base">
                                        <p:cTn id="78" dur="3000"/>
                                        <p:tgtEl>
                                          <p:spTgt spid="7"/>
                                        </p:tgtEl>
                                        <p:attrNameLst>
                                          <p:attrName>ppt_y</p:attrName>
                                        </p:attrNameLst>
                                      </p:cBhvr>
                                      <p:tavLst>
                                        <p:tav tm="0">
                                          <p:val>
                                            <p:strVal val="ppt_y"/>
                                          </p:val>
                                        </p:tav>
                                        <p:tav tm="100000">
                                          <p:val>
                                            <p:strVal val="0-ppt_h/2"/>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4" fill="hold" grpId="1"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ppt_x"/>
                                          </p:val>
                                        </p:tav>
                                      </p:tavLst>
                                    </p:anim>
                                    <p:anim calcmode="lin" valueType="num">
                                      <p:cBhvr additive="base">
                                        <p:cTn id="82" dur="3000"/>
                                        <p:tgtEl>
                                          <p:spTgt spid="8"/>
                                        </p:tgtEl>
                                        <p:attrNameLst>
                                          <p:attrName>ppt_y</p:attrName>
                                        </p:attrNameLst>
                                      </p:cBhvr>
                                      <p:tavLst>
                                        <p:tav tm="0">
                                          <p:val>
                                            <p:strVal val="ppt_y"/>
                                          </p:val>
                                        </p:tav>
                                        <p:tav tm="100000">
                                          <p:val>
                                            <p:strVal val="1+ppt_h/2"/>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1" fill="hold" grpId="1"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ppt_x"/>
                                          </p:val>
                                        </p:tav>
                                      </p:tavLst>
                                    </p:anim>
                                    <p:anim calcmode="lin" valueType="num">
                                      <p:cBhvr additive="base">
                                        <p:cTn id="86" dur="3000"/>
                                        <p:tgtEl>
                                          <p:spTgt spid="9"/>
                                        </p:tgtEl>
                                        <p:attrNameLst>
                                          <p:attrName>ppt_y</p:attrName>
                                        </p:attrNameLst>
                                      </p:cBhvr>
                                      <p:tavLst>
                                        <p:tav tm="0">
                                          <p:val>
                                            <p:strVal val="ppt_y"/>
                                          </p:val>
                                        </p:tav>
                                        <p:tav tm="100000">
                                          <p:val>
                                            <p:strVal val="0-ppt_h/2"/>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4" fill="hold" grpId="1"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ppt_x"/>
                                          </p:val>
                                        </p:tav>
                                      </p:tavLst>
                                    </p:anim>
                                    <p:anim calcmode="lin" valueType="num">
                                      <p:cBhvr additive="base">
                                        <p:cTn id="90" dur="3000"/>
                                        <p:tgtEl>
                                          <p:spTgt spid="10"/>
                                        </p:tgtEl>
                                        <p:attrNameLst>
                                          <p:attrName>ppt_y</p:attrName>
                                        </p:attrNameLst>
                                      </p:cBhvr>
                                      <p:tavLst>
                                        <p:tav tm="0">
                                          <p:val>
                                            <p:strVal val="ppt_y"/>
                                          </p:val>
                                        </p:tav>
                                        <p:tav tm="100000">
                                          <p:val>
                                            <p:strVal val="1+ppt_h/2"/>
                                          </p:val>
                                        </p:tav>
                                      </p:tavLst>
                                    </p:anim>
                                    <p:set>
                                      <p:cBhvr>
                                        <p:cTn id="91" dur="1" fill="hold">
                                          <p:stCondLst>
                                            <p:cond delay="2999"/>
                                          </p:stCondLst>
                                        </p:cTn>
                                        <p:tgtEl>
                                          <p:spTgt spid="10"/>
                                        </p:tgtEl>
                                        <p:attrNameLst>
                                          <p:attrName>style.visibility</p:attrName>
                                        </p:attrNameLst>
                                      </p:cBhvr>
                                      <p:to>
                                        <p:strVal val="hidden"/>
                                      </p:to>
                                    </p:set>
                                  </p:childTnLst>
                                </p:cTn>
                              </p:par>
                              <p:par>
                                <p:cTn id="92" presetID="2" presetClass="exit" presetSubtype="1" fill="hold" grpId="1"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ppt_x"/>
                                          </p:val>
                                        </p:tav>
                                      </p:tavLst>
                                    </p:anim>
                                    <p:anim calcmode="lin" valueType="num">
                                      <p:cBhvr additive="base">
                                        <p:cTn id="94" dur="3000"/>
                                        <p:tgtEl>
                                          <p:spTgt spid="11"/>
                                        </p:tgtEl>
                                        <p:attrNameLst>
                                          <p:attrName>ppt_y</p:attrName>
                                        </p:attrNameLst>
                                      </p:cBhvr>
                                      <p:tavLst>
                                        <p:tav tm="0">
                                          <p:val>
                                            <p:strVal val="ppt_y"/>
                                          </p:val>
                                        </p:tav>
                                        <p:tav tm="100000">
                                          <p:val>
                                            <p:strVal val="0-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4" fill="hold" grpId="1"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ppt_x"/>
                                          </p:val>
                                        </p:tav>
                                      </p:tavLst>
                                    </p:anim>
                                    <p:anim calcmode="lin" valueType="num">
                                      <p:cBhvr additive="base">
                                        <p:cTn id="98" dur="3000"/>
                                        <p:tgtEl>
                                          <p:spTgt spid="12"/>
                                        </p:tgtEl>
                                        <p:attrNameLst>
                                          <p:attrName>ppt_y</p:attrName>
                                        </p:attrNameLst>
                                      </p:cBhvr>
                                      <p:tavLst>
                                        <p:tav tm="0">
                                          <p:val>
                                            <p:strVal val="ppt_y"/>
                                          </p:val>
                                        </p:tav>
                                        <p:tav tm="100000">
                                          <p:val>
                                            <p:strVal val="1+ppt_h/2"/>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1" fill="hold" grpId="1" nodeType="withEffect">
                                  <p:stCondLst>
                                    <p:cond delay="0"/>
                                  </p:stCondLst>
                                  <p:childTnLst>
                                    <p:anim calcmode="lin" valueType="num">
                                      <p:cBhvr additive="base">
                                        <p:cTn id="101" dur="3000"/>
                                        <p:tgtEl>
                                          <p:spTgt spid="13"/>
                                        </p:tgtEl>
                                        <p:attrNameLst>
                                          <p:attrName>ppt_x</p:attrName>
                                        </p:attrNameLst>
                                      </p:cBhvr>
                                      <p:tavLst>
                                        <p:tav tm="0">
                                          <p:val>
                                            <p:strVal val="ppt_x"/>
                                          </p:val>
                                        </p:tav>
                                        <p:tav tm="100000">
                                          <p:val>
                                            <p:strVal val="ppt_x"/>
                                          </p:val>
                                        </p:tav>
                                      </p:tavLst>
                                    </p:anim>
                                    <p:anim calcmode="lin" valueType="num">
                                      <p:cBhvr additive="base">
                                        <p:cTn id="102" dur="3000"/>
                                        <p:tgtEl>
                                          <p:spTgt spid="13"/>
                                        </p:tgtEl>
                                        <p:attrNameLst>
                                          <p:attrName>ppt_y</p:attrName>
                                        </p:attrNameLst>
                                      </p:cBhvr>
                                      <p:tavLst>
                                        <p:tav tm="0">
                                          <p:val>
                                            <p:strVal val="ppt_y"/>
                                          </p:val>
                                        </p:tav>
                                        <p:tav tm="100000">
                                          <p:val>
                                            <p:strVal val="0-ppt_h/2"/>
                                          </p:val>
                                        </p:tav>
                                      </p:tavLst>
                                    </p:anim>
                                    <p:set>
                                      <p:cBhvr>
                                        <p:cTn id="103" dur="1" fill="hold">
                                          <p:stCondLst>
                                            <p:cond delay="2999"/>
                                          </p:stCondLst>
                                        </p:cTn>
                                        <p:tgtEl>
                                          <p:spTgt spid="13"/>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3000"/>
                                        <p:tgtEl>
                                          <p:spTgt spid="14"/>
                                        </p:tgtEl>
                                        <p:attrNameLst>
                                          <p:attrName>ppt_x</p:attrName>
                                        </p:attrNameLst>
                                      </p:cBhvr>
                                      <p:tavLst>
                                        <p:tav tm="0">
                                          <p:val>
                                            <p:strVal val="ppt_x"/>
                                          </p:val>
                                        </p:tav>
                                        <p:tav tm="100000">
                                          <p:val>
                                            <p:strVal val="ppt_x"/>
                                          </p:val>
                                        </p:tav>
                                      </p:tavLst>
                                    </p:anim>
                                    <p:anim calcmode="lin" valueType="num">
                                      <p:cBhvr additive="base">
                                        <p:cTn id="106" dur="3000"/>
                                        <p:tgtEl>
                                          <p:spTgt spid="14"/>
                                        </p:tgtEl>
                                        <p:attrNameLst>
                                          <p:attrName>ppt_y</p:attrName>
                                        </p:attrNameLst>
                                      </p:cBhvr>
                                      <p:tavLst>
                                        <p:tav tm="0">
                                          <p:val>
                                            <p:strVal val="ppt_y"/>
                                          </p:val>
                                        </p:tav>
                                        <p:tav tm="100000">
                                          <p:val>
                                            <p:strVal val="1+ppt_h/2"/>
                                          </p:val>
                                        </p:tav>
                                      </p:tavLst>
                                    </p:anim>
                                    <p:set>
                                      <p:cBhvr>
                                        <p:cTn id="107" dur="1" fill="hold">
                                          <p:stCondLst>
                                            <p:cond delay="2999"/>
                                          </p:stCondLst>
                                        </p:cTn>
                                        <p:tgtEl>
                                          <p:spTgt spid="14"/>
                                        </p:tgtEl>
                                        <p:attrNameLst>
                                          <p:attrName>style.visibility</p:attrName>
                                        </p:attrNameLst>
                                      </p:cBhvr>
                                      <p:to>
                                        <p:strVal val="hidden"/>
                                      </p:to>
                                    </p:set>
                                  </p:childTnLst>
                                </p:cTn>
                              </p:par>
                              <p:par>
                                <p:cTn id="108" presetID="2" presetClass="exit" presetSubtype="1" fill="hold" grpId="1"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ppt_x"/>
                                          </p:val>
                                        </p:tav>
                                      </p:tavLst>
                                    </p:anim>
                                    <p:anim calcmode="lin" valueType="num">
                                      <p:cBhvr additive="base">
                                        <p:cTn id="110" dur="3000"/>
                                        <p:tgtEl>
                                          <p:spTgt spid="15"/>
                                        </p:tgtEl>
                                        <p:attrNameLst>
                                          <p:attrName>ppt_y</p:attrName>
                                        </p:attrNameLst>
                                      </p:cBhvr>
                                      <p:tavLst>
                                        <p:tav tm="0">
                                          <p:val>
                                            <p:strVal val="ppt_y"/>
                                          </p:val>
                                        </p:tav>
                                        <p:tav tm="100000">
                                          <p:val>
                                            <p:strVal val="0-ppt_h/2"/>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ppt_x"/>
                                          </p:val>
                                        </p:tav>
                                      </p:tavLst>
                                    </p:anim>
                                    <p:anim calcmode="lin" valueType="num">
                                      <p:cBhvr additive="base">
                                        <p:cTn id="114" dur="3000"/>
                                        <p:tgtEl>
                                          <p:spTgt spid="16"/>
                                        </p:tgtEl>
                                        <p:attrNameLst>
                                          <p:attrName>ppt_y</p:attrName>
                                        </p:attrNameLst>
                                      </p:cBhvr>
                                      <p:tavLst>
                                        <p:tav tm="0">
                                          <p:val>
                                            <p:strVal val="ppt_y"/>
                                          </p:val>
                                        </p:tav>
                                        <p:tav tm="100000">
                                          <p:val>
                                            <p:strVal val="1+ppt_h/2"/>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1" fill="hold" grpId="1" nodeType="withEffect">
                                  <p:stCondLst>
                                    <p:cond delay="0"/>
                                  </p:stCondLst>
                                  <p:childTnLst>
                                    <p:anim calcmode="lin" valueType="num">
                                      <p:cBhvr additive="base">
                                        <p:cTn id="117" dur="3000"/>
                                        <p:tgtEl>
                                          <p:spTgt spid="17"/>
                                        </p:tgtEl>
                                        <p:attrNameLst>
                                          <p:attrName>ppt_x</p:attrName>
                                        </p:attrNameLst>
                                      </p:cBhvr>
                                      <p:tavLst>
                                        <p:tav tm="0">
                                          <p:val>
                                            <p:strVal val="ppt_x"/>
                                          </p:val>
                                        </p:tav>
                                        <p:tav tm="100000">
                                          <p:val>
                                            <p:strVal val="ppt_x"/>
                                          </p:val>
                                        </p:tav>
                                      </p:tavLst>
                                    </p:anim>
                                    <p:anim calcmode="lin" valueType="num">
                                      <p:cBhvr additive="base">
                                        <p:cTn id="118" dur="3000"/>
                                        <p:tgtEl>
                                          <p:spTgt spid="17"/>
                                        </p:tgtEl>
                                        <p:attrNameLst>
                                          <p:attrName>ppt_y</p:attrName>
                                        </p:attrNameLst>
                                      </p:cBhvr>
                                      <p:tavLst>
                                        <p:tav tm="0">
                                          <p:val>
                                            <p:strVal val="ppt_y"/>
                                          </p:val>
                                        </p:tav>
                                        <p:tav tm="100000">
                                          <p:val>
                                            <p:strVal val="0-ppt_h/2"/>
                                          </p:val>
                                        </p:tav>
                                      </p:tavLst>
                                    </p:anim>
                                    <p:set>
                                      <p:cBhvr>
                                        <p:cTn id="119" dur="1" fill="hold">
                                          <p:stCondLst>
                                            <p:cond delay="2999"/>
                                          </p:stCondLst>
                                        </p:cTn>
                                        <p:tgtEl>
                                          <p:spTgt spid="17"/>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3000"/>
                                        <p:tgtEl>
                                          <p:spTgt spid="18"/>
                                        </p:tgtEl>
                                        <p:attrNameLst>
                                          <p:attrName>ppt_x</p:attrName>
                                        </p:attrNameLst>
                                      </p:cBhvr>
                                      <p:tavLst>
                                        <p:tav tm="0">
                                          <p:val>
                                            <p:strVal val="ppt_x"/>
                                          </p:val>
                                        </p:tav>
                                        <p:tav tm="100000">
                                          <p:val>
                                            <p:strVal val="ppt_x"/>
                                          </p:val>
                                        </p:tav>
                                      </p:tavLst>
                                    </p:anim>
                                    <p:anim calcmode="lin" valueType="num">
                                      <p:cBhvr additive="base">
                                        <p:cTn id="122" dur="3000"/>
                                        <p:tgtEl>
                                          <p:spTgt spid="18"/>
                                        </p:tgtEl>
                                        <p:attrNameLst>
                                          <p:attrName>ppt_y</p:attrName>
                                        </p:attrNameLst>
                                      </p:cBhvr>
                                      <p:tavLst>
                                        <p:tav tm="0">
                                          <p:val>
                                            <p:strVal val="ppt_y"/>
                                          </p:val>
                                        </p:tav>
                                        <p:tav tm="100000">
                                          <p:val>
                                            <p:strVal val="1+ppt_h/2"/>
                                          </p:val>
                                        </p:tav>
                                      </p:tavLst>
                                    </p:anim>
                                    <p:set>
                                      <p:cBhvr>
                                        <p:cTn id="123" dur="1" fill="hold">
                                          <p:stCondLst>
                                            <p:cond delay="2999"/>
                                          </p:stCondLst>
                                        </p:cTn>
                                        <p:tgtEl>
                                          <p:spTgt spid="18"/>
                                        </p:tgtEl>
                                        <p:attrNameLst>
                                          <p:attrName>style.visibility</p:attrName>
                                        </p:attrNameLst>
                                      </p:cBhvr>
                                      <p:to>
                                        <p:strVal val="hidden"/>
                                      </p:to>
                                    </p:set>
                                  </p:childTnLst>
                                </p:cTn>
                              </p:par>
                              <p:par>
                                <p:cTn id="124" presetID="2" presetClass="exit" presetSubtype="1" fill="hold" grpId="1" nodeType="withEffect">
                                  <p:stCondLst>
                                    <p:cond delay="0"/>
                                  </p:stCondLst>
                                  <p:childTnLst>
                                    <p:anim calcmode="lin" valueType="num">
                                      <p:cBhvr additive="base">
                                        <p:cTn id="125" dur="3000"/>
                                        <p:tgtEl>
                                          <p:spTgt spid="19"/>
                                        </p:tgtEl>
                                        <p:attrNameLst>
                                          <p:attrName>ppt_x</p:attrName>
                                        </p:attrNameLst>
                                      </p:cBhvr>
                                      <p:tavLst>
                                        <p:tav tm="0">
                                          <p:val>
                                            <p:strVal val="ppt_x"/>
                                          </p:val>
                                        </p:tav>
                                        <p:tav tm="100000">
                                          <p:val>
                                            <p:strVal val="ppt_x"/>
                                          </p:val>
                                        </p:tav>
                                      </p:tavLst>
                                    </p:anim>
                                    <p:anim calcmode="lin" valueType="num">
                                      <p:cBhvr additive="base">
                                        <p:cTn id="126" dur="3000"/>
                                        <p:tgtEl>
                                          <p:spTgt spid="19"/>
                                        </p:tgtEl>
                                        <p:attrNameLst>
                                          <p:attrName>ppt_y</p:attrName>
                                        </p:attrNameLst>
                                      </p:cBhvr>
                                      <p:tavLst>
                                        <p:tav tm="0">
                                          <p:val>
                                            <p:strVal val="ppt_y"/>
                                          </p:val>
                                        </p:tav>
                                        <p:tav tm="100000">
                                          <p:val>
                                            <p:strVal val="0-ppt_h/2"/>
                                          </p:val>
                                        </p:tav>
                                      </p:tavLst>
                                    </p:anim>
                                    <p:set>
                                      <p:cBhvr>
                                        <p:cTn id="127" dur="1" fill="hold">
                                          <p:stCondLst>
                                            <p:cond delay="2999"/>
                                          </p:stCondLst>
                                        </p:cTn>
                                        <p:tgtEl>
                                          <p:spTgt spid="19"/>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3000"/>
                                        <p:tgtEl>
                                          <p:spTgt spid="20"/>
                                        </p:tgtEl>
                                        <p:attrNameLst>
                                          <p:attrName>ppt_x</p:attrName>
                                        </p:attrNameLst>
                                      </p:cBhvr>
                                      <p:tavLst>
                                        <p:tav tm="0">
                                          <p:val>
                                            <p:strVal val="ppt_x"/>
                                          </p:val>
                                        </p:tav>
                                        <p:tav tm="100000">
                                          <p:val>
                                            <p:strVal val="ppt_x"/>
                                          </p:val>
                                        </p:tav>
                                      </p:tavLst>
                                    </p:anim>
                                    <p:anim calcmode="lin" valueType="num">
                                      <p:cBhvr additive="base">
                                        <p:cTn id="130" dur="3000"/>
                                        <p:tgtEl>
                                          <p:spTgt spid="20"/>
                                        </p:tgtEl>
                                        <p:attrNameLst>
                                          <p:attrName>ppt_y</p:attrName>
                                        </p:attrNameLst>
                                      </p:cBhvr>
                                      <p:tavLst>
                                        <p:tav tm="0">
                                          <p:val>
                                            <p:strVal val="ppt_y"/>
                                          </p:val>
                                        </p:tav>
                                        <p:tav tm="100000">
                                          <p:val>
                                            <p:strVal val="1+ppt_h/2"/>
                                          </p:val>
                                        </p:tav>
                                      </p:tavLst>
                                    </p:anim>
                                    <p:set>
                                      <p:cBhvr>
                                        <p:cTn id="131" dur="1" fill="hold">
                                          <p:stCondLst>
                                            <p:cond delay="2999"/>
                                          </p:stCondLst>
                                        </p:cTn>
                                        <p:tgtEl>
                                          <p:spTgt spid="20"/>
                                        </p:tgtEl>
                                        <p:attrNameLst>
                                          <p:attrName>style.visibility</p:attrName>
                                        </p:attrNameLst>
                                      </p:cBhvr>
                                      <p:to>
                                        <p:strVal val="hidden"/>
                                      </p:to>
                                    </p:set>
                                  </p:childTnLst>
                                </p:cTn>
                              </p:par>
                              <p:par>
                                <p:cTn id="132" presetID="2" presetClass="exit" presetSubtype="1" fill="hold" grpId="1"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ppt_x"/>
                                          </p:val>
                                        </p:tav>
                                      </p:tavLst>
                                    </p:anim>
                                    <p:anim calcmode="lin" valueType="num">
                                      <p:cBhvr additive="base">
                                        <p:cTn id="134" dur="3000"/>
                                        <p:tgtEl>
                                          <p:spTgt spid="21"/>
                                        </p:tgtEl>
                                        <p:attrNameLst>
                                          <p:attrName>ppt_y</p:attrName>
                                        </p:attrNameLst>
                                      </p:cBhvr>
                                      <p:tavLst>
                                        <p:tav tm="0">
                                          <p:val>
                                            <p:strVal val="ppt_y"/>
                                          </p:val>
                                        </p:tav>
                                        <p:tav tm="100000">
                                          <p:val>
                                            <p:strVal val="0-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16" presetClass="entr" presetSubtype="4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Horizont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600">
                  <a:shade val="67500"/>
                  <a:satMod val="115000"/>
                </a:srgbClr>
              </a:gs>
              <a:gs pos="100000">
                <a:srgbClr val="007600">
                  <a:shade val="100000"/>
                  <a:satMod val="115000"/>
                </a:srgbClr>
              </a:gs>
            </a:gsLst>
            <a:lin ang="5400000" scaled="1"/>
            <a:tileRect/>
          </a:gradFill>
        </p:spPr>
        <p:txBody>
          <a:bodyPr/>
          <a:lstStyle/>
          <a:p>
            <a:endParaRPr lang="es-ES" dirty="0"/>
          </a:p>
        </p:txBody>
      </p:sp>
      <p:pic>
        <p:nvPicPr>
          <p:cNvPr id="4" name="3 Imagen" descr="op.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3143240" y="0"/>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6200000">
            <a:off x="4650573" y="-7135"/>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3143240" y="64291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6200000">
            <a:off x="4650573" y="63578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a:off x="3143240" y="1285884"/>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200000">
            <a:off x="4650573" y="1278749"/>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a:off x="3143240" y="1928802"/>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6200000">
            <a:off x="4650573" y="1921667"/>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a:off x="3143240" y="257176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16200000">
            <a:off x="4650573" y="256463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a:off x="3143240" y="3214686"/>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6200000">
            <a:off x="4650573" y="3207551"/>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a:off x="3143240" y="3857652"/>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16200000">
            <a:off x="4650573" y="3850517"/>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ágrima"/>
          <p:cNvSpPr/>
          <p:nvPr/>
        </p:nvSpPr>
        <p:spPr>
          <a:xfrm>
            <a:off x="3143240" y="4500570"/>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16200000">
            <a:off x="4650573" y="4493435"/>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ágrima"/>
          <p:cNvSpPr/>
          <p:nvPr/>
        </p:nvSpPr>
        <p:spPr>
          <a:xfrm>
            <a:off x="3143240" y="4929198"/>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ágrima"/>
          <p:cNvSpPr/>
          <p:nvPr/>
        </p:nvSpPr>
        <p:spPr>
          <a:xfrm rot="16200000">
            <a:off x="4650573" y="4922063"/>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ágrima"/>
          <p:cNvSpPr/>
          <p:nvPr/>
        </p:nvSpPr>
        <p:spPr>
          <a:xfrm>
            <a:off x="3143240" y="5572116"/>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ágrima"/>
          <p:cNvSpPr/>
          <p:nvPr/>
        </p:nvSpPr>
        <p:spPr>
          <a:xfrm rot="16200000">
            <a:off x="4650573" y="5564981"/>
            <a:ext cx="1343028" cy="1357298"/>
          </a:xfrm>
          <a:prstGeom prst="teardrop">
            <a:avLst/>
          </a:prstGeom>
          <a:gradFill flip="none" rotWithShape="1">
            <a:gsLst>
              <a:gs pos="53000">
                <a:srgbClr val="89FFB6">
                  <a:alpha val="18000"/>
                </a:srgbClr>
              </a:gs>
              <a:gs pos="50000">
                <a:srgbClr val="00B050">
                  <a:shade val="67500"/>
                  <a:satMod val="115000"/>
                </a:srgbClr>
              </a:gs>
              <a:gs pos="100000">
                <a:srgbClr val="00B050">
                  <a:shade val="100000"/>
                  <a:satMod val="115000"/>
                </a:srgbClr>
              </a:gs>
            </a:gsLst>
            <a:path path="shape">
              <a:fillToRect l="50000" t="50000" r="50000" b="50000"/>
            </a:path>
            <a:tileRect/>
          </a:gradFill>
          <a:ln w="3175">
            <a:solidFill>
              <a:srgbClr val="0DFF7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CuadroTexto"/>
          <p:cNvSpPr txBox="1"/>
          <p:nvPr/>
        </p:nvSpPr>
        <p:spPr>
          <a:xfrm>
            <a:off x="428596" y="4357694"/>
            <a:ext cx="8215370" cy="1323439"/>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No tiene sentido estar apegado exclusivamente a esta vida, ya que por muy larga que sea, no podemos vivir más de determinada cantidad de años. Por eso no importa cuánta riqueza o recursos acumulemos en esta vida. En ese momento no nos servirán de nada</a:t>
            </a:r>
            <a:endParaRPr lang="es-ES" sz="2000" b="1" dirty="0">
              <a:solidFill>
                <a:srgbClr val="FFFF00"/>
              </a:solidFill>
              <a:effectLst>
                <a:outerShdw blurRad="38100" dist="38100" dir="2700000" algn="tl">
                  <a:srgbClr val="000000">
                    <a:alpha val="43137"/>
                  </a:srgbClr>
                </a:outerShdw>
              </a:effectLst>
            </a:endParaRPr>
          </a:p>
        </p:txBody>
      </p:sp>
      <p:pic>
        <p:nvPicPr>
          <p:cNvPr id="26" name="25 Imagen" descr="op.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89" dur="5000" fill="hold"/>
                                        <p:tgtEl>
                                          <p:spTgt spid="5"/>
                                        </p:tgtEl>
                                        <p:attrNameLst>
                                          <p:attrName>ppt_x</p:attrName>
                                          <p:attrName>ppt_y</p:attrName>
                                        </p:attrNameLst>
                                      </p:cBhvr>
                                    </p:animMotion>
                                  </p:childTnLst>
                                </p:cTn>
                              </p:par>
                              <p:par>
                                <p:cTn id="9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1" dur="5000" spd="-100000" fill="hold"/>
                                        <p:tgtEl>
                                          <p:spTgt spid="7"/>
                                        </p:tgtEl>
                                        <p:attrNameLst>
                                          <p:attrName>ppt_x</p:attrName>
                                          <p:attrName>ppt_y</p:attrName>
                                        </p:attrNameLst>
                                      </p:cBhvr>
                                    </p:animMotion>
                                  </p:childTnLst>
                                </p:cTn>
                              </p:par>
                              <p:par>
                                <p:cTn id="9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3" dur="5000" fill="hold"/>
                                        <p:tgtEl>
                                          <p:spTgt spid="9"/>
                                        </p:tgtEl>
                                        <p:attrNameLst>
                                          <p:attrName>ppt_x</p:attrName>
                                          <p:attrName>ppt_y</p:attrName>
                                        </p:attrNameLst>
                                      </p:cBhvr>
                                    </p:animMotion>
                                  </p:childTnLst>
                                </p:cTn>
                              </p:par>
                              <p:par>
                                <p:cTn id="9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5" dur="5000" spd="-100000" fill="hold"/>
                                        <p:tgtEl>
                                          <p:spTgt spid="11"/>
                                        </p:tgtEl>
                                        <p:attrNameLst>
                                          <p:attrName>ppt_x</p:attrName>
                                          <p:attrName>ppt_y</p:attrName>
                                        </p:attrNameLst>
                                      </p:cBhvr>
                                    </p:animMotion>
                                  </p:childTnLst>
                                </p:cTn>
                              </p:par>
                              <p:par>
                                <p:cTn id="9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7" dur="5000" fill="hold"/>
                                        <p:tgtEl>
                                          <p:spTgt spid="13"/>
                                        </p:tgtEl>
                                        <p:attrNameLst>
                                          <p:attrName>ppt_x</p:attrName>
                                          <p:attrName>ppt_y</p:attrName>
                                        </p:attrNameLst>
                                      </p:cBhvr>
                                    </p:animMotion>
                                  </p:childTnLst>
                                </p:cTn>
                              </p:par>
                              <p:par>
                                <p:cTn id="9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99" dur="5000" spd="-100000" fill="hold"/>
                                        <p:tgtEl>
                                          <p:spTgt spid="15"/>
                                        </p:tgtEl>
                                        <p:attrNameLst>
                                          <p:attrName>ppt_x</p:attrName>
                                          <p:attrName>ppt_y</p:attrName>
                                        </p:attrNameLst>
                                      </p:cBhvr>
                                    </p:animMotion>
                                  </p:childTnLst>
                                </p:cTn>
                              </p:par>
                              <p:par>
                                <p:cTn id="10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1" dur="5000" fill="hold"/>
                                        <p:tgtEl>
                                          <p:spTgt spid="17"/>
                                        </p:tgtEl>
                                        <p:attrNameLst>
                                          <p:attrName>ppt_x</p:attrName>
                                          <p:attrName>ppt_y</p:attrName>
                                        </p:attrNameLst>
                                      </p:cBhvr>
                                    </p:animMotion>
                                  </p:childTnLst>
                                </p:cTn>
                              </p:par>
                              <p:par>
                                <p:cTn id="10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3" dur="5000" spd="-100000" fill="hold"/>
                                        <p:tgtEl>
                                          <p:spTgt spid="19"/>
                                        </p:tgtEl>
                                        <p:attrNameLst>
                                          <p:attrName>ppt_x</p:attrName>
                                          <p:attrName>ppt_y</p:attrName>
                                        </p:attrNameLst>
                                      </p:cBhvr>
                                    </p:animMotion>
                                  </p:childTnLst>
                                </p:cTn>
                              </p:par>
                              <p:par>
                                <p:cTn id="10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5" dur="5000" fill="hold"/>
                                        <p:tgtEl>
                                          <p:spTgt spid="21"/>
                                        </p:tgtEl>
                                        <p:attrNameLst>
                                          <p:attrName>ppt_x</p:attrName>
                                          <p:attrName>ppt_y</p:attrName>
                                        </p:attrNameLst>
                                      </p:cBhvr>
                                    </p:animMotion>
                                  </p:childTnLst>
                                </p:cTn>
                              </p:par>
                              <p:par>
                                <p:cTn id="10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7" dur="5000" spd="-100000" fill="hold"/>
                                        <p:tgtEl>
                                          <p:spTgt spid="23"/>
                                        </p:tgtEl>
                                        <p:attrNameLst>
                                          <p:attrName>ppt_x</p:attrName>
                                          <p:attrName>ppt_y</p:attrName>
                                        </p:attrNameLst>
                                      </p:cBhvr>
                                    </p:animMotion>
                                  </p:childTnLst>
                                </p:cTn>
                              </p:par>
                              <p:par>
                                <p:cTn id="10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9" dur="5000" fill="hold"/>
                                        <p:tgtEl>
                                          <p:spTgt spid="6"/>
                                        </p:tgtEl>
                                        <p:attrNameLst>
                                          <p:attrName>ppt_x</p:attrName>
                                          <p:attrName>ppt_y</p:attrName>
                                        </p:attrNameLst>
                                      </p:cBhvr>
                                    </p:animMotion>
                                  </p:childTnLst>
                                </p:cTn>
                              </p:par>
                              <p:par>
                                <p:cTn id="11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1" dur="5000" spd="-100000" fill="hold"/>
                                        <p:tgtEl>
                                          <p:spTgt spid="8"/>
                                        </p:tgtEl>
                                        <p:attrNameLst>
                                          <p:attrName>ppt_x</p:attrName>
                                          <p:attrName>ppt_y</p:attrName>
                                        </p:attrNameLst>
                                      </p:cBhvr>
                                    </p:animMotion>
                                  </p:childTnLst>
                                </p:cTn>
                              </p:par>
                              <p:par>
                                <p:cTn id="11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3" dur="5000" fill="hold"/>
                                        <p:tgtEl>
                                          <p:spTgt spid="10"/>
                                        </p:tgtEl>
                                        <p:attrNameLst>
                                          <p:attrName>ppt_x</p:attrName>
                                          <p:attrName>ppt_y</p:attrName>
                                        </p:attrNameLst>
                                      </p:cBhvr>
                                    </p:animMotion>
                                  </p:childTnLst>
                                </p:cTn>
                              </p:par>
                              <p:par>
                                <p:cTn id="11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5" dur="5000" spd="-100000" fill="hold"/>
                                        <p:tgtEl>
                                          <p:spTgt spid="12"/>
                                        </p:tgtEl>
                                        <p:attrNameLst>
                                          <p:attrName>ppt_x</p:attrName>
                                          <p:attrName>ppt_y</p:attrName>
                                        </p:attrNameLst>
                                      </p:cBhvr>
                                    </p:animMotion>
                                  </p:childTnLst>
                                </p:cTn>
                              </p:par>
                              <p:par>
                                <p:cTn id="11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7" dur="5000" fill="hold"/>
                                        <p:tgtEl>
                                          <p:spTgt spid="14"/>
                                        </p:tgtEl>
                                        <p:attrNameLst>
                                          <p:attrName>ppt_x</p:attrName>
                                          <p:attrName>ppt_y</p:attrName>
                                        </p:attrNameLst>
                                      </p:cBhvr>
                                    </p:animMotion>
                                  </p:childTnLst>
                                </p:cTn>
                              </p:par>
                              <p:par>
                                <p:cTn id="11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9" dur="5000" spd="-100000" fill="hold"/>
                                        <p:tgtEl>
                                          <p:spTgt spid="16"/>
                                        </p:tgtEl>
                                        <p:attrNameLst>
                                          <p:attrName>ppt_x</p:attrName>
                                          <p:attrName>ppt_y</p:attrName>
                                        </p:attrNameLst>
                                      </p:cBhvr>
                                    </p:animMotion>
                                  </p:childTnLst>
                                </p:cTn>
                              </p:par>
                              <p:par>
                                <p:cTn id="12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1" dur="5000" fill="hold"/>
                                        <p:tgtEl>
                                          <p:spTgt spid="18"/>
                                        </p:tgtEl>
                                        <p:attrNameLst>
                                          <p:attrName>ppt_x</p:attrName>
                                          <p:attrName>ppt_y</p:attrName>
                                        </p:attrNameLst>
                                      </p:cBhvr>
                                    </p:animMotion>
                                  </p:childTnLst>
                                </p:cTn>
                              </p:par>
                              <p:par>
                                <p:cTn id="12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3" dur="5000" spd="-100000" fill="hold"/>
                                        <p:tgtEl>
                                          <p:spTgt spid="20"/>
                                        </p:tgtEl>
                                        <p:attrNameLst>
                                          <p:attrName>ppt_x</p:attrName>
                                          <p:attrName>ppt_y</p:attrName>
                                        </p:attrNameLst>
                                      </p:cBhvr>
                                    </p:animMotion>
                                  </p:childTnLst>
                                </p:cTn>
                              </p:par>
                              <p:par>
                                <p:cTn id="12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5" dur="5000" fill="hold"/>
                                        <p:tgtEl>
                                          <p:spTgt spid="22"/>
                                        </p:tgtEl>
                                        <p:attrNameLst>
                                          <p:attrName>ppt_x</p:attrName>
                                          <p:attrName>ppt_y</p:attrName>
                                        </p:attrNameLst>
                                      </p:cBhvr>
                                    </p:animMotion>
                                  </p:childTnLst>
                                </p:cTn>
                              </p:par>
                              <p:par>
                                <p:cTn id="12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7" dur="5000" spd="-100000" fill="hold"/>
                                        <p:tgtEl>
                                          <p:spTgt spid="24"/>
                                        </p:tgtEl>
                                        <p:attrNameLst>
                                          <p:attrName>ppt_x</p:attrName>
                                          <p:attrName>ppt_y</p:attrName>
                                        </p:attrNameLst>
                                      </p:cBhvr>
                                    </p:animMotion>
                                  </p:childTnLst>
                                </p:cTn>
                              </p:par>
                              <p:par>
                                <p:cTn id="128" presetID="8" presetClass="emph" presetSubtype="0" fill="hold" grpId="2" nodeType="withEffect">
                                  <p:stCondLst>
                                    <p:cond delay="0"/>
                                  </p:stCondLst>
                                  <p:childTnLst>
                                    <p:animRot by="21600000">
                                      <p:cBhvr>
                                        <p:cTn id="129" dur="5000" fill="hold"/>
                                        <p:tgtEl>
                                          <p:spTgt spid="5"/>
                                        </p:tgtEl>
                                        <p:attrNameLst>
                                          <p:attrName>r</p:attrName>
                                        </p:attrNameLst>
                                      </p:cBhvr>
                                    </p:animRot>
                                  </p:childTnLst>
                                </p:cTn>
                              </p:par>
                              <p:par>
                                <p:cTn id="130" presetID="8" presetClass="emph" presetSubtype="0" fill="hold" grpId="2" nodeType="withEffect">
                                  <p:stCondLst>
                                    <p:cond delay="0"/>
                                  </p:stCondLst>
                                  <p:childTnLst>
                                    <p:animRot by="21600000">
                                      <p:cBhvr>
                                        <p:cTn id="131" dur="5000" fill="hold"/>
                                        <p:tgtEl>
                                          <p:spTgt spid="7"/>
                                        </p:tgtEl>
                                        <p:attrNameLst>
                                          <p:attrName>r</p:attrName>
                                        </p:attrNameLst>
                                      </p:cBhvr>
                                    </p:animRot>
                                  </p:childTnLst>
                                </p:cTn>
                              </p:par>
                              <p:par>
                                <p:cTn id="132" presetID="8" presetClass="emph" presetSubtype="0" fill="hold" grpId="2" nodeType="withEffect">
                                  <p:stCondLst>
                                    <p:cond delay="0"/>
                                  </p:stCondLst>
                                  <p:childTnLst>
                                    <p:animRot by="21600000">
                                      <p:cBhvr>
                                        <p:cTn id="133" dur="5000" fill="hold"/>
                                        <p:tgtEl>
                                          <p:spTgt spid="9"/>
                                        </p:tgtEl>
                                        <p:attrNameLst>
                                          <p:attrName>r</p:attrName>
                                        </p:attrNameLst>
                                      </p:cBhvr>
                                    </p:animRot>
                                  </p:childTnLst>
                                </p:cTn>
                              </p:par>
                              <p:par>
                                <p:cTn id="134" presetID="8" presetClass="emph" presetSubtype="0" fill="hold" grpId="2" nodeType="withEffect">
                                  <p:stCondLst>
                                    <p:cond delay="0"/>
                                  </p:stCondLst>
                                  <p:childTnLst>
                                    <p:animRot by="21600000">
                                      <p:cBhvr>
                                        <p:cTn id="135" dur="5000" fill="hold"/>
                                        <p:tgtEl>
                                          <p:spTgt spid="11"/>
                                        </p:tgtEl>
                                        <p:attrNameLst>
                                          <p:attrName>r</p:attrName>
                                        </p:attrNameLst>
                                      </p:cBhvr>
                                    </p:animRot>
                                  </p:childTnLst>
                                </p:cTn>
                              </p:par>
                              <p:par>
                                <p:cTn id="136" presetID="8" presetClass="emph" presetSubtype="0" fill="hold" grpId="2" nodeType="withEffect">
                                  <p:stCondLst>
                                    <p:cond delay="0"/>
                                  </p:stCondLst>
                                  <p:childTnLst>
                                    <p:animRot by="21600000">
                                      <p:cBhvr>
                                        <p:cTn id="137" dur="5000" fill="hold"/>
                                        <p:tgtEl>
                                          <p:spTgt spid="13"/>
                                        </p:tgtEl>
                                        <p:attrNameLst>
                                          <p:attrName>r</p:attrName>
                                        </p:attrNameLst>
                                      </p:cBhvr>
                                    </p:animRot>
                                  </p:childTnLst>
                                </p:cTn>
                              </p:par>
                              <p:par>
                                <p:cTn id="138" presetID="8" presetClass="emph" presetSubtype="0" fill="hold" grpId="2" nodeType="withEffect">
                                  <p:stCondLst>
                                    <p:cond delay="0"/>
                                  </p:stCondLst>
                                  <p:childTnLst>
                                    <p:animRot by="21600000">
                                      <p:cBhvr>
                                        <p:cTn id="139" dur="5000" fill="hold"/>
                                        <p:tgtEl>
                                          <p:spTgt spid="15"/>
                                        </p:tgtEl>
                                        <p:attrNameLst>
                                          <p:attrName>r</p:attrName>
                                        </p:attrNameLst>
                                      </p:cBhvr>
                                    </p:animRot>
                                  </p:childTnLst>
                                </p:cTn>
                              </p:par>
                              <p:par>
                                <p:cTn id="140" presetID="8" presetClass="emph" presetSubtype="0" fill="hold" grpId="2" nodeType="withEffect">
                                  <p:stCondLst>
                                    <p:cond delay="0"/>
                                  </p:stCondLst>
                                  <p:childTnLst>
                                    <p:animRot by="21600000">
                                      <p:cBhvr>
                                        <p:cTn id="141" dur="5000" fill="hold"/>
                                        <p:tgtEl>
                                          <p:spTgt spid="17"/>
                                        </p:tgtEl>
                                        <p:attrNameLst>
                                          <p:attrName>r</p:attrName>
                                        </p:attrNameLst>
                                      </p:cBhvr>
                                    </p:animRot>
                                  </p:childTnLst>
                                </p:cTn>
                              </p:par>
                              <p:par>
                                <p:cTn id="142" presetID="8" presetClass="emph" presetSubtype="0" fill="hold" grpId="2" nodeType="withEffect">
                                  <p:stCondLst>
                                    <p:cond delay="0"/>
                                  </p:stCondLst>
                                  <p:childTnLst>
                                    <p:animRot by="21600000">
                                      <p:cBhvr>
                                        <p:cTn id="143" dur="5000" fill="hold"/>
                                        <p:tgtEl>
                                          <p:spTgt spid="19"/>
                                        </p:tgtEl>
                                        <p:attrNameLst>
                                          <p:attrName>r</p:attrName>
                                        </p:attrNameLst>
                                      </p:cBhvr>
                                    </p:animRot>
                                  </p:childTnLst>
                                </p:cTn>
                              </p:par>
                              <p:par>
                                <p:cTn id="144" presetID="8" presetClass="emph" presetSubtype="0" fill="hold" grpId="2" nodeType="withEffect">
                                  <p:stCondLst>
                                    <p:cond delay="0"/>
                                  </p:stCondLst>
                                  <p:childTnLst>
                                    <p:animRot by="21600000">
                                      <p:cBhvr>
                                        <p:cTn id="145" dur="5000" fill="hold"/>
                                        <p:tgtEl>
                                          <p:spTgt spid="21"/>
                                        </p:tgtEl>
                                        <p:attrNameLst>
                                          <p:attrName>r</p:attrName>
                                        </p:attrNameLst>
                                      </p:cBhvr>
                                    </p:animRot>
                                  </p:childTnLst>
                                </p:cTn>
                              </p:par>
                              <p:par>
                                <p:cTn id="146" presetID="8" presetClass="emph" presetSubtype="0" fill="hold" grpId="2" nodeType="withEffect">
                                  <p:stCondLst>
                                    <p:cond delay="0"/>
                                  </p:stCondLst>
                                  <p:childTnLst>
                                    <p:animRot by="21600000">
                                      <p:cBhvr>
                                        <p:cTn id="147" dur="5000" fill="hold"/>
                                        <p:tgtEl>
                                          <p:spTgt spid="23"/>
                                        </p:tgtEl>
                                        <p:attrNameLst>
                                          <p:attrName>r</p:attrName>
                                        </p:attrNameLst>
                                      </p:cBhvr>
                                    </p:animRot>
                                  </p:childTnLst>
                                </p:cTn>
                              </p:par>
                              <p:par>
                                <p:cTn id="148" presetID="8" presetClass="emph" presetSubtype="0" fill="hold" grpId="2" nodeType="withEffect">
                                  <p:stCondLst>
                                    <p:cond delay="0"/>
                                  </p:stCondLst>
                                  <p:childTnLst>
                                    <p:animRot by="-21600000">
                                      <p:cBhvr>
                                        <p:cTn id="149" dur="5000" fill="hold"/>
                                        <p:tgtEl>
                                          <p:spTgt spid="6"/>
                                        </p:tgtEl>
                                        <p:attrNameLst>
                                          <p:attrName>r</p:attrName>
                                        </p:attrNameLst>
                                      </p:cBhvr>
                                    </p:animRot>
                                  </p:childTnLst>
                                </p:cTn>
                              </p:par>
                              <p:par>
                                <p:cTn id="150" presetID="8" presetClass="emph" presetSubtype="0" fill="hold" grpId="2" nodeType="withEffect">
                                  <p:stCondLst>
                                    <p:cond delay="0"/>
                                  </p:stCondLst>
                                  <p:childTnLst>
                                    <p:animRot by="-21600000">
                                      <p:cBhvr>
                                        <p:cTn id="151" dur="5000" fill="hold"/>
                                        <p:tgtEl>
                                          <p:spTgt spid="8"/>
                                        </p:tgtEl>
                                        <p:attrNameLst>
                                          <p:attrName>r</p:attrName>
                                        </p:attrNameLst>
                                      </p:cBhvr>
                                    </p:animRot>
                                  </p:childTnLst>
                                </p:cTn>
                              </p:par>
                              <p:par>
                                <p:cTn id="152" presetID="8" presetClass="emph" presetSubtype="0" fill="hold" grpId="2" nodeType="withEffect">
                                  <p:stCondLst>
                                    <p:cond delay="0"/>
                                  </p:stCondLst>
                                  <p:childTnLst>
                                    <p:animRot by="-21600000">
                                      <p:cBhvr>
                                        <p:cTn id="153" dur="5000" fill="hold"/>
                                        <p:tgtEl>
                                          <p:spTgt spid="10"/>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12"/>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6"/>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20"/>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22"/>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24"/>
                                        </p:tgtEl>
                                        <p:attrNameLst>
                                          <p:attrName>r</p:attrName>
                                        </p:attrNameLst>
                                      </p:cBhvr>
                                    </p:animRot>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5"/>
                                        </p:tgtEl>
                                        <p:attrNameLst>
                                          <p:attrName>ppt_x</p:attrName>
                                        </p:attrNameLst>
                                      </p:cBhvr>
                                      <p:tavLst>
                                        <p:tav tm="0">
                                          <p:val>
                                            <p:strVal val="ppt_x"/>
                                          </p:val>
                                        </p:tav>
                                        <p:tav tm="100000">
                                          <p:val>
                                            <p:strVal val="1+ppt_w/2"/>
                                          </p:val>
                                        </p:tav>
                                      </p:tavLst>
                                    </p:anim>
                                    <p:anim calcmode="lin" valueType="num">
                                      <p:cBhvr additive="base">
                                        <p:cTn id="191" dur="5000"/>
                                        <p:tgtEl>
                                          <p:spTgt spid="15"/>
                                        </p:tgtEl>
                                        <p:attrNameLst>
                                          <p:attrName>ppt_y</p:attrName>
                                        </p:attrNameLst>
                                      </p:cBhvr>
                                      <p:tavLst>
                                        <p:tav tm="0">
                                          <p:val>
                                            <p:strVal val="ppt_y"/>
                                          </p:val>
                                        </p:tav>
                                        <p:tav tm="100000">
                                          <p:val>
                                            <p:strVal val="ppt_y"/>
                                          </p:val>
                                        </p:tav>
                                      </p:tavLst>
                                    </p:anim>
                                    <p:set>
                                      <p:cBhvr>
                                        <p:cTn id="192" dur="1" fill="hold">
                                          <p:stCondLst>
                                            <p:cond delay="4999"/>
                                          </p:stCondLst>
                                        </p:cTn>
                                        <p:tgtEl>
                                          <p:spTgt spid="15"/>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7"/>
                                        </p:tgtEl>
                                        <p:attrNameLst>
                                          <p:attrName>ppt_x</p:attrName>
                                        </p:attrNameLst>
                                      </p:cBhvr>
                                      <p:tavLst>
                                        <p:tav tm="0">
                                          <p:val>
                                            <p:strVal val="ppt_x"/>
                                          </p:val>
                                        </p:tav>
                                        <p:tav tm="100000">
                                          <p:val>
                                            <p:strVal val="1+ppt_w/2"/>
                                          </p:val>
                                        </p:tav>
                                      </p:tavLst>
                                    </p:anim>
                                    <p:anim calcmode="lin" valueType="num">
                                      <p:cBhvr additive="base">
                                        <p:cTn id="195" dur="5000"/>
                                        <p:tgtEl>
                                          <p:spTgt spid="17"/>
                                        </p:tgtEl>
                                        <p:attrNameLst>
                                          <p:attrName>ppt_y</p:attrName>
                                        </p:attrNameLst>
                                      </p:cBhvr>
                                      <p:tavLst>
                                        <p:tav tm="0">
                                          <p:val>
                                            <p:strVal val="ppt_y"/>
                                          </p:val>
                                        </p:tav>
                                        <p:tav tm="100000">
                                          <p:val>
                                            <p:strVal val="ppt_y"/>
                                          </p:val>
                                        </p:tav>
                                      </p:tavLst>
                                    </p:anim>
                                    <p:set>
                                      <p:cBhvr>
                                        <p:cTn id="196" dur="1" fill="hold">
                                          <p:stCondLst>
                                            <p:cond delay="4999"/>
                                          </p:stCondLst>
                                        </p:cTn>
                                        <p:tgtEl>
                                          <p:spTgt spid="17"/>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1+ppt_w/2"/>
                                          </p:val>
                                        </p:tav>
                                      </p:tavLst>
                                    </p:anim>
                                    <p:anim calcmode="lin" valueType="num">
                                      <p:cBhvr additive="base">
                                        <p:cTn id="199" dur="5000"/>
                                        <p:tgtEl>
                                          <p:spTgt spid="19"/>
                                        </p:tgtEl>
                                        <p:attrNameLst>
                                          <p:attrName>ppt_y</p:attrName>
                                        </p:attrNameLst>
                                      </p:cBhvr>
                                      <p:tavLst>
                                        <p:tav tm="0">
                                          <p:val>
                                            <p:strVal val="ppt_y"/>
                                          </p:val>
                                        </p:tav>
                                        <p:tav tm="100000">
                                          <p:val>
                                            <p:strVal val="ppt_y"/>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21"/>
                                        </p:tgtEl>
                                        <p:attrNameLst>
                                          <p:attrName>ppt_x</p:attrName>
                                        </p:attrNameLst>
                                      </p:cBhvr>
                                      <p:tavLst>
                                        <p:tav tm="0">
                                          <p:val>
                                            <p:strVal val="ppt_x"/>
                                          </p:val>
                                        </p:tav>
                                        <p:tav tm="100000">
                                          <p:val>
                                            <p:strVal val="1+ppt_w/2"/>
                                          </p:val>
                                        </p:tav>
                                      </p:tavLst>
                                    </p:anim>
                                    <p:anim calcmode="lin" valueType="num">
                                      <p:cBhvr additive="base">
                                        <p:cTn id="203" dur="5000"/>
                                        <p:tgtEl>
                                          <p:spTgt spid="21"/>
                                        </p:tgtEl>
                                        <p:attrNameLst>
                                          <p:attrName>ppt_y</p:attrName>
                                        </p:attrNameLst>
                                      </p:cBhvr>
                                      <p:tavLst>
                                        <p:tav tm="0">
                                          <p:val>
                                            <p:strVal val="ppt_y"/>
                                          </p:val>
                                        </p:tav>
                                        <p:tav tm="100000">
                                          <p:val>
                                            <p:strVal val="ppt_y"/>
                                          </p:val>
                                        </p:tav>
                                      </p:tavLst>
                                    </p:anim>
                                    <p:set>
                                      <p:cBhvr>
                                        <p:cTn id="204" dur="1" fill="hold">
                                          <p:stCondLst>
                                            <p:cond delay="4999"/>
                                          </p:stCondLst>
                                        </p:cTn>
                                        <p:tgtEl>
                                          <p:spTgt spid="21"/>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23"/>
                                        </p:tgtEl>
                                        <p:attrNameLst>
                                          <p:attrName>ppt_x</p:attrName>
                                        </p:attrNameLst>
                                      </p:cBhvr>
                                      <p:tavLst>
                                        <p:tav tm="0">
                                          <p:val>
                                            <p:strVal val="ppt_x"/>
                                          </p:val>
                                        </p:tav>
                                        <p:tav tm="100000">
                                          <p:val>
                                            <p:strVal val="1+ppt_w/2"/>
                                          </p:val>
                                        </p:tav>
                                      </p:tavLst>
                                    </p:anim>
                                    <p:anim calcmode="lin" valueType="num">
                                      <p:cBhvr additive="base">
                                        <p:cTn id="207" dur="5000"/>
                                        <p:tgtEl>
                                          <p:spTgt spid="23"/>
                                        </p:tgtEl>
                                        <p:attrNameLst>
                                          <p:attrName>ppt_y</p:attrName>
                                        </p:attrNameLst>
                                      </p:cBhvr>
                                      <p:tavLst>
                                        <p:tav tm="0">
                                          <p:val>
                                            <p:strVal val="ppt_y"/>
                                          </p:val>
                                        </p:tav>
                                        <p:tav tm="100000">
                                          <p:val>
                                            <p:strVal val="ppt_y"/>
                                          </p:val>
                                        </p:tav>
                                      </p:tavLst>
                                    </p:anim>
                                    <p:set>
                                      <p:cBhvr>
                                        <p:cTn id="208" dur="1" fill="hold">
                                          <p:stCondLst>
                                            <p:cond delay="4999"/>
                                          </p:stCondLst>
                                        </p:cTn>
                                        <p:tgtEl>
                                          <p:spTgt spid="23"/>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6"/>
                                        </p:tgtEl>
                                        <p:attrNameLst>
                                          <p:attrName>ppt_x</p:attrName>
                                        </p:attrNameLst>
                                      </p:cBhvr>
                                      <p:tavLst>
                                        <p:tav tm="0">
                                          <p:val>
                                            <p:strVal val="ppt_x"/>
                                          </p:val>
                                        </p:tav>
                                        <p:tav tm="100000">
                                          <p:val>
                                            <p:strVal val="0-ppt_w/2"/>
                                          </p:val>
                                        </p:tav>
                                      </p:tavLst>
                                    </p:anim>
                                    <p:anim calcmode="lin" valueType="num">
                                      <p:cBhvr additive="base">
                                        <p:cTn id="211" dur="5000"/>
                                        <p:tgtEl>
                                          <p:spTgt spid="6"/>
                                        </p:tgtEl>
                                        <p:attrNameLst>
                                          <p:attrName>ppt_y</p:attrName>
                                        </p:attrNameLst>
                                      </p:cBhvr>
                                      <p:tavLst>
                                        <p:tav tm="0">
                                          <p:val>
                                            <p:strVal val="ppt_y"/>
                                          </p:val>
                                        </p:tav>
                                        <p:tav tm="100000">
                                          <p:val>
                                            <p:strVal val="ppt_y"/>
                                          </p:val>
                                        </p:tav>
                                      </p:tavLst>
                                    </p:anim>
                                    <p:set>
                                      <p:cBhvr>
                                        <p:cTn id="212" dur="1" fill="hold">
                                          <p:stCondLst>
                                            <p:cond delay="4999"/>
                                          </p:stCondLst>
                                        </p:cTn>
                                        <p:tgtEl>
                                          <p:spTgt spid="6"/>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8"/>
                                        </p:tgtEl>
                                        <p:attrNameLst>
                                          <p:attrName>ppt_x</p:attrName>
                                        </p:attrNameLst>
                                      </p:cBhvr>
                                      <p:tavLst>
                                        <p:tav tm="0">
                                          <p:val>
                                            <p:strVal val="ppt_x"/>
                                          </p:val>
                                        </p:tav>
                                        <p:tav tm="100000">
                                          <p:val>
                                            <p:strVal val="0-ppt_w/2"/>
                                          </p:val>
                                        </p:tav>
                                      </p:tavLst>
                                    </p:anim>
                                    <p:anim calcmode="lin" valueType="num">
                                      <p:cBhvr additive="base">
                                        <p:cTn id="215" dur="5000"/>
                                        <p:tgtEl>
                                          <p:spTgt spid="8"/>
                                        </p:tgtEl>
                                        <p:attrNameLst>
                                          <p:attrName>ppt_y</p:attrName>
                                        </p:attrNameLst>
                                      </p:cBhvr>
                                      <p:tavLst>
                                        <p:tav tm="0">
                                          <p:val>
                                            <p:strVal val="ppt_y"/>
                                          </p:val>
                                        </p:tav>
                                        <p:tav tm="100000">
                                          <p:val>
                                            <p:strVal val="ppt_y"/>
                                          </p:val>
                                        </p:tav>
                                      </p:tavLst>
                                    </p:anim>
                                    <p:set>
                                      <p:cBhvr>
                                        <p:cTn id="216" dur="1" fill="hold">
                                          <p:stCondLst>
                                            <p:cond delay="4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10"/>
                                        </p:tgtEl>
                                        <p:attrNameLst>
                                          <p:attrName>ppt_x</p:attrName>
                                        </p:attrNameLst>
                                      </p:cBhvr>
                                      <p:tavLst>
                                        <p:tav tm="0">
                                          <p:val>
                                            <p:strVal val="ppt_x"/>
                                          </p:val>
                                        </p:tav>
                                        <p:tav tm="100000">
                                          <p:val>
                                            <p:strVal val="0-ppt_w/2"/>
                                          </p:val>
                                        </p:tav>
                                      </p:tavLst>
                                    </p:anim>
                                    <p:anim calcmode="lin" valueType="num">
                                      <p:cBhvr additive="base">
                                        <p:cTn id="219" dur="5000"/>
                                        <p:tgtEl>
                                          <p:spTgt spid="10"/>
                                        </p:tgtEl>
                                        <p:attrNameLst>
                                          <p:attrName>ppt_y</p:attrName>
                                        </p:attrNameLst>
                                      </p:cBhvr>
                                      <p:tavLst>
                                        <p:tav tm="0">
                                          <p:val>
                                            <p:strVal val="ppt_y"/>
                                          </p:val>
                                        </p:tav>
                                        <p:tav tm="100000">
                                          <p:val>
                                            <p:strVal val="ppt_y"/>
                                          </p:val>
                                        </p:tav>
                                      </p:tavLst>
                                    </p:anim>
                                    <p:set>
                                      <p:cBhvr>
                                        <p:cTn id="220" dur="1" fill="hold">
                                          <p:stCondLst>
                                            <p:cond delay="4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2"/>
                                        </p:tgtEl>
                                        <p:attrNameLst>
                                          <p:attrName>ppt_x</p:attrName>
                                        </p:attrNameLst>
                                      </p:cBhvr>
                                      <p:tavLst>
                                        <p:tav tm="0">
                                          <p:val>
                                            <p:strVal val="ppt_x"/>
                                          </p:val>
                                        </p:tav>
                                        <p:tav tm="100000">
                                          <p:val>
                                            <p:strVal val="0-ppt_w/2"/>
                                          </p:val>
                                        </p:tav>
                                      </p:tavLst>
                                    </p:anim>
                                    <p:anim calcmode="lin" valueType="num">
                                      <p:cBhvr additive="base">
                                        <p:cTn id="223" dur="5000"/>
                                        <p:tgtEl>
                                          <p:spTgt spid="12"/>
                                        </p:tgtEl>
                                        <p:attrNameLst>
                                          <p:attrName>ppt_y</p:attrName>
                                        </p:attrNameLst>
                                      </p:cBhvr>
                                      <p:tavLst>
                                        <p:tav tm="0">
                                          <p:val>
                                            <p:strVal val="ppt_y"/>
                                          </p:val>
                                        </p:tav>
                                        <p:tav tm="100000">
                                          <p:val>
                                            <p:strVal val="ppt_y"/>
                                          </p:val>
                                        </p:tav>
                                      </p:tavLst>
                                    </p:anim>
                                    <p:set>
                                      <p:cBhvr>
                                        <p:cTn id="224" dur="1" fill="hold">
                                          <p:stCondLst>
                                            <p:cond delay="4999"/>
                                          </p:stCondLst>
                                        </p:cTn>
                                        <p:tgtEl>
                                          <p:spTgt spid="12"/>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4"/>
                                        </p:tgtEl>
                                        <p:attrNameLst>
                                          <p:attrName>ppt_x</p:attrName>
                                        </p:attrNameLst>
                                      </p:cBhvr>
                                      <p:tavLst>
                                        <p:tav tm="0">
                                          <p:val>
                                            <p:strVal val="ppt_x"/>
                                          </p:val>
                                        </p:tav>
                                        <p:tav tm="100000">
                                          <p:val>
                                            <p:strVal val="0-ppt_w/2"/>
                                          </p:val>
                                        </p:tav>
                                      </p:tavLst>
                                    </p:anim>
                                    <p:anim calcmode="lin" valueType="num">
                                      <p:cBhvr additive="base">
                                        <p:cTn id="227" dur="5000"/>
                                        <p:tgtEl>
                                          <p:spTgt spid="14"/>
                                        </p:tgtEl>
                                        <p:attrNameLst>
                                          <p:attrName>ppt_y</p:attrName>
                                        </p:attrNameLst>
                                      </p:cBhvr>
                                      <p:tavLst>
                                        <p:tav tm="0">
                                          <p:val>
                                            <p:strVal val="ppt_y"/>
                                          </p:val>
                                        </p:tav>
                                        <p:tav tm="100000">
                                          <p:val>
                                            <p:strVal val="ppt_y"/>
                                          </p:val>
                                        </p:tav>
                                      </p:tavLst>
                                    </p:anim>
                                    <p:set>
                                      <p:cBhvr>
                                        <p:cTn id="228" dur="1" fill="hold">
                                          <p:stCondLst>
                                            <p:cond delay="4999"/>
                                          </p:stCondLst>
                                        </p:cTn>
                                        <p:tgtEl>
                                          <p:spTgt spid="14"/>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6"/>
                                        </p:tgtEl>
                                        <p:attrNameLst>
                                          <p:attrName>ppt_x</p:attrName>
                                        </p:attrNameLst>
                                      </p:cBhvr>
                                      <p:tavLst>
                                        <p:tav tm="0">
                                          <p:val>
                                            <p:strVal val="ppt_x"/>
                                          </p:val>
                                        </p:tav>
                                        <p:tav tm="100000">
                                          <p:val>
                                            <p:strVal val="0-ppt_w/2"/>
                                          </p:val>
                                        </p:tav>
                                      </p:tavLst>
                                    </p:anim>
                                    <p:anim calcmode="lin" valueType="num">
                                      <p:cBhvr additive="base">
                                        <p:cTn id="231" dur="5000"/>
                                        <p:tgtEl>
                                          <p:spTgt spid="16"/>
                                        </p:tgtEl>
                                        <p:attrNameLst>
                                          <p:attrName>ppt_y</p:attrName>
                                        </p:attrNameLst>
                                      </p:cBhvr>
                                      <p:tavLst>
                                        <p:tav tm="0">
                                          <p:val>
                                            <p:strVal val="ppt_y"/>
                                          </p:val>
                                        </p:tav>
                                        <p:tav tm="100000">
                                          <p:val>
                                            <p:strVal val="ppt_y"/>
                                          </p:val>
                                        </p:tav>
                                      </p:tavLst>
                                    </p:anim>
                                    <p:set>
                                      <p:cBhvr>
                                        <p:cTn id="232" dur="1" fill="hold">
                                          <p:stCondLst>
                                            <p:cond delay="4999"/>
                                          </p:stCondLst>
                                        </p:cTn>
                                        <p:tgtEl>
                                          <p:spTgt spid="16"/>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18"/>
                                        </p:tgtEl>
                                        <p:attrNameLst>
                                          <p:attrName>ppt_x</p:attrName>
                                        </p:attrNameLst>
                                      </p:cBhvr>
                                      <p:tavLst>
                                        <p:tav tm="0">
                                          <p:val>
                                            <p:strVal val="ppt_x"/>
                                          </p:val>
                                        </p:tav>
                                        <p:tav tm="100000">
                                          <p:val>
                                            <p:strVal val="0-ppt_w/2"/>
                                          </p:val>
                                        </p:tav>
                                      </p:tavLst>
                                    </p:anim>
                                    <p:anim calcmode="lin" valueType="num">
                                      <p:cBhvr additive="base">
                                        <p:cTn id="235" dur="5000"/>
                                        <p:tgtEl>
                                          <p:spTgt spid="18"/>
                                        </p:tgtEl>
                                        <p:attrNameLst>
                                          <p:attrName>ppt_y</p:attrName>
                                        </p:attrNameLst>
                                      </p:cBhvr>
                                      <p:tavLst>
                                        <p:tav tm="0">
                                          <p:val>
                                            <p:strVal val="ppt_y"/>
                                          </p:val>
                                        </p:tav>
                                        <p:tav tm="100000">
                                          <p:val>
                                            <p:strVal val="ppt_y"/>
                                          </p:val>
                                        </p:tav>
                                      </p:tavLst>
                                    </p:anim>
                                    <p:set>
                                      <p:cBhvr>
                                        <p:cTn id="236" dur="1" fill="hold">
                                          <p:stCondLst>
                                            <p:cond delay="4999"/>
                                          </p:stCondLst>
                                        </p:cTn>
                                        <p:tgtEl>
                                          <p:spTgt spid="18"/>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0"/>
                                        </p:tgtEl>
                                        <p:attrNameLst>
                                          <p:attrName>ppt_x</p:attrName>
                                        </p:attrNameLst>
                                      </p:cBhvr>
                                      <p:tavLst>
                                        <p:tav tm="0">
                                          <p:val>
                                            <p:strVal val="ppt_x"/>
                                          </p:val>
                                        </p:tav>
                                        <p:tav tm="100000">
                                          <p:val>
                                            <p:strVal val="0-ppt_w/2"/>
                                          </p:val>
                                        </p:tav>
                                      </p:tavLst>
                                    </p:anim>
                                    <p:anim calcmode="lin" valueType="num">
                                      <p:cBhvr additive="base">
                                        <p:cTn id="239" dur="5000"/>
                                        <p:tgtEl>
                                          <p:spTgt spid="20"/>
                                        </p:tgtEl>
                                        <p:attrNameLst>
                                          <p:attrName>ppt_y</p:attrName>
                                        </p:attrNameLst>
                                      </p:cBhvr>
                                      <p:tavLst>
                                        <p:tav tm="0">
                                          <p:val>
                                            <p:strVal val="ppt_y"/>
                                          </p:val>
                                        </p:tav>
                                        <p:tav tm="100000">
                                          <p:val>
                                            <p:strVal val="ppt_y"/>
                                          </p:val>
                                        </p:tav>
                                      </p:tavLst>
                                    </p:anim>
                                    <p:set>
                                      <p:cBhvr>
                                        <p:cTn id="240" dur="1" fill="hold">
                                          <p:stCondLst>
                                            <p:cond delay="4999"/>
                                          </p:stCondLst>
                                        </p:cTn>
                                        <p:tgtEl>
                                          <p:spTgt spid="20"/>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4"/>
                                        </p:tgtEl>
                                        <p:attrNameLst>
                                          <p:attrName>ppt_x</p:attrName>
                                        </p:attrNameLst>
                                      </p:cBhvr>
                                      <p:tavLst>
                                        <p:tav tm="0">
                                          <p:val>
                                            <p:strVal val="ppt_x"/>
                                          </p:val>
                                        </p:tav>
                                        <p:tav tm="100000">
                                          <p:val>
                                            <p:strVal val="0-ppt_w/2"/>
                                          </p:val>
                                        </p:tav>
                                      </p:tavLst>
                                    </p:anim>
                                    <p:anim calcmode="lin" valueType="num">
                                      <p:cBhvr additive="base">
                                        <p:cTn id="247" dur="5000"/>
                                        <p:tgtEl>
                                          <p:spTgt spid="24"/>
                                        </p:tgtEl>
                                        <p:attrNameLst>
                                          <p:attrName>ppt_y</p:attrName>
                                        </p:attrNameLst>
                                      </p:cBhvr>
                                      <p:tavLst>
                                        <p:tav tm="0">
                                          <p:val>
                                            <p:strVal val="ppt_y"/>
                                          </p:val>
                                        </p:tav>
                                        <p:tav tm="100000">
                                          <p:val>
                                            <p:strVal val="ppt_y"/>
                                          </p:val>
                                        </p:tav>
                                      </p:tavLst>
                                    </p:anim>
                                    <p:set>
                                      <p:cBhvr>
                                        <p:cTn id="248" dur="1" fill="hold">
                                          <p:stCondLst>
                                            <p:cond delay="4999"/>
                                          </p:stCondLst>
                                        </p:cTn>
                                        <p:tgtEl>
                                          <p:spTgt spid="2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5000" fill="hold"/>
                                        <p:tgtEl>
                                          <p:spTgt spid="4"/>
                                        </p:tgtEl>
                                        <p:attrNameLst>
                                          <p:attrName>ppt_w</p:attrName>
                                        </p:attrNameLst>
                                      </p:cBhvr>
                                      <p:tavLst>
                                        <p:tav tm="0">
                                          <p:val>
                                            <p:strVal val="4/3*#ppt_w"/>
                                          </p:val>
                                        </p:tav>
                                        <p:tav tm="100000">
                                          <p:val>
                                            <p:strVal val="#ppt_w"/>
                                          </p:val>
                                        </p:tav>
                                      </p:tavLst>
                                    </p:anim>
                                    <p:anim calcmode="lin" valueType="num">
                                      <p:cBhvr>
                                        <p:cTn id="252" dur="5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5000"/>
                                        <p:tgtEl>
                                          <p:spTgt spid="4"/>
                                        </p:tgtEl>
                                      </p:cBhvr>
                                    </p:animEffect>
                                  </p:childTnLst>
                                </p:cTn>
                              </p:par>
                            </p:childTnLst>
                          </p:cTn>
                        </p:par>
                        <p:par>
                          <p:cTn id="256" fill="hold">
                            <p:stCondLst>
                              <p:cond delay="10000"/>
                            </p:stCondLst>
                            <p:childTnLst>
                              <p:par>
                                <p:cTn id="257" presetID="29" presetClass="entr" presetSubtype="0" fill="hold" grpId="0" nodeType="after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p:cTn id="259" dur="2000" fill="hold"/>
                                        <p:tgtEl>
                                          <p:spTgt spid="25"/>
                                        </p:tgtEl>
                                        <p:attrNameLst>
                                          <p:attrName>ppt_x</p:attrName>
                                        </p:attrNameLst>
                                      </p:cBhvr>
                                      <p:tavLst>
                                        <p:tav tm="0">
                                          <p:val>
                                            <p:strVal val="#ppt_x-.2"/>
                                          </p:val>
                                        </p:tav>
                                        <p:tav tm="100000">
                                          <p:val>
                                            <p:strVal val="#ppt_x"/>
                                          </p:val>
                                        </p:tav>
                                      </p:tavLst>
                                    </p:anim>
                                    <p:anim calcmode="lin" valueType="num">
                                      <p:cBhvr>
                                        <p:cTn id="260" dur="2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261"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800"/>
          </a:solidFill>
        </p:spPr>
        <p:txBody>
          <a:bodyPr/>
          <a:lstStyle/>
          <a:p>
            <a:endParaRPr lang="es-ES" dirty="0"/>
          </a:p>
        </p:txBody>
      </p:sp>
      <p:pic>
        <p:nvPicPr>
          <p:cNvPr id="4" name="3 Imagen" descr="raduga_i_vodopad_1_1600.jpg"/>
          <p:cNvPicPr>
            <a:picLocks noChangeAspect="1"/>
          </p:cNvPicPr>
          <p:nvPr/>
        </p:nvPicPr>
        <p:blipFill>
          <a:blip r:embed="rId2"/>
          <a:stretch>
            <a:fillRect/>
          </a:stretch>
        </p:blipFill>
        <p:spPr>
          <a:xfrm>
            <a:off x="0" y="0"/>
            <a:ext cx="9144000" cy="6858000"/>
          </a:xfrm>
          <a:prstGeom prst="rect">
            <a:avLst/>
          </a:prstGeom>
        </p:spPr>
      </p:pic>
      <p:pic>
        <p:nvPicPr>
          <p:cNvPr id="5" name="4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0" y="2096882"/>
            <a:ext cx="1357290" cy="1403556"/>
          </a:xfrm>
          <a:prstGeom prst="rect">
            <a:avLst/>
          </a:prstGeom>
        </p:spPr>
      </p:pic>
      <p:pic>
        <p:nvPicPr>
          <p:cNvPr id="6" name="5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0" y="3429000"/>
            <a:ext cx="1312580" cy="1357322"/>
          </a:xfrm>
          <a:prstGeom prst="rect">
            <a:avLst/>
          </a:prstGeom>
        </p:spPr>
      </p:pic>
      <p:pic>
        <p:nvPicPr>
          <p:cNvPr id="7" name="6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1285852" y="2096882"/>
            <a:ext cx="1357290" cy="1403556"/>
          </a:xfrm>
          <a:prstGeom prst="rect">
            <a:avLst/>
          </a:prstGeom>
        </p:spPr>
      </p:pic>
      <p:pic>
        <p:nvPicPr>
          <p:cNvPr id="8" name="7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1285852" y="3429000"/>
            <a:ext cx="1312580" cy="1357322"/>
          </a:xfrm>
          <a:prstGeom prst="rect">
            <a:avLst/>
          </a:prstGeom>
        </p:spPr>
      </p:pic>
      <p:pic>
        <p:nvPicPr>
          <p:cNvPr id="9" name="8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2643174" y="2096882"/>
            <a:ext cx="1357290" cy="1403556"/>
          </a:xfrm>
          <a:prstGeom prst="rect">
            <a:avLst/>
          </a:prstGeom>
        </p:spPr>
      </p:pic>
      <p:pic>
        <p:nvPicPr>
          <p:cNvPr id="10" name="9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2643174" y="3429000"/>
            <a:ext cx="1312580" cy="1357322"/>
          </a:xfrm>
          <a:prstGeom prst="rect">
            <a:avLst/>
          </a:prstGeom>
        </p:spPr>
      </p:pic>
      <p:pic>
        <p:nvPicPr>
          <p:cNvPr id="11" name="10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4000496" y="2096882"/>
            <a:ext cx="1357290" cy="1403556"/>
          </a:xfrm>
          <a:prstGeom prst="rect">
            <a:avLst/>
          </a:prstGeom>
        </p:spPr>
      </p:pic>
      <p:pic>
        <p:nvPicPr>
          <p:cNvPr id="12" name="11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4000496" y="3429000"/>
            <a:ext cx="1312580" cy="1357322"/>
          </a:xfrm>
          <a:prstGeom prst="rect">
            <a:avLst/>
          </a:prstGeom>
        </p:spPr>
      </p:pic>
      <p:pic>
        <p:nvPicPr>
          <p:cNvPr id="13" name="12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5188246" y="2025444"/>
            <a:ext cx="1357290" cy="1403556"/>
          </a:xfrm>
          <a:prstGeom prst="rect">
            <a:avLst/>
          </a:prstGeom>
        </p:spPr>
      </p:pic>
      <p:pic>
        <p:nvPicPr>
          <p:cNvPr id="14" name="13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5188246" y="3357562"/>
            <a:ext cx="1312580" cy="1357322"/>
          </a:xfrm>
          <a:prstGeom prst="rect">
            <a:avLst/>
          </a:prstGeom>
        </p:spPr>
      </p:pic>
      <p:pic>
        <p:nvPicPr>
          <p:cNvPr id="15" name="14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6474098" y="2025444"/>
            <a:ext cx="1357290" cy="1403556"/>
          </a:xfrm>
          <a:prstGeom prst="rect">
            <a:avLst/>
          </a:prstGeom>
        </p:spPr>
      </p:pic>
      <p:pic>
        <p:nvPicPr>
          <p:cNvPr id="16" name="15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6474098" y="3357562"/>
            <a:ext cx="1312580" cy="1357322"/>
          </a:xfrm>
          <a:prstGeom prst="rect">
            <a:avLst/>
          </a:prstGeom>
        </p:spPr>
      </p:pic>
      <p:pic>
        <p:nvPicPr>
          <p:cNvPr id="17" name="16 Imagen" descr="circulo_png_by_genesisdebieber-d4udhni.png"/>
          <p:cNvPicPr>
            <a:picLocks noChangeAspect="1"/>
          </p:cNvPicPr>
          <p:nvPr/>
        </p:nvPicPr>
        <p:blipFill>
          <a:blip r:embed="rId3" cstate="print">
            <a:duotone>
              <a:prstClr val="black"/>
              <a:srgbClr val="0DFF7A">
                <a:tint val="45000"/>
                <a:satMod val="400000"/>
              </a:srgbClr>
            </a:duotone>
            <a:lum contrast="40000"/>
          </a:blip>
          <a:stretch>
            <a:fillRect/>
          </a:stretch>
        </p:blipFill>
        <p:spPr>
          <a:xfrm>
            <a:off x="7831420" y="2025444"/>
            <a:ext cx="1357290" cy="1403556"/>
          </a:xfrm>
          <a:prstGeom prst="rect">
            <a:avLst/>
          </a:prstGeom>
        </p:spPr>
      </p:pic>
      <p:pic>
        <p:nvPicPr>
          <p:cNvPr id="18" name="17 Imagen" descr="circulo_png_by_genesisdebieber-d4udhni.png"/>
          <p:cNvPicPr>
            <a:picLocks noChangeAspect="1"/>
          </p:cNvPicPr>
          <p:nvPr/>
        </p:nvPicPr>
        <p:blipFill>
          <a:blip r:embed="rId4" cstate="print">
            <a:duotone>
              <a:prstClr val="black"/>
              <a:srgbClr val="0DFF7A">
                <a:tint val="45000"/>
                <a:satMod val="400000"/>
              </a:srgbClr>
            </a:duotone>
            <a:lum contrast="40000"/>
          </a:blip>
          <a:stretch>
            <a:fillRect/>
          </a:stretch>
        </p:blipFill>
        <p:spPr>
          <a:xfrm>
            <a:off x="7831420" y="3357562"/>
            <a:ext cx="1312580" cy="1357322"/>
          </a:xfrm>
          <a:prstGeom prst="rect">
            <a:avLst/>
          </a:prstGeom>
        </p:spPr>
      </p:pic>
      <p:sp>
        <p:nvSpPr>
          <p:cNvPr id="19" name="18 CuadroTexto"/>
          <p:cNvSpPr txBox="1"/>
          <p:nvPr/>
        </p:nvSpPr>
        <p:spPr>
          <a:xfrm>
            <a:off x="3857620" y="4929198"/>
            <a:ext cx="4357718" cy="400110"/>
          </a:xfrm>
          <a:prstGeom prst="rect">
            <a:avLst/>
          </a:prstGeom>
          <a:noFill/>
        </p:spPr>
        <p:txBody>
          <a:bodyPr wrap="square" rtlCol="0">
            <a:spAutoFit/>
          </a:bodyPr>
          <a:lstStyle/>
          <a:p>
            <a:endParaRPr lang="es-ES" sz="2000" b="1" dirty="0">
              <a:solidFill>
                <a:schemeClr val="bg1"/>
              </a:solidFill>
            </a:endParaRPr>
          </a:p>
        </p:txBody>
      </p:sp>
      <p:pic>
        <p:nvPicPr>
          <p:cNvPr id="20" name="19 Imagen" descr="raduga_i_vodopad_1_16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ppt_x"/>
                                          </p:val>
                                        </p:tav>
                                      </p:tavLst>
                                    </p:anim>
                                    <p:anim calcmode="lin" valueType="num">
                                      <p:cBhvr additive="base">
                                        <p:cTn id="123" dur="3000"/>
                                        <p:tgtEl>
                                          <p:spTgt spid="6"/>
                                        </p:tgtEl>
                                        <p:attrNameLst>
                                          <p:attrName>ppt_y</p:attrName>
                                        </p:attrNameLst>
                                      </p:cBhvr>
                                      <p:tavLst>
                                        <p:tav tm="0">
                                          <p:val>
                                            <p:strVal val="ppt_y"/>
                                          </p:val>
                                        </p:tav>
                                        <p:tav tm="100000">
                                          <p:val>
                                            <p:strVal val="0-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0-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ppt_x"/>
                                          </p:val>
                                        </p:tav>
                                      </p:tavLst>
                                    </p:anim>
                                    <p:anim calcmode="lin" valueType="num">
                                      <p:cBhvr additive="base">
                                        <p:cTn id="131" dur="3000"/>
                                        <p:tgtEl>
                                          <p:spTgt spid="10"/>
                                        </p:tgtEl>
                                        <p:attrNameLst>
                                          <p:attrName>ppt_y</p:attrName>
                                        </p:attrNameLst>
                                      </p:cBhvr>
                                      <p:tavLst>
                                        <p:tav tm="0">
                                          <p:val>
                                            <p:strVal val="ppt_y"/>
                                          </p:val>
                                        </p:tav>
                                        <p:tav tm="100000">
                                          <p:val>
                                            <p:strVal val="0-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ppt_x"/>
                                          </p:val>
                                        </p:tav>
                                      </p:tavLst>
                                    </p:anim>
                                    <p:anim calcmode="lin" valueType="num">
                                      <p:cBhvr additive="base">
                                        <p:cTn id="139" dur="3000"/>
                                        <p:tgtEl>
                                          <p:spTgt spid="14"/>
                                        </p:tgtEl>
                                        <p:attrNameLst>
                                          <p:attrName>ppt_y</p:attrName>
                                        </p:attrNameLst>
                                      </p:cBhvr>
                                      <p:tavLst>
                                        <p:tav tm="0">
                                          <p:val>
                                            <p:strVal val="ppt_y"/>
                                          </p:val>
                                        </p:tav>
                                        <p:tav tm="100000">
                                          <p:val>
                                            <p:strVal val="0-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ppt_x"/>
                                          </p:val>
                                        </p:tav>
                                      </p:tavLst>
                                    </p:anim>
                                    <p:anim calcmode="lin" valueType="num">
                                      <p:cBhvr additive="base">
                                        <p:cTn id="143" dur="3000"/>
                                        <p:tgtEl>
                                          <p:spTgt spid="16"/>
                                        </p:tgtEl>
                                        <p:attrNameLst>
                                          <p:attrName>ppt_y</p:attrName>
                                        </p:attrNameLst>
                                      </p:cBhvr>
                                      <p:tavLst>
                                        <p:tav tm="0">
                                          <p:val>
                                            <p:strVal val="ppt_y"/>
                                          </p:val>
                                        </p:tav>
                                        <p:tav tm="100000">
                                          <p:val>
                                            <p:strVal val="0-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ppt_x"/>
                                          </p:val>
                                        </p:tav>
                                      </p:tavLst>
                                    </p:anim>
                                    <p:anim calcmode="lin" valueType="num">
                                      <p:cBhvr additive="base">
                                        <p:cTn id="147" dur="3000"/>
                                        <p:tgtEl>
                                          <p:spTgt spid="18"/>
                                        </p:tgtEl>
                                        <p:attrNameLst>
                                          <p:attrName>ppt_y</p:attrName>
                                        </p:attrNameLst>
                                      </p:cBhvr>
                                      <p:tavLst>
                                        <p:tav tm="0">
                                          <p:val>
                                            <p:strVal val="ppt_y"/>
                                          </p:val>
                                        </p:tav>
                                        <p:tav tm="100000">
                                          <p:val>
                                            <p:strVal val="0-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7"/>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9"/>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1"/>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3"/>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7"/>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0"/>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2"/>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4"/>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8"/>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4" name="3 Imagen" descr="vodopad_ehravan.jpg"/>
          <p:cNvPicPr>
            <a:picLocks noChangeAspect="1"/>
          </p:cNvPicPr>
          <p:nvPr/>
        </p:nvPicPr>
        <p:blipFill>
          <a:blip r:embed="rId2"/>
          <a:stretch>
            <a:fillRect/>
          </a:stretch>
        </p:blipFill>
        <p:spPr>
          <a:xfrm>
            <a:off x="0" y="0"/>
            <a:ext cx="9144000" cy="6858000"/>
          </a:xfrm>
          <a:prstGeom prst="rect">
            <a:avLst/>
          </a:prstGeom>
        </p:spPr>
      </p:pic>
      <p:pic>
        <p:nvPicPr>
          <p:cNvPr id="5" name="4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a:off x="3286114" y="428603"/>
            <a:ext cx="2214578" cy="2000264"/>
          </a:xfrm>
          <a:prstGeom prst="rect">
            <a:avLst/>
          </a:prstGeom>
        </p:spPr>
      </p:pic>
      <p:pic>
        <p:nvPicPr>
          <p:cNvPr id="6" name="5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a:off x="4286246" y="714355"/>
            <a:ext cx="2214578" cy="2000264"/>
          </a:xfrm>
          <a:prstGeom prst="rect">
            <a:avLst/>
          </a:prstGeom>
        </p:spPr>
      </p:pic>
      <p:pic>
        <p:nvPicPr>
          <p:cNvPr id="7" name="6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373578">
            <a:off x="5016718" y="1494953"/>
            <a:ext cx="2214578" cy="2000264"/>
          </a:xfrm>
          <a:prstGeom prst="rect">
            <a:avLst/>
          </a:prstGeom>
        </p:spPr>
      </p:pic>
      <p:pic>
        <p:nvPicPr>
          <p:cNvPr id="8" name="7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2844814">
            <a:off x="5307559" y="2563586"/>
            <a:ext cx="2214578" cy="2000264"/>
          </a:xfrm>
          <a:prstGeom prst="rect">
            <a:avLst/>
          </a:prstGeom>
        </p:spPr>
      </p:pic>
      <p:pic>
        <p:nvPicPr>
          <p:cNvPr id="9" name="8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4244380">
            <a:off x="4916990" y="3518333"/>
            <a:ext cx="2214578" cy="2000264"/>
          </a:xfrm>
          <a:prstGeom prst="rect">
            <a:avLst/>
          </a:prstGeom>
        </p:spPr>
      </p:pic>
      <p:pic>
        <p:nvPicPr>
          <p:cNvPr id="10" name="9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6075993">
            <a:off x="4233274" y="3924531"/>
            <a:ext cx="2214578" cy="2000264"/>
          </a:xfrm>
          <a:prstGeom prst="rect">
            <a:avLst/>
          </a:prstGeom>
        </p:spPr>
      </p:pic>
      <p:pic>
        <p:nvPicPr>
          <p:cNvPr id="11" name="10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7464820">
            <a:off x="2986771" y="4050473"/>
            <a:ext cx="2214578" cy="2000264"/>
          </a:xfrm>
          <a:prstGeom prst="rect">
            <a:avLst/>
          </a:prstGeom>
        </p:spPr>
      </p:pic>
      <p:pic>
        <p:nvPicPr>
          <p:cNvPr id="12" name="11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0509720">
            <a:off x="2152073" y="3804575"/>
            <a:ext cx="2214578" cy="2000264"/>
          </a:xfrm>
          <a:prstGeom prst="rect">
            <a:avLst/>
          </a:prstGeom>
        </p:spPr>
      </p:pic>
      <p:pic>
        <p:nvPicPr>
          <p:cNvPr id="13" name="12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2425014">
            <a:off x="1580569" y="3090194"/>
            <a:ext cx="2214578" cy="2000264"/>
          </a:xfrm>
          <a:prstGeom prst="rect">
            <a:avLst/>
          </a:prstGeom>
        </p:spPr>
      </p:pic>
      <p:pic>
        <p:nvPicPr>
          <p:cNvPr id="14" name="13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2988140">
            <a:off x="1449172" y="2105361"/>
            <a:ext cx="2214578" cy="2000264"/>
          </a:xfrm>
          <a:prstGeom prst="rect">
            <a:avLst/>
          </a:prstGeom>
        </p:spPr>
      </p:pic>
      <p:pic>
        <p:nvPicPr>
          <p:cNvPr id="15" name="14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6502495">
            <a:off x="2700892" y="762243"/>
            <a:ext cx="2214578" cy="2000264"/>
          </a:xfrm>
          <a:prstGeom prst="rect">
            <a:avLst/>
          </a:prstGeom>
        </p:spPr>
      </p:pic>
      <p:pic>
        <p:nvPicPr>
          <p:cNvPr id="16" name="15 Imagen" descr="4.png"/>
          <p:cNvPicPr>
            <a:picLocks noChangeAspect="1"/>
          </p:cNvPicPr>
          <p:nvPr/>
        </p:nvPicPr>
        <p:blipFill>
          <a:blip r:embed="rId3">
            <a:duotone>
              <a:prstClr val="black"/>
              <a:schemeClr val="accent5">
                <a:tint val="45000"/>
                <a:satMod val="400000"/>
              </a:schemeClr>
            </a:duotone>
            <a:lum contrast="40000"/>
          </a:blip>
          <a:srcRect l="21141" t="11923" r="24245" b="21304"/>
          <a:stretch>
            <a:fillRect/>
          </a:stretch>
        </p:blipFill>
        <p:spPr>
          <a:xfrm rot="13089138">
            <a:off x="1810013" y="1184730"/>
            <a:ext cx="2214578" cy="2000264"/>
          </a:xfrm>
          <a:prstGeom prst="rect">
            <a:avLst/>
          </a:prstGeom>
        </p:spPr>
      </p:pic>
      <p:sp>
        <p:nvSpPr>
          <p:cNvPr id="17" name="16 CuadroTexto"/>
          <p:cNvSpPr txBox="1"/>
          <p:nvPr/>
        </p:nvSpPr>
        <p:spPr>
          <a:xfrm>
            <a:off x="571472" y="5143512"/>
            <a:ext cx="8001056" cy="1015663"/>
          </a:xfrm>
          <a:prstGeom prst="rect">
            <a:avLst/>
          </a:prstGeom>
          <a:noFill/>
        </p:spPr>
        <p:txBody>
          <a:bodyPr wrap="square" rtlCol="0">
            <a:spAutoFit/>
          </a:bodyPr>
          <a:lstStyle/>
          <a:p>
            <a:pPr algn="ctr"/>
            <a:r>
              <a:rPr lang="es-ES" sz="2000" b="1" dirty="0" smtClean="0">
                <a:solidFill>
                  <a:schemeClr val="bg1"/>
                </a:solidFill>
              </a:rPr>
              <a:t>La ira nace del temor, y este de un sentimiento de debilidad o inferioridad. Si usted posee coraje o determinación, tendrá cada  vez menos temor y en consecuencia se sentirá menos frustrado y enojado</a:t>
            </a:r>
            <a:endParaRPr lang="es-ES" sz="2000" b="1" dirty="0">
              <a:solidFill>
                <a:schemeClr val="bg1"/>
              </a:solidFill>
            </a:endParaRPr>
          </a:p>
        </p:txBody>
      </p:sp>
      <p:pic>
        <p:nvPicPr>
          <p:cNvPr id="18" name="17 Imagen" descr="vodopad_ehrava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par>
                          <p:cTn id="208" fill="hold">
                            <p:stCondLst>
                              <p:cond delay="6000"/>
                            </p:stCondLst>
                            <p:childTnLst>
                              <p:par>
                                <p:cTn id="209" presetID="29" presetClass="entr" presetSubtype="0" fill="hold" grpId="0" nodeType="afterEffect">
                                  <p:stCondLst>
                                    <p:cond delay="0"/>
                                  </p:stCondLst>
                                  <p:childTnLst>
                                    <p:set>
                                      <p:cBhvr>
                                        <p:cTn id="210" dur="1" fill="hold">
                                          <p:stCondLst>
                                            <p:cond delay="0"/>
                                          </p:stCondLst>
                                        </p:cTn>
                                        <p:tgtEl>
                                          <p:spTgt spid="17"/>
                                        </p:tgtEl>
                                        <p:attrNameLst>
                                          <p:attrName>style.visibility</p:attrName>
                                        </p:attrNameLst>
                                      </p:cBhvr>
                                      <p:to>
                                        <p:strVal val="visible"/>
                                      </p:to>
                                    </p:set>
                                    <p:anim calcmode="lin" valueType="num">
                                      <p:cBhvr>
                                        <p:cTn id="211" dur="2000" fill="hold"/>
                                        <p:tgtEl>
                                          <p:spTgt spid="17"/>
                                        </p:tgtEl>
                                        <p:attrNameLst>
                                          <p:attrName>ppt_x</p:attrName>
                                        </p:attrNameLst>
                                      </p:cBhvr>
                                      <p:tavLst>
                                        <p:tav tm="0">
                                          <p:val>
                                            <p:strVal val="#ppt_x-.2"/>
                                          </p:val>
                                        </p:tav>
                                        <p:tav tm="100000">
                                          <p:val>
                                            <p:strVal val="#ppt_x"/>
                                          </p:val>
                                        </p:tav>
                                      </p:tavLst>
                                    </p:anim>
                                    <p:anim calcmode="lin" valueType="num">
                                      <p:cBhvr>
                                        <p:cTn id="212" dur="2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21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33"/>
          </a:solidFill>
        </p:spPr>
        <p:txBody>
          <a:bodyPr/>
          <a:lstStyle/>
          <a:p>
            <a:endParaRPr lang="es-ES" dirty="0"/>
          </a:p>
        </p:txBody>
      </p:sp>
      <p:pic>
        <p:nvPicPr>
          <p:cNvPr id="4" name="3 Imagen" descr="fotos-de-cascadas-en-paisajes-naturales-waterfalls-and-amazing-natural-landscapes-ríos-rivers (29).jpg"/>
          <p:cNvPicPr>
            <a:picLocks noChangeAspect="1"/>
          </p:cNvPicPr>
          <p:nvPr/>
        </p:nvPicPr>
        <p:blipFill>
          <a:blip r:embed="rId2"/>
          <a:stretch>
            <a:fillRect/>
          </a:stretch>
        </p:blipFill>
        <p:spPr>
          <a:xfrm>
            <a:off x="0" y="0"/>
            <a:ext cx="9144000" cy="6831315"/>
          </a:xfrm>
          <a:prstGeom prst="rect">
            <a:avLst/>
          </a:prstGeom>
        </p:spPr>
      </p:pic>
      <p:sp>
        <p:nvSpPr>
          <p:cNvPr id="6" name="5 Lágrima"/>
          <p:cNvSpPr/>
          <p:nvPr/>
        </p:nvSpPr>
        <p:spPr>
          <a:xfrm rot="16949160">
            <a:off x="4197774" y="-8493"/>
            <a:ext cx="2428892" cy="2500330"/>
          </a:xfrm>
          <a:prstGeom prst="teardrop">
            <a:avLst>
              <a:gd name="adj" fmla="val 96095"/>
            </a:avLst>
          </a:prstGeom>
          <a:blipFill>
            <a:blip r:embed="rId3">
              <a:duotone>
                <a:schemeClr val="accent6">
                  <a:shade val="45000"/>
                  <a:satMod val="135000"/>
                </a:schemeClr>
                <a:prstClr val="white"/>
              </a:duotone>
              <a:lum contrast="40000"/>
            </a:blip>
            <a:stretch>
              <a:fillRect/>
            </a:stretch>
          </a:blipFill>
          <a:ln w="57150">
            <a:solidFill>
              <a:srgbClr val="DCA166"/>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a:off x="2071670" y="0"/>
            <a:ext cx="2643206" cy="2428868"/>
          </a:xfrm>
          <a:prstGeom prst="teardrop">
            <a:avLst/>
          </a:prstGeom>
          <a:blipFill>
            <a:blip r:embed="rId3">
              <a:duotone>
                <a:schemeClr val="accent6">
                  <a:shade val="45000"/>
                  <a:satMod val="135000"/>
                </a:schemeClr>
                <a:prstClr val="white"/>
              </a:duotone>
              <a:lum contrast="4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a:off x="1285852" y="1214422"/>
            <a:ext cx="2643206" cy="2428868"/>
          </a:xfrm>
          <a:prstGeom prst="teardrop">
            <a:avLst/>
          </a:prstGeom>
          <a:blipFill>
            <a:blip r:embed="rId3">
              <a:duotone>
                <a:schemeClr val="accent6">
                  <a:shade val="45000"/>
                  <a:satMod val="135000"/>
                </a:schemeClr>
                <a:prstClr val="white"/>
              </a:duotone>
              <a:lum contrast="4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7327648">
            <a:off x="5289510" y="1159525"/>
            <a:ext cx="2428892" cy="2500330"/>
          </a:xfrm>
          <a:prstGeom prst="teardrop">
            <a:avLst/>
          </a:prstGeom>
          <a:blipFill>
            <a:blip r:embed="rId3">
              <a:duotone>
                <a:schemeClr val="accent6">
                  <a:shade val="45000"/>
                  <a:satMod val="135000"/>
                </a:schemeClr>
                <a:prstClr val="white"/>
              </a:duotone>
              <a:lum contrast="4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a:off x="642910" y="2357430"/>
            <a:ext cx="2643206" cy="2428868"/>
          </a:xfrm>
          <a:prstGeom prst="teardrop">
            <a:avLst/>
          </a:prstGeom>
          <a:blipFill>
            <a:blip r:embed="rId3">
              <a:duotone>
                <a:schemeClr val="accent6">
                  <a:shade val="45000"/>
                  <a:satMod val="135000"/>
                </a:schemeClr>
                <a:prstClr val="white"/>
              </a:duotone>
              <a:lum contrast="4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7285662">
            <a:off x="5861013" y="2445409"/>
            <a:ext cx="2428892" cy="2500330"/>
          </a:xfrm>
          <a:prstGeom prst="teardrop">
            <a:avLst/>
          </a:prstGeom>
          <a:blipFill>
            <a:blip r:embed="rId3">
              <a:duotone>
                <a:schemeClr val="accent6">
                  <a:shade val="45000"/>
                  <a:satMod val="135000"/>
                </a:schemeClr>
                <a:prstClr val="white"/>
              </a:duotone>
              <a:lum contrast="4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a:off x="357158" y="3500438"/>
            <a:ext cx="2643206" cy="2428868"/>
          </a:xfrm>
          <a:prstGeom prst="teardrop">
            <a:avLst/>
          </a:prstGeom>
          <a:blipFill>
            <a:blip r:embed="rId3">
              <a:duotone>
                <a:schemeClr val="accent6">
                  <a:shade val="45000"/>
                  <a:satMod val="135000"/>
                </a:schemeClr>
                <a:prstClr val="white"/>
              </a:duotone>
              <a:lum contrast="4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17256351">
            <a:off x="6354787" y="3659856"/>
            <a:ext cx="2428892" cy="2500330"/>
          </a:xfrm>
          <a:prstGeom prst="teardrop">
            <a:avLst/>
          </a:prstGeom>
          <a:blipFill>
            <a:blip r:embed="rId3">
              <a:duotone>
                <a:schemeClr val="accent6">
                  <a:shade val="45000"/>
                  <a:satMod val="135000"/>
                </a:schemeClr>
                <a:prstClr val="white"/>
              </a:duotone>
              <a:lum contrast="4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a:off x="0" y="4429132"/>
            <a:ext cx="2643206" cy="2428868"/>
          </a:xfrm>
          <a:prstGeom prst="teardrop">
            <a:avLst/>
          </a:prstGeom>
          <a:blipFill>
            <a:blip r:embed="rId3">
              <a:duotone>
                <a:schemeClr val="accent6">
                  <a:shade val="45000"/>
                  <a:satMod val="135000"/>
                </a:schemeClr>
                <a:prstClr val="white"/>
              </a:duotone>
              <a:lum contrast="40000"/>
            </a:blip>
            <a:stretch>
              <a:fillRect/>
            </a:stretch>
          </a:blipFill>
          <a:ln w="3175">
            <a:solidFill>
              <a:srgbClr val="DCA166"/>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17502484">
            <a:off x="6646831" y="4374237"/>
            <a:ext cx="2428892" cy="2500330"/>
          </a:xfrm>
          <a:prstGeom prst="teardrop">
            <a:avLst/>
          </a:prstGeom>
          <a:blipFill>
            <a:blip r:embed="rId3">
              <a:duotone>
                <a:schemeClr val="accent6">
                  <a:shade val="45000"/>
                  <a:satMod val="135000"/>
                </a:schemeClr>
                <a:prstClr val="white"/>
              </a:duotone>
              <a:lum contrast="40000"/>
            </a:blip>
            <a:stretch>
              <a:fillRect/>
            </a:stretch>
          </a:blipFill>
          <a:ln w="57150">
            <a:solidFill>
              <a:srgbClr val="DCA166"/>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fotos-de-cascadas-en-paisajes-naturales-waterfalls-and-amazing-natural-landscapes-ríos-rivers (29).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Imagen" descr="vodopad_x1.jpg"/>
          <p:cNvPicPr>
            <a:picLocks noChangeAspect="1"/>
          </p:cNvPicPr>
          <p:nvPr/>
        </p:nvPicPr>
        <p:blipFill>
          <a:blip r:embed="rId2"/>
          <a:stretch>
            <a:fillRect/>
          </a:stretch>
        </p:blipFill>
        <p:spPr>
          <a:xfrm>
            <a:off x="0" y="0"/>
            <a:ext cx="9144000" cy="6858000"/>
          </a:xfrm>
          <a:prstGeom prst="rect">
            <a:avLst/>
          </a:prstGeom>
        </p:spPr>
      </p:pic>
      <p:pic>
        <p:nvPicPr>
          <p:cNvPr id="5" name="4 Imagen" descr="14.png"/>
          <p:cNvPicPr>
            <a:picLocks noChangeAspect="1"/>
          </p:cNvPicPr>
          <p:nvPr/>
        </p:nvPicPr>
        <p:blipFill>
          <a:blip r:embed="rId3">
            <a:lum contrast="20000"/>
          </a:blip>
          <a:srcRect l="7266" t="8197" r="6747"/>
          <a:stretch>
            <a:fillRect/>
          </a:stretch>
        </p:blipFill>
        <p:spPr>
          <a:xfrm>
            <a:off x="1928794" y="2857496"/>
            <a:ext cx="5072098" cy="4000504"/>
          </a:xfrm>
          <a:prstGeom prst="rect">
            <a:avLst/>
          </a:prstGeom>
        </p:spPr>
      </p:pic>
      <p:pic>
        <p:nvPicPr>
          <p:cNvPr id="6" name="5 Imagen" descr="14.png"/>
          <p:cNvPicPr>
            <a:picLocks noChangeAspect="1"/>
          </p:cNvPicPr>
          <p:nvPr/>
        </p:nvPicPr>
        <p:blipFill>
          <a:blip r:embed="rId3">
            <a:lum contrast="20000"/>
          </a:blip>
          <a:srcRect l="7266" t="8197" r="6747"/>
          <a:stretch>
            <a:fillRect/>
          </a:stretch>
        </p:blipFill>
        <p:spPr>
          <a:xfrm rot="5400000">
            <a:off x="392865" y="1250153"/>
            <a:ext cx="5072098" cy="4000504"/>
          </a:xfrm>
          <a:prstGeom prst="rect">
            <a:avLst/>
          </a:prstGeom>
        </p:spPr>
      </p:pic>
      <p:pic>
        <p:nvPicPr>
          <p:cNvPr id="7" name="6 Imagen" descr="14.png"/>
          <p:cNvPicPr>
            <a:picLocks noChangeAspect="1"/>
          </p:cNvPicPr>
          <p:nvPr/>
        </p:nvPicPr>
        <p:blipFill>
          <a:blip r:embed="rId3">
            <a:lum contrast="20000"/>
          </a:blip>
          <a:srcRect l="7266" t="8197" r="6747"/>
          <a:stretch>
            <a:fillRect/>
          </a:stretch>
        </p:blipFill>
        <p:spPr>
          <a:xfrm rot="16200000">
            <a:off x="3464699" y="1321591"/>
            <a:ext cx="5072098" cy="4000504"/>
          </a:xfrm>
          <a:prstGeom prst="rect">
            <a:avLst/>
          </a:prstGeom>
        </p:spPr>
      </p:pic>
      <p:pic>
        <p:nvPicPr>
          <p:cNvPr id="8" name="7 Imagen" descr="14.png"/>
          <p:cNvPicPr>
            <a:picLocks noChangeAspect="1"/>
          </p:cNvPicPr>
          <p:nvPr/>
        </p:nvPicPr>
        <p:blipFill>
          <a:blip r:embed="rId3">
            <a:lum contrast="20000"/>
          </a:blip>
          <a:srcRect l="7266" t="8197" r="6747"/>
          <a:stretch>
            <a:fillRect/>
          </a:stretch>
        </p:blipFill>
        <p:spPr>
          <a:xfrm rot="10800000">
            <a:off x="1928794" y="-285776"/>
            <a:ext cx="5072098" cy="4000504"/>
          </a:xfrm>
          <a:prstGeom prst="rect">
            <a:avLst/>
          </a:prstGeom>
        </p:spPr>
      </p:pic>
      <p:sp>
        <p:nvSpPr>
          <p:cNvPr id="9" name="8 CuadroTexto"/>
          <p:cNvSpPr txBox="1"/>
          <p:nvPr/>
        </p:nvSpPr>
        <p:spPr>
          <a:xfrm>
            <a:off x="0" y="357166"/>
            <a:ext cx="4071934" cy="1938992"/>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El problema humano básico es la falta de compasión. Mientras este problema subsista, subsistirán los demás problemas. Si se resuelve, podemos esperar días más felices</a:t>
            </a:r>
          </a:p>
          <a:p>
            <a:endParaRPr lang="es-ES" sz="2000" dirty="0">
              <a:solidFill>
                <a:srgbClr val="FFFF00"/>
              </a:solidFill>
              <a:effectLst>
                <a:outerShdw blurRad="38100" dist="38100" dir="2700000" algn="tl">
                  <a:srgbClr val="000000">
                    <a:alpha val="43137"/>
                  </a:srgbClr>
                </a:outerShdw>
              </a:effectLst>
            </a:endParaRPr>
          </a:p>
        </p:txBody>
      </p:sp>
      <p:pic>
        <p:nvPicPr>
          <p:cNvPr id="10" name="9 Imagen" descr="vodopad_x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childTnLst>
                          </p:cTn>
                        </p:par>
                        <p:par>
                          <p:cTn id="36" fill="hold">
                            <p:stCondLst>
                              <p:cond delay="3000"/>
                            </p:stCondLst>
                            <p:childTnLst>
                              <p:par>
                                <p:cTn id="37" presetID="2" presetClass="exit" presetSubtype="4" fill="hold" nodeType="after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ppt_x"/>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ppt_x"/>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strVal val="4/3*#ppt_w"/>
                                          </p:val>
                                        </p:tav>
                                        <p:tav tm="100000">
                                          <p:val>
                                            <p:strVal val="#ppt_w"/>
                                          </p:val>
                                        </p:tav>
                                      </p:tavLst>
                                    </p:anim>
                                    <p:anim calcmode="lin" valueType="num">
                                      <p:cBhvr>
                                        <p:cTn id="56" dur="3000" fill="hold"/>
                                        <p:tgtEl>
                                          <p:spTgt spid="4"/>
                                        </p:tgtEl>
                                        <p:attrNameLst>
                                          <p:attrName>ppt_h</p:attrName>
                                        </p:attrNameLst>
                                      </p:cBhvr>
                                      <p:tavLst>
                                        <p:tav tm="0">
                                          <p:val>
                                            <p:strVal val="4/3*#ppt_h"/>
                                          </p:val>
                                        </p:tav>
                                        <p:tav tm="100000">
                                          <p:val>
                                            <p:strVal val="#ppt_h"/>
                                          </p:val>
                                        </p:tav>
                                      </p:tavLst>
                                    </p:anim>
                                  </p:childTnLst>
                                </p:cTn>
                              </p:par>
                              <p:par>
                                <p:cTn id="57" presetID="4"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ox(out)">
                                      <p:cBhvr>
                                        <p:cTn id="59" dur="3000"/>
                                        <p:tgtEl>
                                          <p:spTgt spid="4"/>
                                        </p:tgtEl>
                                      </p:cBhvr>
                                    </p:animEffect>
                                  </p:childTnLst>
                                </p:cTn>
                              </p:par>
                            </p:childTnLst>
                          </p:cTn>
                        </p:par>
                        <p:par>
                          <p:cTn id="60" fill="hold">
                            <p:stCondLst>
                              <p:cond delay="6000"/>
                            </p:stCondLst>
                            <p:childTnLst>
                              <p:par>
                                <p:cTn id="61" presetID="29"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2000" fill="hold"/>
                                        <p:tgtEl>
                                          <p:spTgt spid="9"/>
                                        </p:tgtEl>
                                        <p:attrNameLst>
                                          <p:attrName>ppt_x</p:attrName>
                                        </p:attrNameLst>
                                      </p:cBhvr>
                                      <p:tavLst>
                                        <p:tav tm="0">
                                          <p:val>
                                            <p:strVal val="#ppt_x-.2"/>
                                          </p:val>
                                        </p:tav>
                                        <p:tav tm="100000">
                                          <p:val>
                                            <p:strVal val="#ppt_x"/>
                                          </p:val>
                                        </p:tav>
                                      </p:tavLst>
                                    </p:anim>
                                    <p:anim calcmode="lin" valueType="num">
                                      <p:cBhvr>
                                        <p:cTn id="64"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6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path path="circle">
              <a:fillToRect l="50000" t="50000" r="50000" b="50000"/>
            </a:path>
            <a:tileRect/>
          </a:gradFill>
        </p:spPr>
        <p:txBody>
          <a:bodyPr/>
          <a:lstStyle/>
          <a:p>
            <a:endParaRPr lang="es-ES" dirty="0"/>
          </a:p>
        </p:txBody>
      </p:sp>
      <p:pic>
        <p:nvPicPr>
          <p:cNvPr id="4" name="3 Imagen" descr="Storks-at-the-falls-wallpaper-1366x768.jpg"/>
          <p:cNvPicPr>
            <a:picLocks noChangeAspect="1"/>
          </p:cNvPicPr>
          <p:nvPr/>
        </p:nvPicPr>
        <p:blipFill>
          <a:blip r:embed="rId2"/>
          <a:stretch>
            <a:fillRect/>
          </a:stretch>
        </p:blipFill>
        <p:spPr>
          <a:xfrm>
            <a:off x="0" y="13368"/>
            <a:ext cx="9144000" cy="6844632"/>
          </a:xfrm>
          <a:prstGeom prst="rect">
            <a:avLst/>
          </a:prstGeom>
        </p:spPr>
      </p:pic>
      <p:pic>
        <p:nvPicPr>
          <p:cNvPr id="5" name="4 Imagen" descr="14.png"/>
          <p:cNvPicPr>
            <a:picLocks noChangeAspect="1"/>
          </p:cNvPicPr>
          <p:nvPr/>
        </p:nvPicPr>
        <p:blipFill>
          <a:blip r:embed="rId3">
            <a:lum contrast="20000"/>
          </a:blip>
          <a:srcRect l="7266" t="8197" r="6747"/>
          <a:stretch>
            <a:fillRect/>
          </a:stretch>
        </p:blipFill>
        <p:spPr>
          <a:xfrm>
            <a:off x="1928794" y="2857496"/>
            <a:ext cx="5072098" cy="4000504"/>
          </a:xfrm>
          <a:prstGeom prst="rect">
            <a:avLst/>
          </a:prstGeom>
        </p:spPr>
      </p:pic>
      <p:pic>
        <p:nvPicPr>
          <p:cNvPr id="6" name="5 Imagen" descr="14.png"/>
          <p:cNvPicPr>
            <a:picLocks noChangeAspect="1"/>
          </p:cNvPicPr>
          <p:nvPr/>
        </p:nvPicPr>
        <p:blipFill>
          <a:blip r:embed="rId3">
            <a:lum contrast="20000"/>
          </a:blip>
          <a:srcRect l="7266" t="8197" r="6747"/>
          <a:stretch>
            <a:fillRect/>
          </a:stretch>
        </p:blipFill>
        <p:spPr>
          <a:xfrm rot="5400000">
            <a:off x="392865" y="1250153"/>
            <a:ext cx="5072098" cy="4000504"/>
          </a:xfrm>
          <a:prstGeom prst="rect">
            <a:avLst/>
          </a:prstGeom>
        </p:spPr>
      </p:pic>
      <p:pic>
        <p:nvPicPr>
          <p:cNvPr id="7" name="6 Imagen" descr="14.png"/>
          <p:cNvPicPr>
            <a:picLocks noChangeAspect="1"/>
          </p:cNvPicPr>
          <p:nvPr/>
        </p:nvPicPr>
        <p:blipFill>
          <a:blip r:embed="rId3">
            <a:lum contrast="20000"/>
          </a:blip>
          <a:srcRect l="7266" t="8197" r="6747"/>
          <a:stretch>
            <a:fillRect/>
          </a:stretch>
        </p:blipFill>
        <p:spPr>
          <a:xfrm rot="16200000">
            <a:off x="3464699" y="1321591"/>
            <a:ext cx="5072098" cy="4000504"/>
          </a:xfrm>
          <a:prstGeom prst="rect">
            <a:avLst/>
          </a:prstGeom>
        </p:spPr>
      </p:pic>
      <p:pic>
        <p:nvPicPr>
          <p:cNvPr id="8" name="7 Imagen" descr="14.png"/>
          <p:cNvPicPr>
            <a:picLocks noChangeAspect="1"/>
          </p:cNvPicPr>
          <p:nvPr/>
        </p:nvPicPr>
        <p:blipFill>
          <a:blip r:embed="rId3">
            <a:lum contrast="20000"/>
          </a:blip>
          <a:srcRect l="7266" t="8197" r="6747"/>
          <a:stretch>
            <a:fillRect/>
          </a:stretch>
        </p:blipFill>
        <p:spPr>
          <a:xfrm rot="10800000">
            <a:off x="1928794" y="-285776"/>
            <a:ext cx="5072098" cy="4000504"/>
          </a:xfrm>
          <a:prstGeom prst="rect">
            <a:avLst/>
          </a:prstGeom>
        </p:spPr>
      </p:pic>
      <p:pic>
        <p:nvPicPr>
          <p:cNvPr id="9" name="8 Imagen" descr="Storks-at-the-falls-wallpaper-1366x768.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13" presetClass="entr" presetSubtype="16"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plus(in)">
                                      <p:cBhvr>
                                        <p:cTn id="26" dur="3000"/>
                                        <p:tgtEl>
                                          <p:spTgt spid="5"/>
                                        </p:tgtEl>
                                      </p:cBhvr>
                                    </p:animEffect>
                                  </p:childTnLst>
                                </p:cTn>
                              </p:par>
                              <p:par>
                                <p:cTn id="27" presetID="1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plus(in)">
                                      <p:cBhvr>
                                        <p:cTn id="29" dur="3000"/>
                                        <p:tgtEl>
                                          <p:spTgt spid="6"/>
                                        </p:tgtEl>
                                      </p:cBhvr>
                                    </p:animEffect>
                                  </p:childTnLst>
                                </p:cTn>
                              </p:par>
                              <p:par>
                                <p:cTn id="30" presetID="1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1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plus(in)">
                                      <p:cBhvr>
                                        <p:cTn id="35" dur="3000"/>
                                        <p:tgtEl>
                                          <p:spTgt spid="8"/>
                                        </p:tgtEl>
                                      </p:cBhvr>
                                    </p:animEffect>
                                  </p:childTnLst>
                                </p:cTn>
                              </p:par>
                            </p:childTnLst>
                          </p:cTn>
                        </p:par>
                        <p:par>
                          <p:cTn id="36" fill="hold">
                            <p:stCondLst>
                              <p:cond delay="3000"/>
                            </p:stCondLst>
                            <p:childTnLst>
                              <p:par>
                                <p:cTn id="37" presetID="2" presetClass="exit" presetSubtype="4" fill="hold" nodeType="after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ppt_x"/>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ppt_x"/>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strVal val="4/3*#ppt_w"/>
                                          </p:val>
                                        </p:tav>
                                        <p:tav tm="100000">
                                          <p:val>
                                            <p:strVal val="#ppt_w"/>
                                          </p:val>
                                        </p:tav>
                                      </p:tavLst>
                                    </p:anim>
                                    <p:anim calcmode="lin" valueType="num">
                                      <p:cBhvr>
                                        <p:cTn id="56" dur="3000" fill="hold"/>
                                        <p:tgtEl>
                                          <p:spTgt spid="4"/>
                                        </p:tgtEl>
                                        <p:attrNameLst>
                                          <p:attrName>ppt_h</p:attrName>
                                        </p:attrNameLst>
                                      </p:cBhvr>
                                      <p:tavLst>
                                        <p:tav tm="0">
                                          <p:val>
                                            <p:strVal val="4/3*#ppt_h"/>
                                          </p:val>
                                        </p:tav>
                                        <p:tav tm="100000">
                                          <p:val>
                                            <p:strVal val="#ppt_h"/>
                                          </p:val>
                                        </p:tav>
                                      </p:tavLst>
                                    </p:anim>
                                  </p:childTnLst>
                                </p:cTn>
                              </p:par>
                              <p:par>
                                <p:cTn id="57" presetID="4"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ox(out)">
                                      <p:cBhvr>
                                        <p:cTn id="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400">
                  <a:shade val="67500"/>
                  <a:satMod val="115000"/>
                </a:srgbClr>
              </a:gs>
              <a:gs pos="100000">
                <a:srgbClr val="007400">
                  <a:shade val="100000"/>
                  <a:satMod val="115000"/>
                </a:srgbClr>
              </a:gs>
            </a:gsLst>
            <a:path path="circle">
              <a:fillToRect l="50000" t="50000" r="50000" b="50000"/>
            </a:path>
            <a:tileRect/>
          </a:gradFill>
        </p:spPr>
        <p:txBody>
          <a:bodyPr/>
          <a:lstStyle/>
          <a:p>
            <a:endParaRPr lang="es-ES" dirty="0"/>
          </a:p>
        </p:txBody>
      </p:sp>
      <p:pic>
        <p:nvPicPr>
          <p:cNvPr id="4" name="3 Imagen" descr="seemore-intro_029.jpg"/>
          <p:cNvPicPr>
            <a:picLocks noChangeAspect="1"/>
          </p:cNvPicPr>
          <p:nvPr/>
        </p:nvPicPr>
        <p:blipFill>
          <a:blip r:embed="rId3"/>
          <a:stretch>
            <a:fillRect/>
          </a:stretch>
        </p:blipFill>
        <p:spPr>
          <a:xfrm>
            <a:off x="0" y="6691"/>
            <a:ext cx="9144000" cy="6851309"/>
          </a:xfrm>
          <a:prstGeom prst="rect">
            <a:avLst/>
          </a:prstGeom>
        </p:spPr>
      </p:pic>
      <p:sp>
        <p:nvSpPr>
          <p:cNvPr id="6" name="5 Cheurón"/>
          <p:cNvSpPr/>
          <p:nvPr/>
        </p:nvSpPr>
        <p:spPr>
          <a:xfrm>
            <a:off x="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10800000">
            <a:off x="64293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a:off x="571472"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0800000">
            <a:off x="5929322"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a:off x="1143008"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Cheurón"/>
          <p:cNvSpPr/>
          <p:nvPr/>
        </p:nvSpPr>
        <p:spPr>
          <a:xfrm>
            <a:off x="1714480" y="1785926"/>
            <a:ext cx="2786082" cy="3643338"/>
          </a:xfrm>
          <a:prstGeom prst="chevron">
            <a:avLst>
              <a:gd name="adj" fmla="val 85118"/>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Cheurón"/>
          <p:cNvSpPr/>
          <p:nvPr/>
        </p:nvSpPr>
        <p:spPr>
          <a:xfrm rot="10800000">
            <a:off x="5429256"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Cheurón"/>
          <p:cNvSpPr/>
          <p:nvPr/>
        </p:nvSpPr>
        <p:spPr>
          <a:xfrm rot="10800000">
            <a:off x="4929190" y="1714488"/>
            <a:ext cx="2714644" cy="3643338"/>
          </a:xfrm>
          <a:prstGeom prst="chevron">
            <a:avLst>
              <a:gd name="adj" fmla="val 85333"/>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Cheurón"/>
          <p:cNvSpPr/>
          <p:nvPr/>
        </p:nvSpPr>
        <p:spPr>
          <a:xfrm rot="5400000">
            <a:off x="3739228" y="691268"/>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Cheurón"/>
          <p:cNvSpPr/>
          <p:nvPr/>
        </p:nvSpPr>
        <p:spPr>
          <a:xfrm rot="16200000">
            <a:off x="3857620" y="2643182"/>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Cheurón"/>
          <p:cNvSpPr/>
          <p:nvPr/>
        </p:nvSpPr>
        <p:spPr>
          <a:xfrm rot="5400000">
            <a:off x="3737832" y="191202"/>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Cheurón"/>
          <p:cNvSpPr/>
          <p:nvPr/>
        </p:nvSpPr>
        <p:spPr>
          <a:xfrm rot="16200000">
            <a:off x="3857620" y="3143248"/>
            <a:ext cx="1785950" cy="3643338"/>
          </a:xfrm>
          <a:prstGeom prst="chevron">
            <a:avLst>
              <a:gd name="adj" fmla="val 83874"/>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Cheurón"/>
          <p:cNvSpPr/>
          <p:nvPr/>
        </p:nvSpPr>
        <p:spPr>
          <a:xfrm rot="5400000">
            <a:off x="3737832" y="-308864"/>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Cheurón"/>
          <p:cNvSpPr/>
          <p:nvPr/>
        </p:nvSpPr>
        <p:spPr>
          <a:xfrm rot="16200000">
            <a:off x="3857620" y="3643314"/>
            <a:ext cx="1785950" cy="3643338"/>
          </a:xfrm>
          <a:prstGeom prst="chevron">
            <a:avLst>
              <a:gd name="adj" fmla="val 81741"/>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0" name="19 Cheurón"/>
          <p:cNvSpPr/>
          <p:nvPr/>
        </p:nvSpPr>
        <p:spPr>
          <a:xfrm rot="16200000">
            <a:off x="3857620" y="4143356"/>
            <a:ext cx="1785950" cy="3643338"/>
          </a:xfrm>
          <a:prstGeom prst="chevron">
            <a:avLst>
              <a:gd name="adj" fmla="val 8600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1" name="20 Cheurón"/>
          <p:cNvSpPr/>
          <p:nvPr/>
        </p:nvSpPr>
        <p:spPr>
          <a:xfrm rot="5400000">
            <a:off x="3737832" y="-808906"/>
            <a:ext cx="2025526" cy="3643338"/>
          </a:xfrm>
          <a:prstGeom prst="chevron">
            <a:avLst>
              <a:gd name="adj" fmla="val 82297"/>
            </a:avLst>
          </a:prstGeom>
          <a:gradFill flip="none" rotWithShape="1">
            <a:gsLst>
              <a:gs pos="90000">
                <a:schemeClr val="tx1"/>
              </a:gs>
              <a:gs pos="50000">
                <a:srgbClr val="00B050">
                  <a:shade val="67500"/>
                  <a:satMod val="115000"/>
                </a:srgbClr>
              </a:gs>
              <a:gs pos="100000">
                <a:srgbClr val="00B050">
                  <a:shade val="100000"/>
                  <a:satMod val="115000"/>
                </a:srgbClr>
              </a:gs>
            </a:gsLst>
            <a:path path="rect">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23" name="22 CuadroTexto"/>
          <p:cNvSpPr txBox="1"/>
          <p:nvPr/>
        </p:nvSpPr>
        <p:spPr>
          <a:xfrm>
            <a:off x="5572132" y="0"/>
            <a:ext cx="3571868" cy="1938992"/>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Es posible crear un mundo mejor, más compasivo, mas pacífico, lo cual no es el interés de todos ,pero es responsabilidad de todos el lograrlo</a:t>
            </a:r>
            <a:endParaRPr lang="es-ES" sz="2000" b="1" dirty="0">
              <a:solidFill>
                <a:srgbClr val="FFFF00"/>
              </a:solidFill>
              <a:effectLst>
                <a:outerShdw blurRad="38100" dist="38100" dir="2700000" algn="tl">
                  <a:srgbClr val="000000">
                    <a:alpha val="43137"/>
                  </a:srgbClr>
                </a:outerShdw>
              </a:effectLst>
            </a:endParaRPr>
          </a:p>
        </p:txBody>
      </p:sp>
      <p:pic>
        <p:nvPicPr>
          <p:cNvPr id="22" name="21 Imagen" descr="seemore-intro_029.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ppt_x"/>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plus(in)">
                                      <p:cBhvr>
                                        <p:cTn id="74" dur="3000"/>
                                        <p:tgtEl>
                                          <p:spTgt spid="14"/>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plus(in)">
                                      <p:cBhvr>
                                        <p:cTn id="77" dur="3000"/>
                                        <p:tgtEl>
                                          <p:spTgt spid="1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plus(in)">
                                      <p:cBhvr>
                                        <p:cTn id="80" dur="3000"/>
                                        <p:tgtEl>
                                          <p:spTgt spid="18"/>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plus(in)">
                                      <p:cBhvr>
                                        <p:cTn id="83" dur="3000"/>
                                        <p:tgtEl>
                                          <p:spTgt spid="21"/>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plus(in)">
                                      <p:cBhvr>
                                        <p:cTn id="86" dur="3000"/>
                                        <p:tgtEl>
                                          <p:spTgt spid="7"/>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plus(in)">
                                      <p:cBhvr>
                                        <p:cTn id="89" dur="3000"/>
                                        <p:tgtEl>
                                          <p:spTgt spid="9"/>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3000"/>
                                        <p:tgtEl>
                                          <p:spTgt spid="12"/>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plus(in)">
                                      <p:cBhvr>
                                        <p:cTn id="95" dur="3000"/>
                                        <p:tgtEl>
                                          <p:spTgt spid="13"/>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plus(in)">
                                      <p:cBhvr>
                                        <p:cTn id="101" dur="3000"/>
                                        <p:tgtEl>
                                          <p:spTgt spid="17"/>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3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3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Effect transition="in" filter="plus(in)">
                                      <p:cBhvr>
                                        <p:cTn id="110" dur="3000"/>
                                        <p:tgtEl>
                                          <p:spTgt spid="6"/>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8"/>
                                        </p:tgtEl>
                                        <p:attrNameLst>
                                          <p:attrName>style.visibility</p:attrName>
                                        </p:attrNameLst>
                                      </p:cBhvr>
                                      <p:to>
                                        <p:strVal val="visible"/>
                                      </p:to>
                                    </p:set>
                                    <p:animEffect transition="in" filter="plus(in)">
                                      <p:cBhvr>
                                        <p:cTn id="113" dur="3000"/>
                                        <p:tgtEl>
                                          <p:spTgt spid="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plus(in)">
                                      <p:cBhvr>
                                        <p:cTn id="116" dur="3000"/>
                                        <p:tgtEl>
                                          <p:spTgt spid="10"/>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1"/>
                                        </p:tgtEl>
                                        <p:attrNameLst>
                                          <p:attrName>style.visibility</p:attrName>
                                        </p:attrNameLst>
                                      </p:cBhvr>
                                      <p:to>
                                        <p:strVal val="visible"/>
                                      </p:to>
                                    </p:set>
                                    <p:animEffect transition="in" filter="plus(in)">
                                      <p:cBhvr>
                                        <p:cTn id="119" dur="3000"/>
                                        <p:tgtEl>
                                          <p:spTgt spid="11"/>
                                        </p:tgtEl>
                                      </p:cBhvr>
                                    </p:animEffect>
                                  </p:childTnLst>
                                </p:cTn>
                              </p:par>
                            </p:childTnLst>
                          </p:cTn>
                        </p:par>
                        <p:par>
                          <p:cTn id="120" fill="hold">
                            <p:stCondLst>
                              <p:cond delay="3000"/>
                            </p:stCondLst>
                            <p:childTnLst>
                              <p:par>
                                <p:cTn id="121" presetID="2" presetClass="exit" presetSubtype="4" fill="hold" grpId="2" nodeType="after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ppt_x"/>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4" fill="hold" grpId="2"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ppt_x"/>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ppt_x"/>
                                          </p:val>
                                        </p:tav>
                                      </p:tavLst>
                                    </p:anim>
                                    <p:anim calcmode="lin" valueType="num">
                                      <p:cBhvr additive="base">
                                        <p:cTn id="139" dur="3000"/>
                                        <p:tgtEl>
                                          <p:spTgt spid="15"/>
                                        </p:tgtEl>
                                        <p:attrNameLst>
                                          <p:attrName>ppt_y</p:attrName>
                                        </p:attrNameLst>
                                      </p:cBhvr>
                                      <p:tavLst>
                                        <p:tav tm="0">
                                          <p:val>
                                            <p:strVal val="ppt_y"/>
                                          </p:val>
                                        </p:tav>
                                        <p:tav tm="100000">
                                          <p:val>
                                            <p:strVal val="0-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ppt_x"/>
                                          </p:val>
                                        </p:tav>
                                      </p:tavLst>
                                    </p:anim>
                                    <p:anim calcmode="lin" valueType="num">
                                      <p:cBhvr additive="base">
                                        <p:cTn id="143" dur="3000"/>
                                        <p:tgtEl>
                                          <p:spTgt spid="17"/>
                                        </p:tgtEl>
                                        <p:attrNameLst>
                                          <p:attrName>ppt_y</p:attrName>
                                        </p:attrNameLst>
                                      </p:cBhvr>
                                      <p:tavLst>
                                        <p:tav tm="0">
                                          <p:val>
                                            <p:strVal val="ppt_y"/>
                                          </p:val>
                                        </p:tav>
                                        <p:tav tm="100000">
                                          <p:val>
                                            <p:strVal val="0-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1+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7"/>
                                        </p:tgtEl>
                                      </p:cBhvr>
                                    </p:animEffect>
                                    <p:set>
                                      <p:cBhvr>
                                        <p:cTn id="187" dur="1" fill="hold">
                                          <p:stCondLst>
                                            <p:cond delay="2999"/>
                                          </p:stCondLst>
                                        </p:cTn>
                                        <p:tgtEl>
                                          <p:spTgt spid="7"/>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9"/>
                                        </p:tgtEl>
                                      </p:cBhvr>
                                    </p:animEffect>
                                    <p:set>
                                      <p:cBhvr>
                                        <p:cTn id="190" dur="1" fill="hold">
                                          <p:stCondLst>
                                            <p:cond delay="2999"/>
                                          </p:stCondLst>
                                        </p:cTn>
                                        <p:tgtEl>
                                          <p:spTgt spid="9"/>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12"/>
                                        </p:tgtEl>
                                      </p:cBhvr>
                                    </p:animEffect>
                                    <p:set>
                                      <p:cBhvr>
                                        <p:cTn id="193" dur="1" fill="hold">
                                          <p:stCondLst>
                                            <p:cond delay="2999"/>
                                          </p:stCondLst>
                                        </p:cTn>
                                        <p:tgtEl>
                                          <p:spTgt spid="12"/>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13"/>
                                        </p:tgtEl>
                                      </p:cBhvr>
                                    </p:animEffect>
                                    <p:set>
                                      <p:cBhvr>
                                        <p:cTn id="196" dur="1" fill="hold">
                                          <p:stCondLst>
                                            <p:cond delay="2999"/>
                                          </p:stCondLst>
                                        </p:cTn>
                                        <p:tgtEl>
                                          <p:spTgt spid="13"/>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14"/>
                                        </p:tgtEl>
                                      </p:cBhvr>
                                    </p:animEffect>
                                    <p:set>
                                      <p:cBhvr>
                                        <p:cTn id="199" dur="1" fill="hold">
                                          <p:stCondLst>
                                            <p:cond delay="2999"/>
                                          </p:stCondLst>
                                        </p:cTn>
                                        <p:tgtEl>
                                          <p:spTgt spid="14"/>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6"/>
                                        </p:tgtEl>
                                      </p:cBhvr>
                                    </p:animEffect>
                                    <p:set>
                                      <p:cBhvr>
                                        <p:cTn id="202" dur="1" fill="hold">
                                          <p:stCondLst>
                                            <p:cond delay="2999"/>
                                          </p:stCondLst>
                                        </p:cTn>
                                        <p:tgtEl>
                                          <p:spTgt spid="16"/>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8"/>
                                        </p:tgtEl>
                                      </p:cBhvr>
                                    </p:animEffect>
                                    <p:set>
                                      <p:cBhvr>
                                        <p:cTn id="205" dur="1" fill="hold">
                                          <p:stCondLst>
                                            <p:cond delay="2999"/>
                                          </p:stCondLst>
                                        </p:cTn>
                                        <p:tgtEl>
                                          <p:spTgt spid="18"/>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21"/>
                                        </p:tgtEl>
                                      </p:cBhvr>
                                    </p:animEffect>
                                    <p:set>
                                      <p:cBhvr>
                                        <p:cTn id="208" dur="1" fill="hold">
                                          <p:stCondLst>
                                            <p:cond delay="2999"/>
                                          </p:stCondLst>
                                        </p:cTn>
                                        <p:tgtEl>
                                          <p:spTgt spid="21"/>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6"/>
                                        </p:tgtEl>
                                      </p:cBhvr>
                                    </p:animEffect>
                                    <p:set>
                                      <p:cBhvr>
                                        <p:cTn id="211" dur="1" fill="hold">
                                          <p:stCondLst>
                                            <p:cond delay="2999"/>
                                          </p:stCondLst>
                                        </p:cTn>
                                        <p:tgtEl>
                                          <p:spTgt spid="6"/>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8"/>
                                        </p:tgtEl>
                                      </p:cBhvr>
                                    </p:animEffect>
                                    <p:set>
                                      <p:cBhvr>
                                        <p:cTn id="214" dur="1" fill="hold">
                                          <p:stCondLst>
                                            <p:cond delay="2999"/>
                                          </p:stCondLst>
                                        </p:cTn>
                                        <p:tgtEl>
                                          <p:spTgt spid="8"/>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0"/>
                                        </p:tgtEl>
                                      </p:cBhvr>
                                    </p:animEffect>
                                    <p:set>
                                      <p:cBhvr>
                                        <p:cTn id="217" dur="1" fill="hold">
                                          <p:stCondLst>
                                            <p:cond delay="2999"/>
                                          </p:stCondLst>
                                        </p:cTn>
                                        <p:tgtEl>
                                          <p:spTgt spid="10"/>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4"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ox(out)">
                                      <p:cBhvr>
                                        <p:cTn id="239" dur="3000"/>
                                        <p:tgtEl>
                                          <p:spTgt spid="4"/>
                                        </p:tgtEl>
                                      </p:cBhvr>
                                    </p:animEffect>
                                  </p:childTnLst>
                                </p:cTn>
                              </p:par>
                            </p:childTnLst>
                          </p:cTn>
                        </p:par>
                        <p:par>
                          <p:cTn id="240" fill="hold">
                            <p:stCondLst>
                              <p:cond delay="6000"/>
                            </p:stCondLst>
                            <p:childTnLst>
                              <p:par>
                                <p:cTn id="241" presetID="29" presetClass="entr" presetSubtype="0" fill="hold" grpId="0" nodeType="afterEffect">
                                  <p:stCondLst>
                                    <p:cond delay="0"/>
                                  </p:stCondLst>
                                  <p:childTnLst>
                                    <p:set>
                                      <p:cBhvr>
                                        <p:cTn id="242" dur="1" fill="hold">
                                          <p:stCondLst>
                                            <p:cond delay="0"/>
                                          </p:stCondLst>
                                        </p:cTn>
                                        <p:tgtEl>
                                          <p:spTgt spid="23"/>
                                        </p:tgtEl>
                                        <p:attrNameLst>
                                          <p:attrName>style.visibility</p:attrName>
                                        </p:attrNameLst>
                                      </p:cBhvr>
                                      <p:to>
                                        <p:strVal val="visible"/>
                                      </p:to>
                                    </p:set>
                                    <p:anim calcmode="lin" valueType="num">
                                      <p:cBhvr>
                                        <p:cTn id="243" dur="2000" fill="hold"/>
                                        <p:tgtEl>
                                          <p:spTgt spid="23"/>
                                        </p:tgtEl>
                                        <p:attrNameLst>
                                          <p:attrName>ppt_x</p:attrName>
                                        </p:attrNameLst>
                                      </p:cBhvr>
                                      <p:tavLst>
                                        <p:tav tm="0">
                                          <p:val>
                                            <p:strVal val="#ppt_x-.2"/>
                                          </p:val>
                                        </p:tav>
                                        <p:tav tm="100000">
                                          <p:val>
                                            <p:strVal val="#ppt_x"/>
                                          </p:val>
                                        </p:tav>
                                      </p:tavLst>
                                    </p:anim>
                                    <p:anim calcmode="lin" valueType="num">
                                      <p:cBhvr>
                                        <p:cTn id="244" dur="20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2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waterfall-1920x1200-001.jpg"/>
          <p:cNvPicPr>
            <a:picLocks noChangeAspect="1"/>
          </p:cNvPicPr>
          <p:nvPr/>
        </p:nvPicPr>
        <p:blipFill>
          <a:blip r:embed="rId2"/>
          <a:stretch>
            <a:fillRect/>
          </a:stretch>
        </p:blipFill>
        <p:spPr>
          <a:xfrm>
            <a:off x="0" y="6691"/>
            <a:ext cx="9144000" cy="6851309"/>
          </a:xfrm>
          <a:prstGeom prst="rect">
            <a:avLst/>
          </a:prstGeom>
        </p:spPr>
      </p:pic>
      <p:sp>
        <p:nvSpPr>
          <p:cNvPr id="6" name="5 Lágrima"/>
          <p:cNvSpPr/>
          <p:nvPr/>
        </p:nvSpPr>
        <p:spPr>
          <a:xfrm rot="16949160">
            <a:off x="4197774" y="-8493"/>
            <a:ext cx="2428892" cy="2500330"/>
          </a:xfrm>
          <a:prstGeom prst="teardrop">
            <a:avLst>
              <a:gd name="adj" fmla="val 96095"/>
            </a:avLst>
          </a:prstGeom>
          <a:blipFill>
            <a:blip r:embed="rId3">
              <a:duotone>
                <a:prstClr val="black"/>
                <a:srgbClr val="00B050">
                  <a:tint val="45000"/>
                  <a:satMod val="400000"/>
                </a:srgbClr>
              </a:duotone>
              <a:lum contrast="40000"/>
            </a:blip>
            <a:stretch>
              <a:fillRect/>
            </a:stretch>
          </a:blipFill>
          <a:ln w="57150">
            <a:solidFill>
              <a:srgbClr val="007600"/>
            </a:solidFill>
          </a:ln>
          <a:effectLst>
            <a:reflection blurRad="6350" stA="50000" endA="300" endPos="90000" dir="5400000" sy="-100000" algn="bl" rotWithShape="0"/>
          </a:effectLst>
          <a:scene3d>
            <a:camera prst="orthographicFront">
              <a:rot lat="20791223" lon="21413168" rev="340376"/>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1236118">
            <a:off x="2285984" y="0"/>
            <a:ext cx="2643206" cy="2428868"/>
          </a:xfrm>
          <a:prstGeom prst="teardrop">
            <a:avLst/>
          </a:prstGeom>
          <a:blipFill dpi="0" rotWithShape="1">
            <a:blip r:embed="rId3">
              <a:duotone>
                <a:prstClr val="black"/>
                <a:srgbClr val="00B050">
                  <a:tint val="45000"/>
                  <a:satMod val="400000"/>
                </a:srgbClr>
              </a:duotone>
              <a:lum contrast="40000"/>
            </a:blip>
            <a:srcRect/>
            <a:stretch>
              <a:fillRect/>
            </a:stretch>
          </a:blipFill>
          <a:ln w="3175">
            <a:solidFill>
              <a:srgbClr val="007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a:off x="1571604" y="1285860"/>
            <a:ext cx="2643206" cy="2428868"/>
          </a:xfrm>
          <a:prstGeom prst="teardrop">
            <a:avLst/>
          </a:prstGeom>
          <a:blipFill dpi="0" rotWithShape="1">
            <a:blip r:embed="rId3">
              <a:duotone>
                <a:prstClr val="black"/>
                <a:srgbClr val="00B050">
                  <a:tint val="45000"/>
                  <a:satMod val="400000"/>
                </a:srgbClr>
              </a:duotone>
              <a:lum contrast="40000"/>
            </a:blip>
            <a:srcRect/>
            <a:stretch>
              <a:fillRect/>
            </a:stretch>
          </a:blipFill>
          <a:ln w="3175">
            <a:solidFill>
              <a:srgbClr val="007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17327648">
            <a:off x="5075195" y="1159525"/>
            <a:ext cx="2428892" cy="2500330"/>
          </a:xfrm>
          <a:prstGeom prst="teardrop">
            <a:avLst/>
          </a:prstGeom>
          <a:blipFill>
            <a:blip r:embed="rId3">
              <a:duotone>
                <a:prstClr val="black"/>
                <a:srgbClr val="00B050">
                  <a:tint val="45000"/>
                  <a:satMod val="400000"/>
                </a:srgbClr>
              </a:duotone>
              <a:lum contrast="40000"/>
            </a:blip>
            <a:stretch>
              <a:fillRect/>
            </a:stretch>
          </a:blipFill>
          <a:ln w="57150">
            <a:solidFill>
              <a:srgbClr val="007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a:off x="785786" y="2428868"/>
            <a:ext cx="2643206" cy="2428868"/>
          </a:xfrm>
          <a:prstGeom prst="teardrop">
            <a:avLst/>
          </a:prstGeom>
          <a:blipFill dpi="0" rotWithShape="1">
            <a:blip r:embed="rId3">
              <a:duotone>
                <a:prstClr val="black"/>
                <a:srgbClr val="00B050">
                  <a:tint val="45000"/>
                  <a:satMod val="400000"/>
                </a:srgbClr>
              </a:duotone>
              <a:lum contrast="40000"/>
            </a:blip>
            <a:srcRect/>
            <a:stretch>
              <a:fillRect/>
            </a:stretch>
          </a:blipFill>
          <a:ln w="3175">
            <a:solidFill>
              <a:srgbClr val="007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7285662">
            <a:off x="5566021" y="2435619"/>
            <a:ext cx="2428892" cy="2500330"/>
          </a:xfrm>
          <a:prstGeom prst="teardrop">
            <a:avLst/>
          </a:prstGeom>
          <a:blipFill>
            <a:blip r:embed="rId3">
              <a:duotone>
                <a:prstClr val="black"/>
                <a:srgbClr val="00B050">
                  <a:tint val="45000"/>
                  <a:satMod val="400000"/>
                </a:srgbClr>
              </a:duotone>
              <a:lum contrast="40000"/>
            </a:blip>
            <a:stretch>
              <a:fillRect/>
            </a:stretch>
          </a:blipFill>
          <a:ln w="57150">
            <a:solidFill>
              <a:srgbClr val="007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a:off x="357158" y="3500438"/>
            <a:ext cx="2643206" cy="2428868"/>
          </a:xfrm>
          <a:prstGeom prst="teardrop">
            <a:avLst/>
          </a:prstGeom>
          <a:blipFill dpi="0" rotWithShape="1">
            <a:blip r:embed="rId3">
              <a:duotone>
                <a:prstClr val="black"/>
                <a:srgbClr val="00B050">
                  <a:tint val="45000"/>
                  <a:satMod val="400000"/>
                </a:srgbClr>
              </a:duotone>
              <a:lum contrast="40000"/>
            </a:blip>
            <a:srcRect/>
            <a:stretch>
              <a:fillRect/>
            </a:stretch>
          </a:blipFill>
          <a:ln w="3175">
            <a:solidFill>
              <a:srgbClr val="007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17256351">
            <a:off x="6059499" y="3428778"/>
            <a:ext cx="2428892" cy="2500330"/>
          </a:xfrm>
          <a:prstGeom prst="teardrop">
            <a:avLst/>
          </a:prstGeom>
          <a:blipFill>
            <a:blip r:embed="rId3">
              <a:duotone>
                <a:prstClr val="black"/>
                <a:srgbClr val="00B050">
                  <a:tint val="45000"/>
                  <a:satMod val="400000"/>
                </a:srgbClr>
              </a:duotone>
              <a:lum contrast="40000"/>
            </a:blip>
            <a:stretch>
              <a:fillRect/>
            </a:stretch>
          </a:blipFill>
          <a:ln w="57150">
            <a:solidFill>
              <a:srgbClr val="007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a:off x="0" y="4429132"/>
            <a:ext cx="2643206" cy="2428868"/>
          </a:xfrm>
          <a:prstGeom prst="teardrop">
            <a:avLst/>
          </a:prstGeom>
          <a:blipFill dpi="0" rotWithShape="1">
            <a:blip r:embed="rId3">
              <a:duotone>
                <a:prstClr val="black"/>
                <a:srgbClr val="00B050">
                  <a:tint val="45000"/>
                  <a:satMod val="400000"/>
                </a:srgbClr>
              </a:duotone>
              <a:lum contrast="40000"/>
            </a:blip>
            <a:srcRect/>
            <a:stretch>
              <a:fillRect/>
            </a:stretch>
          </a:blipFill>
          <a:ln w="3175">
            <a:solidFill>
              <a:srgbClr val="007600"/>
            </a:solidFill>
          </a:ln>
          <a:effectLst>
            <a:reflection blurRad="6350" stA="50000" endA="300" endPos="90000" dir="5400000" sy="-100000" algn="bl" rotWithShape="0"/>
          </a:effectLst>
          <a:scene3d>
            <a:camera prst="orthographicFront">
              <a:rot lat="0" lon="19799980" rev="0"/>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17502484">
            <a:off x="6646831" y="4374237"/>
            <a:ext cx="2428892" cy="2500330"/>
          </a:xfrm>
          <a:prstGeom prst="teardrop">
            <a:avLst/>
          </a:prstGeom>
          <a:blipFill>
            <a:blip r:embed="rId3">
              <a:duotone>
                <a:prstClr val="black"/>
                <a:srgbClr val="00B050">
                  <a:tint val="45000"/>
                  <a:satMod val="400000"/>
                </a:srgbClr>
              </a:duotone>
              <a:lum contrast="40000"/>
            </a:blip>
            <a:stretch>
              <a:fillRect/>
            </a:stretch>
          </a:blipFill>
          <a:ln w="57150">
            <a:solidFill>
              <a:srgbClr val="007600"/>
            </a:solidFill>
          </a:ln>
          <a:effectLst>
            <a:reflection blurRad="6350" stA="50000" endA="300" endPos="90000" dir="5400000" sy="-100000" algn="bl" rotWithShape="0"/>
          </a:effectLst>
          <a:scene3d>
            <a:camera prst="orthographicFront">
              <a:rot lat="20688200" lon="103999" rev="1168305"/>
            </a:camera>
            <a:lightRig rig="threePt" dir="t"/>
          </a:scene3d>
          <a:sp3d z="330200" extrusionH="368300">
            <a:bevelT w="311150" h="247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146" name="Picture 2" descr="Rendered Image"/>
          <p:cNvPicPr>
            <a:picLocks noChangeAspect="1" noChangeArrowheads="1"/>
          </p:cNvPicPr>
          <p:nvPr/>
        </p:nvPicPr>
        <p:blipFill>
          <a:blip r:embed="rId4">
            <a:lum contrast="40000"/>
          </a:blip>
          <a:srcRect/>
          <a:stretch>
            <a:fillRect/>
          </a:stretch>
        </p:blipFill>
        <p:spPr bwMode="auto">
          <a:xfrm rot="20711875">
            <a:off x="3028746" y="4234173"/>
            <a:ext cx="2606619" cy="1679264"/>
          </a:xfrm>
          <a:prstGeom prst="rect">
            <a:avLst/>
          </a:prstGeom>
          <a:noFill/>
        </p:spPr>
      </p:pic>
      <p:pic>
        <p:nvPicPr>
          <p:cNvPr id="16" name="15 Imagen" descr="waterfall-1920x1200-001.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0-ppt_w/2"/>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3000"/>
                                        <p:tgtEl>
                                          <p:spTgt spid="4"/>
                                        </p:tgtEl>
                                      </p:cBhvr>
                                    </p:animEffect>
                                  </p:childTnLst>
                                </p:cTn>
                              </p:par>
                            </p:childTnLst>
                          </p:cTn>
                        </p:par>
                        <p:par>
                          <p:cTn id="116" fill="hold">
                            <p:stCondLst>
                              <p:cond delay="6000"/>
                            </p:stCondLst>
                            <p:childTnLst>
                              <p:par>
                                <p:cTn id="117" presetID="15" presetClass="entr" presetSubtype="0" fill="hold" nodeType="afterEffect">
                                  <p:stCondLst>
                                    <p:cond delay="0"/>
                                  </p:stCondLst>
                                  <p:childTnLst>
                                    <p:set>
                                      <p:cBhvr>
                                        <p:cTn id="118" dur="1" fill="hold">
                                          <p:stCondLst>
                                            <p:cond delay="0"/>
                                          </p:stCondLst>
                                        </p:cTn>
                                        <p:tgtEl>
                                          <p:spTgt spid="6146"/>
                                        </p:tgtEl>
                                        <p:attrNameLst>
                                          <p:attrName>style.visibility</p:attrName>
                                        </p:attrNameLst>
                                      </p:cBhvr>
                                      <p:to>
                                        <p:strVal val="visible"/>
                                      </p:to>
                                    </p:set>
                                    <p:anim calcmode="lin" valueType="num">
                                      <p:cBhvr>
                                        <p:cTn id="119" dur="2000" fill="hold"/>
                                        <p:tgtEl>
                                          <p:spTgt spid="6146"/>
                                        </p:tgtEl>
                                        <p:attrNameLst>
                                          <p:attrName>ppt_w</p:attrName>
                                        </p:attrNameLst>
                                      </p:cBhvr>
                                      <p:tavLst>
                                        <p:tav tm="0">
                                          <p:val>
                                            <p:fltVal val="0"/>
                                          </p:val>
                                        </p:tav>
                                        <p:tav tm="100000">
                                          <p:val>
                                            <p:strVal val="#ppt_w"/>
                                          </p:val>
                                        </p:tav>
                                      </p:tavLst>
                                    </p:anim>
                                    <p:anim calcmode="lin" valueType="num">
                                      <p:cBhvr>
                                        <p:cTn id="120" dur="2000" fill="hold"/>
                                        <p:tgtEl>
                                          <p:spTgt spid="6146"/>
                                        </p:tgtEl>
                                        <p:attrNameLst>
                                          <p:attrName>ppt_h</p:attrName>
                                        </p:attrNameLst>
                                      </p:cBhvr>
                                      <p:tavLst>
                                        <p:tav tm="0">
                                          <p:val>
                                            <p:fltVal val="0"/>
                                          </p:val>
                                        </p:tav>
                                        <p:tav tm="100000">
                                          <p:val>
                                            <p:strVal val="#ppt_h"/>
                                          </p:val>
                                        </p:tav>
                                      </p:tavLst>
                                    </p:anim>
                                    <p:anim calcmode="lin" valueType="num">
                                      <p:cBhvr>
                                        <p:cTn id="121" dur="2000" fill="hold"/>
                                        <p:tgtEl>
                                          <p:spTgt spid="6146"/>
                                        </p:tgtEl>
                                        <p:attrNameLst>
                                          <p:attrName>ppt_x</p:attrName>
                                        </p:attrNameLst>
                                      </p:cBhvr>
                                      <p:tavLst>
                                        <p:tav tm="0" fmla="#ppt_x+(cos(-2*pi*(1-$))*-#ppt_x-sin(-2*pi*(1-$))*(1-#ppt_y))*(1-$)">
                                          <p:val>
                                            <p:fltVal val="0"/>
                                          </p:val>
                                        </p:tav>
                                        <p:tav tm="100000">
                                          <p:val>
                                            <p:fltVal val="1"/>
                                          </p:val>
                                        </p:tav>
                                      </p:tavLst>
                                    </p:anim>
                                    <p:anim calcmode="lin" valueType="num">
                                      <p:cBhvr>
                                        <p:cTn id="122" dur="2000" fill="hold"/>
                                        <p:tgtEl>
                                          <p:spTgt spid="614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594</Words>
  <Application>Microsoft Office PowerPoint</Application>
  <PresentationFormat>Presentación en pantalla (4:3)</PresentationFormat>
  <Paragraphs>29</Paragraphs>
  <Slides>40</Slides>
  <Notes>3</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2015-03-15T15:45:34Z</dcterms:created>
  <dcterms:modified xsi:type="dcterms:W3CDTF">2015-03-15T15:58:02Z</dcterms:modified>
</cp:coreProperties>
</file>