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99" r:id="rId3"/>
    <p:sldId id="256" r:id="rId4"/>
    <p:sldId id="290" r:id="rId5"/>
    <p:sldId id="292" r:id="rId6"/>
    <p:sldId id="263" r:id="rId7"/>
    <p:sldId id="296" r:id="rId8"/>
    <p:sldId id="287" r:id="rId9"/>
    <p:sldId id="288" r:id="rId10"/>
    <p:sldId id="286" r:id="rId11"/>
    <p:sldId id="283" r:id="rId12"/>
    <p:sldId id="276" r:id="rId13"/>
    <p:sldId id="274" r:id="rId14"/>
    <p:sldId id="268" r:id="rId15"/>
    <p:sldId id="309" r:id="rId16"/>
    <p:sldId id="277" r:id="rId17"/>
    <p:sldId id="273" r:id="rId18"/>
    <p:sldId id="272" r:id="rId19"/>
    <p:sldId id="264" r:id="rId20"/>
    <p:sldId id="278" r:id="rId21"/>
    <p:sldId id="306" r:id="rId22"/>
    <p:sldId id="313" r:id="rId23"/>
    <p:sldId id="265" r:id="rId24"/>
    <p:sldId id="266" r:id="rId25"/>
    <p:sldId id="261" r:id="rId26"/>
    <p:sldId id="307" r:id="rId27"/>
    <p:sldId id="316" r:id="rId28"/>
    <p:sldId id="259" r:id="rId29"/>
    <p:sldId id="310" r:id="rId30"/>
    <p:sldId id="315" r:id="rId31"/>
    <p:sldId id="311" r:id="rId32"/>
    <p:sldId id="314" r:id="rId33"/>
    <p:sldId id="312" r:id="rId34"/>
    <p:sldId id="308" r:id="rId35"/>
    <p:sldId id="302" r:id="rId36"/>
    <p:sldId id="304" r:id="rId37"/>
    <p:sldId id="301" r:id="rId38"/>
    <p:sldId id="328" r:id="rId39"/>
    <p:sldId id="324" r:id="rId40"/>
    <p:sldId id="335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GTrwl8YpPdQOXPgWD6GKw" hashData="GDYxG1yJ0e5Lft/oYBya2pEhe6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D49E"/>
    <a:srgbClr val="CE9836"/>
    <a:srgbClr val="996600"/>
    <a:srgbClr val="006600"/>
    <a:srgbClr val="00823B"/>
    <a:srgbClr val="D8CE88"/>
    <a:srgbClr val="002F8E"/>
    <a:srgbClr val="000E2A"/>
    <a:srgbClr val="00297A"/>
    <a:srgbClr val="2E1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887" autoAdjust="0"/>
  </p:normalViewPr>
  <p:slideViewPr>
    <p:cSldViewPr>
      <p:cViewPr>
        <p:scale>
          <a:sx n="148" d="100"/>
          <a:sy n="148" d="100"/>
        </p:scale>
        <p:origin x="1818" y="17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1883B2-F39F-4566-9C7D-23C23FDFDD82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3922A-3FA1-4441-9E96-727CC8C5CE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3922A-3FA1-4441-9E96-727CC8C5CED5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BB6C7-6D95-4977-9D2A-8F4C55FCCFB6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38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56.jpe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68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74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8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9.png"/><Relationship Id="rId9" Type="http://schemas.openxmlformats.org/officeDocument/2006/relationships/image" Target="../media/image8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80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85776"/>
            <a:ext cx="9144000" cy="7143776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5458696" y="5857892"/>
            <a:ext cx="3685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Esta es una creación de Raquel</a:t>
            </a:r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60418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643306" y="357166"/>
            <a:ext cx="2276475" cy="1019176"/>
          </a:xfrm>
          <a:prstGeom prst="rect">
            <a:avLst/>
          </a:prstGeom>
          <a:noFill/>
        </p:spPr>
      </p:pic>
      <p:pic>
        <p:nvPicPr>
          <p:cNvPr id="60420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286116" y="1714488"/>
            <a:ext cx="3190875" cy="1028701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5929322" y="5357826"/>
            <a:ext cx="2613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Texto :</a:t>
            </a:r>
            <a:r>
              <a:rPr lang="es-E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Papa Francisco</a:t>
            </a:r>
          </a:p>
          <a:p>
            <a:endParaRPr lang="es-E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11 Imagen" descr="2080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85776"/>
            <a:ext cx="9144000" cy="7143776"/>
          </a:xfrm>
          <a:prstGeom prst="rect">
            <a:avLst/>
          </a:prstGeom>
        </p:spPr>
      </p:pic>
    </p:spTree>
  </p:cSld>
  <p:clrMapOvr>
    <a:masterClrMapping/>
  </p:clrMapOvr>
  <p:transition advTm="32000">
    <p:sndAc>
      <p:stSnd loop="1">
        <p:snd r:embed="rId2" name="LA VIDA ES BELLA - Ernesto Cortá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8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6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4000"/>
                            </p:stCondLst>
                            <p:childTnLst>
                              <p:par>
                                <p:cTn id="6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6000"/>
                            </p:stCondLst>
                            <p:childTnLst>
                              <p:par>
                                <p:cTn id="7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4" animBg="1"/>
      <p:bldP spid="5" grpId="5" animBg="1"/>
      <p:bldP spid="6" grpId="0" animBg="1"/>
      <p:bldP spid="6" grpId="1" animBg="1"/>
      <p:bldP spid="6" grpId="4" animBg="1"/>
      <p:bldP spid="6" grpId="5" animBg="1"/>
      <p:bldP spid="7" grpId="0" animBg="1"/>
      <p:bldP spid="7" grpId="1" animBg="1"/>
      <p:bldP spid="7" grpId="4" animBg="1"/>
      <p:bldP spid="7" grpId="5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7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0" y="2571744"/>
            <a:ext cx="4143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4400" dirty="0">
              <a:ln w="3175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214546" y="428604"/>
            <a:ext cx="528641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"Puedes tener defectos, estar ansioso y vivir irritado algunas veces, pero no te olvides que tu vida es la mayor empresa del mundo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17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78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uadroTexto"/>
          <p:cNvSpPr txBox="1"/>
          <p:nvPr/>
        </p:nvSpPr>
        <p:spPr>
          <a:xfrm>
            <a:off x="2428860" y="5286388"/>
            <a:ext cx="39680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tu puedes evitar que ella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vaya en decadencia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47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6000"/>
                            </p:stCondLst>
                            <p:childTnLst>
                              <p:par>
                                <p:cTn id="4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2" animBg="1"/>
      <p:bldP spid="6" grpId="3" animBg="1"/>
      <p:bldP spid="7" grpId="1" animBg="1"/>
      <p:bldP spid="7" grpId="2" animBg="1"/>
      <p:bldP spid="8" grpId="1" animBg="1"/>
      <p:bldP spid="8" grpId="2" animBg="1"/>
      <p:bldP spid="9" grpId="1" animBg="1"/>
      <p:bldP spid="9" grpId="2" animBg="1"/>
      <p:bldP spid="11" grpId="1" animBg="1"/>
      <p:bldP spid="11" grpId="2" animBg="1"/>
      <p:bldP spid="13" grpId="1" animBg="1"/>
      <p:bldP spid="13" grpId="2" animBg="1"/>
      <p:bldP spid="14" grpId="1" animBg="1"/>
      <p:bldP spid="14" grpId="2" animBg="1"/>
      <p:bldP spid="15" grpId="1" animBg="1"/>
      <p:bldP spid="15" grpId="2" animBg="1"/>
      <p:bldP spid="16" grpId="1" animBg="1"/>
      <p:bldP spid="16" grpId="2" animBg="1"/>
      <p:bldP spid="17" grpId="1" animBg="1"/>
      <p:bldP spid="17" grpId="2" animBg="1"/>
      <p:bldP spid="18" grpId="1" animBg="1"/>
      <p:bldP spid="18" grpId="2" animBg="1"/>
      <p:bldP spid="19" grpId="1" animBg="1"/>
      <p:bldP spid="19" grpId="2" animBg="1"/>
      <p:bldP spid="20" grpId="1" animBg="1"/>
      <p:bldP spid="20" grpId="2" animBg="1"/>
      <p:bldP spid="21" grpId="1" animBg="1"/>
      <p:bldP spid="21" grpId="2" animBg="1"/>
      <p:bldP spid="22" grpId="1" animBg="1"/>
      <p:bldP spid="22" grpId="2" animBg="1"/>
      <p:bldP spid="23" grpId="1" animBg="1"/>
      <p:bldP spid="23" grpId="2" animBg="1"/>
      <p:bldP spid="24" grpId="1" animBg="1"/>
      <p:bldP spid="24" grpId="2" animBg="1"/>
      <p:bldP spid="25" grpId="1" animBg="1"/>
      <p:bldP spid="25" grpId="2" animBg="1"/>
      <p:bldP spid="26" grpId="1" animBg="1"/>
      <p:bldP spid="26" grpId="2" animBg="1"/>
      <p:bldP spid="27" grpId="1" animBg="1"/>
      <p:bldP spid="27" grpId="2" animBg="1"/>
      <p:bldP spid="28" grpId="1" animBg="1"/>
      <p:bldP spid="28" grpId="2" animBg="1"/>
      <p:bldP spid="29" grpId="1" animBg="1"/>
      <p:bldP spid="29" grpId="2" animBg="1"/>
      <p:bldP spid="30" grpId="1" animBg="1"/>
      <p:bldP spid="30" grpId="2" animBg="1"/>
      <p:bldP spid="31" grpId="1" animBg="1"/>
      <p:bldP spid="31" grpId="2" animBg="1"/>
      <p:bldP spid="32" grpId="1" animBg="1"/>
      <p:bldP spid="32" grpId="2" animBg="1"/>
      <p:bldP spid="33" grpId="1" animBg="1"/>
      <p:bldP spid="33" grpId="2" animBg="1"/>
      <p:bldP spid="34" grpId="1" animBg="1"/>
      <p:bldP spid="34" grpId="2" animBg="1"/>
      <p:bldP spid="35" grpId="1" animBg="1"/>
      <p:bldP spid="35" grpId="2" animBg="1"/>
      <p:bldP spid="36" grpId="1" animBg="1"/>
      <p:bldP spid="36" grpId="2" animBg="1"/>
      <p:bldP spid="37" grpId="1" animBg="1"/>
      <p:bldP spid="37" grpId="2" animBg="1"/>
      <p:bldP spid="38" grpId="1" animBg="1"/>
      <p:bldP spid="38" grpId="2" animBg="1"/>
      <p:bldP spid="39" grpId="1" animBg="1"/>
      <p:bldP spid="39" grpId="2" animBg="1"/>
      <p:bldP spid="40" grpId="1" animBg="1"/>
      <p:bldP spid="40" grpId="2" animBg="1"/>
      <p:bldP spid="41" grpId="1" animBg="1"/>
      <p:bldP spid="41" grpId="2" animBg="1"/>
      <p:bldP spid="42" grpId="1" animBg="1"/>
      <p:bldP spid="42" grpId="2" animBg="1"/>
      <p:bldP spid="43" grpId="1" animBg="1"/>
      <p:bldP spid="43" grpId="2" animBg="1"/>
      <p:bldP spid="44" grpId="1" animBg="1"/>
      <p:bldP spid="44" grpId="2" animBg="1"/>
      <p:bldP spid="45" grpId="1" animBg="1"/>
      <p:bldP spid="45" grpId="2" animBg="1"/>
      <p:bldP spid="46" grpId="1" animBg="1"/>
      <p:bldP spid="46" grpId="2" animBg="1"/>
      <p:bldP spid="47" grpId="1" animBg="1"/>
      <p:bldP spid="47" grpId="2" animBg="1"/>
      <p:bldP spid="49" grpId="0"/>
      <p:bldP spid="4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07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214414" y="4357694"/>
            <a:ext cx="39372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muchos que te aprecian,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admiran y te quieren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571536" y="-500090"/>
            <a:ext cx="10644262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7" grpId="0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68_chmury-gory-jezioro-aka-olte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CuadroTexto"/>
          <p:cNvSpPr txBox="1"/>
          <p:nvPr/>
        </p:nvSpPr>
        <p:spPr>
          <a:xfrm>
            <a:off x="1357290" y="428604"/>
            <a:ext cx="657229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gustaría que recordaras que ser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no es tener un cielo sin tempestades, camino sin accidentes, trabajos sin cansancio, relaciones sin decepciones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" name="69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4" fill="hold">
                            <p:stCondLst>
                              <p:cond delay="6000"/>
                            </p:stCondLst>
                            <p:childTnLst>
                              <p:par>
                                <p:cTn id="54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1" grpId="0"/>
      <p:bldP spid="7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E983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41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143108" y="357166"/>
            <a:ext cx="4500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encontrar fuerza en el perdón, esperanza en las batallas, seguridad en el palco del miedo, amor en los desencuentros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7000">
                <a:srgbClr val="6F350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70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70000">
                <a:srgbClr val="9B4A0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7" name="1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23" name="22 Imagen" descr="1313694966_Vector_Clipar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2714612" y="642918"/>
            <a:ext cx="4500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Ser </a:t>
            </a:r>
            <a:r>
              <a:rPr lang="es-ES" sz="2400" b="1" dirty="0" err="1" smtClean="0">
                <a:solidFill>
                  <a:schemeClr val="bg1"/>
                </a:solidFill>
              </a:rPr>
              <a:t>felíz</a:t>
            </a:r>
            <a:r>
              <a:rPr lang="es-ES" sz="2400" b="1" dirty="0" smtClean="0">
                <a:solidFill>
                  <a:schemeClr val="bg1"/>
                </a:solidFill>
              </a:rPr>
              <a:t> no es sólo valorizar la sonrisa, sino también reflexionar sobre la tristeza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21000">
                <a:srgbClr val="00B05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79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3" y="-8290"/>
            <a:ext cx="9144000" cy="686629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0" name="29 CuadroTexto"/>
          <p:cNvSpPr txBox="1"/>
          <p:nvPr/>
        </p:nvSpPr>
        <p:spPr>
          <a:xfrm>
            <a:off x="2285984" y="428604"/>
            <a:ext cx="44031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es apenas conmemorar el éxito, sino aprender lecciones en los fracasos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-571536" y="-500090"/>
            <a:ext cx="10072758" cy="95726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6000"/>
                            </p:stCondLst>
                            <p:childTnLst>
                              <p:par>
                                <p:cTn id="30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6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1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190612" y="0"/>
            <a:ext cx="1095372" cy="109537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190712" y="428604"/>
            <a:ext cx="1095372" cy="1095372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119438" y="928694"/>
            <a:ext cx="1095372" cy="1095372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143372" y="1285860"/>
            <a:ext cx="1095372" cy="1095372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143504" y="1643050"/>
            <a:ext cx="1095372" cy="1095372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143636" y="2071678"/>
            <a:ext cx="1095372" cy="1095372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768" y="2571744"/>
            <a:ext cx="1095372" cy="1095372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48628" y="2857496"/>
            <a:ext cx="1095372" cy="1095372"/>
          </a:xfrm>
          <a:prstGeom prst="rect">
            <a:avLst/>
          </a:prstGeom>
        </p:spPr>
      </p:pic>
      <p:pic>
        <p:nvPicPr>
          <p:cNvPr id="22" name="21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214414" y="5762628"/>
            <a:ext cx="1095372" cy="1095372"/>
          </a:xfrm>
          <a:prstGeom prst="rect">
            <a:avLst/>
          </a:prstGeom>
        </p:spPr>
      </p:pic>
      <p:pic>
        <p:nvPicPr>
          <p:cNvPr id="23" name="22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5429264"/>
            <a:ext cx="1095372" cy="1095372"/>
          </a:xfrm>
          <a:prstGeom prst="rect">
            <a:avLst/>
          </a:prstGeom>
        </p:spPr>
      </p:pic>
      <p:pic>
        <p:nvPicPr>
          <p:cNvPr id="24" name="23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214678" y="5072074"/>
            <a:ext cx="1095372" cy="1095372"/>
          </a:xfrm>
          <a:prstGeom prst="rect">
            <a:avLst/>
          </a:prstGeom>
        </p:spPr>
      </p:pic>
      <p:pic>
        <p:nvPicPr>
          <p:cNvPr id="25" name="24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214810" y="4714884"/>
            <a:ext cx="1095372" cy="1095372"/>
          </a:xfrm>
          <a:prstGeom prst="rect">
            <a:avLst/>
          </a:prstGeom>
        </p:spPr>
      </p:pic>
      <p:pic>
        <p:nvPicPr>
          <p:cNvPr id="26" name="25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214942" y="4429132"/>
            <a:ext cx="1095372" cy="1095372"/>
          </a:xfrm>
          <a:prstGeom prst="rect">
            <a:avLst/>
          </a:prstGeom>
        </p:spPr>
      </p:pic>
      <p:pic>
        <p:nvPicPr>
          <p:cNvPr id="27" name="26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119802" y="4000504"/>
            <a:ext cx="1095372" cy="1095372"/>
          </a:xfrm>
          <a:prstGeom prst="rect">
            <a:avLst/>
          </a:prstGeom>
        </p:spPr>
      </p:pic>
      <p:pic>
        <p:nvPicPr>
          <p:cNvPr id="28" name="27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072330" y="3786190"/>
            <a:ext cx="1095372" cy="1095372"/>
          </a:xfrm>
          <a:prstGeom prst="rect">
            <a:avLst/>
          </a:prstGeom>
        </p:spPr>
      </p:pic>
      <p:pic>
        <p:nvPicPr>
          <p:cNvPr id="29" name="28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48628" y="3429000"/>
            <a:ext cx="1095372" cy="1095372"/>
          </a:xfrm>
          <a:prstGeom prst="rect">
            <a:avLst/>
          </a:prstGeom>
        </p:spPr>
      </p:pic>
      <p:sp>
        <p:nvSpPr>
          <p:cNvPr id="30" name="29 CuadroTexto"/>
          <p:cNvSpPr txBox="1"/>
          <p:nvPr/>
        </p:nvSpPr>
        <p:spPr>
          <a:xfrm>
            <a:off x="4429124" y="285728"/>
            <a:ext cx="4286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es apenas tener alegría con los aplausos, sino tener alegría en el anonimato</a:t>
            </a:r>
            <a:endParaRPr lang="es-ES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000"/>
                            </p:stCondLst>
                            <p:childTnLst>
                              <p:par>
                                <p:cTn id="20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6F3505">
                  <a:shade val="67500"/>
                  <a:satMod val="115000"/>
                </a:srgbClr>
              </a:gs>
              <a:gs pos="100000">
                <a:srgbClr val="6F35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31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428596" y="3286124"/>
            <a:ext cx="41434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</a:t>
            </a:r>
            <a:r>
              <a:rPr lang="es-ES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reconocer que vale la pena vivir la vida, a pesar de todos los desafíos , incomprensiones, y períodos de crisis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6000"/>
                            </p:stCondLst>
                            <p:childTnLst>
                              <p:par>
                                <p:cTn id="457" presetID="5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7" grpId="1"/>
      <p:bldP spid="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8A873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rora-boreal-montañas-neva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uadroTexto"/>
          <p:cNvSpPr txBox="1"/>
          <p:nvPr/>
        </p:nvSpPr>
        <p:spPr>
          <a:xfrm>
            <a:off x="4429124" y="428604"/>
            <a:ext cx="40719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</a:t>
            </a:r>
            <a:r>
              <a:rPr lang="es-ES" sz="24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es una fatalidad del destino, sino una conquista para quien sabe viajar para adentro de su propio ser</a:t>
            </a:r>
            <a:endParaRPr lang="es-ES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50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4" fill="hold">
                            <p:stCondLst>
                              <p:cond delay="6000"/>
                            </p:stCondLst>
                            <p:childTnLst>
                              <p:par>
                                <p:cTn id="54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50" grpId="0"/>
      <p:bldP spid="5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urful-forest-reflection-1920x12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428860" y="357166"/>
            <a:ext cx="4357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dejar de ser víctima de los problemas y volverse actor de la propia historia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17237"/>
              </a:gs>
              <a:gs pos="50000">
                <a:srgbClr val="6F3505">
                  <a:shade val="67500"/>
                  <a:satMod val="115000"/>
                </a:srgbClr>
              </a:gs>
              <a:gs pos="100000">
                <a:srgbClr val="6F3505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gratis-de-paisajes-naturales-ríos-cascadas-bosques-y-lagos-waterfalls-lakes-photos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uadroTexto"/>
          <p:cNvSpPr txBox="1"/>
          <p:nvPr/>
        </p:nvSpPr>
        <p:spPr>
          <a:xfrm>
            <a:off x="4429124" y="3643314"/>
            <a:ext cx="4500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atravesar desiertos fuera de si, mas ser capaz de encontrar un oasis en lo recóndito de nuestra alma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571536" y="-500090"/>
            <a:ext cx="10072758" cy="814393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3000"/>
                            </p:stCondLst>
                            <p:childTnLst>
                              <p:par>
                                <p:cTn id="28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8" grpId="0"/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F96FF"/>
              </a:gs>
              <a:gs pos="50000">
                <a:srgbClr val="0069D2">
                  <a:shade val="67500"/>
                  <a:satMod val="115000"/>
                </a:srgbClr>
              </a:gs>
              <a:gs pos="100000">
                <a:srgbClr val="0069D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strzane-odbicie-jezior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3428992" y="785794"/>
            <a:ext cx="3357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Es agradecer a Dios cada mañana por el milagro de la vida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83214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ki-gory-miasteczko-lasy-mgla-promienie-slonc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17" name="16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1214414" y="785794"/>
            <a:ext cx="37003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no tener miedo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los propios sentimientos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zewa-dzungla-wodospad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2765">
            <a:off x="3203667" y="191230"/>
            <a:ext cx="2665218" cy="2689245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42625">
            <a:off x="3472496" y="152784"/>
            <a:ext cx="2165975" cy="2235176"/>
          </a:xfrm>
          <a:prstGeom prst="teardrop">
            <a:avLst>
              <a:gd name="adj" fmla="val 187207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00447">
            <a:off x="3707653" y="575389"/>
            <a:ext cx="1728964" cy="1707440"/>
          </a:xfrm>
          <a:prstGeom prst="teardrop">
            <a:avLst>
              <a:gd name="adj" fmla="val 187207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85720" y="571480"/>
            <a:ext cx="37112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saber hablar de si mismo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6000"/>
                            </p:stCondLst>
                            <p:childTnLst>
                              <p:par>
                                <p:cTn id="9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zewa-odbicie-jezior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00924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857224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85984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429124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500430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00562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3786182" y="642918"/>
            <a:ext cx="42744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tener coraje para oír un "no"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83312">
                  <a:shade val="67500"/>
                  <a:satMod val="115000"/>
                </a:srgbClr>
              </a:gs>
              <a:gs pos="100000">
                <a:srgbClr val="68331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promienie-pola-slonca-rzeczka-strumyk-traw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14282" y="4214818"/>
            <a:ext cx="3357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tener seguridad para recibir una crítica, aunque sea injusta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8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ka--wiosn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5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10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10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10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10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2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2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3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2071670" y="357166"/>
            <a:ext cx="4500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Es besar a los hijos, mimar a los padres, tener momentos poéticos con los amigos, aunque ellos nos hieran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6000"/>
                            </p:stCondLst>
                            <p:childTnLst>
                              <p:par>
                                <p:cTn id="4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7" grpId="0"/>
      <p:bldP spid="4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ebo-chmury-wod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17" name="16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2571736" y="714356"/>
            <a:ext cx="5143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dejar vivir a la criatura libre, alegre y simple, que vive dentro de cada uno de nosotros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zioro-wysepka-drzewa-gor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857224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85984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429124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500430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00562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428596" y="785794"/>
            <a:ext cx="37407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Es tener madurez para decir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 'me equivoqué'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9000"/>
                            </p:stCondLst>
                            <p:childTnLst>
                              <p:par>
                                <p:cTn id="16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odbicie-jezioro-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714612" y="4500570"/>
            <a:ext cx="38273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tener la osadía para decir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'perdóname'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0B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mgla-jezior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uadroTexto"/>
          <p:cNvSpPr txBox="1"/>
          <p:nvPr/>
        </p:nvSpPr>
        <p:spPr>
          <a:xfrm>
            <a:off x="5143504" y="1000108"/>
            <a:ext cx="30718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tener sensibilidad para expresar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'TE NECESITO'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50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4" fill="hold">
                            <p:stCondLst>
                              <p:cond delay="6000"/>
                            </p:stCondLst>
                            <p:childTnLst>
                              <p:par>
                                <p:cTn id="54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50" grpId="0"/>
      <p:bldP spid="5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promienie-slonca-wiosn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uadroTexto"/>
          <p:cNvSpPr txBox="1"/>
          <p:nvPr/>
        </p:nvSpPr>
        <p:spPr>
          <a:xfrm>
            <a:off x="857224" y="785794"/>
            <a:ext cx="3659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Es tener capacidad de decir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 'te amo'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571536" y="-500090"/>
            <a:ext cx="10072758" cy="821537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6000"/>
                            </p:stCondLst>
                            <p:childTnLst>
                              <p:par>
                                <p:cTn id="28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8" grpId="0"/>
      <p:bldP spid="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8331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st-kwitnace-rzeka-wiosna-drzewa-park.jpeg"/>
          <p:cNvPicPr>
            <a:picLocks noChangeAspect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uadroTexto"/>
          <p:cNvSpPr txBox="1"/>
          <p:nvPr/>
        </p:nvSpPr>
        <p:spPr>
          <a:xfrm>
            <a:off x="5357786" y="3714752"/>
            <a:ext cx="37862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tu vida se vuelva un jardín de oportunidades para ser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6000"/>
                            </p:stCondLst>
                            <p:childTnLst>
                              <p:par>
                                <p:cTn id="28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8" grpId="0"/>
      <p:bldP spid="2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3100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zioro-awka-gory-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gradFill flip="none" rotWithShape="1">
            <a:gsLst>
              <a:gs pos="51000">
                <a:srgbClr val="00682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0" name="29 CuadroTexto"/>
          <p:cNvSpPr txBox="1"/>
          <p:nvPr/>
        </p:nvSpPr>
        <p:spPr>
          <a:xfrm>
            <a:off x="2643174" y="500042"/>
            <a:ext cx="36876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 tus primaveras seas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amante de la alegría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-500098" y="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6000"/>
                            </p:stCondLst>
                            <p:childTnLst>
                              <p:par>
                                <p:cTn id="30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 de nuestro planeta fotos de la naturalez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85786" y="357166"/>
            <a:ext cx="34392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 tus inviernos seas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amigo de la sabiduría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6" grpId="0"/>
      <p:bldP spid="2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ly-nature-landscape-1920x1200-wallpaper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uadroTexto"/>
          <p:cNvSpPr txBox="1"/>
          <p:nvPr/>
        </p:nvSpPr>
        <p:spPr>
          <a:xfrm>
            <a:off x="5286380" y="2428868"/>
            <a:ext cx="3643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que cuando te equivoques en el camino, comiences todo de nuevo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50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4" fill="hold">
                            <p:stCondLst>
                              <p:cond delay="6000"/>
                            </p:stCondLst>
                            <p:childTnLst>
                              <p:par>
                                <p:cTn id="54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50" grpId="0"/>
      <p:bldP spid="5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zioro-kamienie-kwiaty-gor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14282" y="2786058"/>
            <a:ext cx="2286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así serás más apasionado por la vida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witnace-zarosla-park-drzewo-rzeczk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4714876" y="3929066"/>
            <a:ext cx="39796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descubrirás que ser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es tener una vida perfecta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6000"/>
                            </p:stCondLst>
                            <p:childTnLst>
                              <p:par>
                                <p:cTn id="4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7" grpId="0"/>
      <p:bldP spid="4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07033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zioro-las-odbicie-gory-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5643570" y="4286256"/>
            <a:ext cx="31298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Sino usar las lágrimas 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regar la tolerancia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571536" y="-500090"/>
            <a:ext cx="1042994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6" grpId="0"/>
      <p:bldP spid="2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31000">
                <a:srgbClr val="3333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witnace-drzewo-staw-wiosn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2765">
            <a:off x="3203667" y="191230"/>
            <a:ext cx="2665218" cy="2689245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42625">
            <a:off x="3472496" y="152784"/>
            <a:ext cx="2165975" cy="2235176"/>
          </a:xfrm>
          <a:prstGeom prst="teardrop">
            <a:avLst>
              <a:gd name="adj" fmla="val 187207"/>
            </a:avLst>
          </a:prstGeom>
          <a:blipFill dpi="0" rotWithShape="1"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00447">
            <a:off x="3707653" y="575389"/>
            <a:ext cx="1728964" cy="1707440"/>
          </a:xfrm>
          <a:prstGeom prst="teardrop">
            <a:avLst>
              <a:gd name="adj" fmla="val 187207"/>
            </a:avLst>
          </a:prstGeom>
          <a:blipFill dpi="0" rotWithShape="1"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5786446" y="285728"/>
            <a:ext cx="30066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Usar las pérdidas para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 refinar la paciencia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6000"/>
                            </p:stCondLst>
                            <p:childTnLst>
                              <p:par>
                                <p:cTn id="9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D050"/>
              </a:gs>
              <a:gs pos="50000">
                <a:srgbClr val="4F7921">
                  <a:shade val="67500"/>
                  <a:satMod val="115000"/>
                </a:srgbClr>
              </a:gs>
              <a:gs pos="100000">
                <a:srgbClr val="4F792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rze-krzewy-kwiaty-gor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0" name="29 CuadroTexto"/>
          <p:cNvSpPr txBox="1"/>
          <p:nvPr/>
        </p:nvSpPr>
        <p:spPr>
          <a:xfrm>
            <a:off x="5929322" y="357166"/>
            <a:ext cx="28101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Usar las fallas para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esculpir la serenidad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-571536" y="-500090"/>
            <a:ext cx="10072758" cy="950125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-lago-natu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000100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14876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18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14876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428860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643438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000364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572000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643306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643438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6286512" y="1928802"/>
            <a:ext cx="24590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Usar el dolor para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lapidar el placer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9000"/>
                            </p:stCondLst>
                            <p:childTnLst>
                              <p:par>
                                <p:cTn id="16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611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 de lago agua cristalina montañ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0" y="3571876"/>
            <a:ext cx="37147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Usar los obstáculos para abrir las ventanas de la inteligencia</a:t>
            </a:r>
            <a:endParaRPr lang="es-ES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8CE88"/>
              </a:gs>
              <a:gs pos="50000">
                <a:srgbClr val="474229">
                  <a:shade val="67500"/>
                  <a:satMod val="115000"/>
                </a:srgbClr>
              </a:gs>
              <a:gs pos="100000">
                <a:srgbClr val="47422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 de nuestro planeta fotos de la naturaleza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D8CE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D8CE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6286512" y="3214686"/>
            <a:ext cx="23807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Jamás desistas....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6000"/>
                            </p:stCondLst>
                            <p:childTnLst>
                              <p:par>
                                <p:cTn id="4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7" grpId="0"/>
      <p:bldP spid="4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zeka-drzewa-wiosna-kwitnace-park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4" cstate="print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1214414" y="4357694"/>
            <a:ext cx="29321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Jamás desistas de las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personas que amas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E2A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ww.joseluisavilaherrera.BLOGSPOT.com-lago-junto-al-bosq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 rot="20885921">
            <a:off x="2152291" y="5149556"/>
            <a:ext cx="2242922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ea typeface="give me some sugar" pitchFamily="2" charset="-128"/>
                <a:cs typeface="give me some sugar" pitchFamily="2" charset="-128"/>
              </a:rPr>
              <a:t>Raquel</a:t>
            </a:r>
            <a:endParaRPr lang="es-ES" sz="6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ivaldi" pitchFamily="66" charset="0"/>
              <a:ea typeface="give me some sugar" pitchFamily="2" charset="-128"/>
              <a:cs typeface="give me some sugar" pitchFamily="2" charset="-128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714480" y="571480"/>
            <a:ext cx="558960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Jamás desistas de ser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la vida es un espectáculo imperdible!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571536" y="-500090"/>
            <a:ext cx="10072758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1" presetID="4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4" grpId="0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SER FELIZ -TEXTO DEL PAPA FRANCISC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-SER FELIZ -TEXTO DEL PAPA FRANCISCO-</Template>
  <TotalTime>0</TotalTime>
  <Words>525</Words>
  <Application>Microsoft Office PowerPoint</Application>
  <PresentationFormat>Presentación en pantalla (4:3)</PresentationFormat>
  <Paragraphs>60</Paragraphs>
  <Slides>39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-SER FELIZ -TEXTO DEL PAPA FRANCISCO-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2016-04-08T22:48:31Z</dcterms:created>
  <dcterms:modified xsi:type="dcterms:W3CDTF">2016-04-08T22:49:29Z</dcterms:modified>
</cp:coreProperties>
</file>