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71" r:id="rId3"/>
    <p:sldId id="258" r:id="rId4"/>
    <p:sldId id="260" r:id="rId5"/>
    <p:sldId id="259" r:id="rId6"/>
    <p:sldId id="263" r:id="rId7"/>
    <p:sldId id="262" r:id="rId8"/>
    <p:sldId id="265" r:id="rId9"/>
    <p:sldId id="266" r:id="rId10"/>
    <p:sldId id="268" r:id="rId11"/>
    <p:sldId id="279" r:id="rId12"/>
    <p:sldId id="276" r:id="rId13"/>
    <p:sldId id="278" r:id="rId14"/>
    <p:sldId id="281" r:id="rId15"/>
    <p:sldId id="280" r:id="rId16"/>
    <p:sldId id="282" r:id="rId17"/>
    <p:sldId id="283" r:id="rId18"/>
    <p:sldId id="284" r:id="rId19"/>
    <p:sldId id="286" r:id="rId20"/>
    <p:sldId id="290" r:id="rId21"/>
    <p:sldId id="287" r:id="rId22"/>
    <p:sldId id="291" r:id="rId23"/>
    <p:sldId id="292" r:id="rId24"/>
    <p:sldId id="295" r:id="rId25"/>
    <p:sldId id="296" r:id="rId26"/>
    <p:sldId id="299" r:id="rId27"/>
    <p:sldId id="302" r:id="rId28"/>
    <p:sldId id="306" r:id="rId29"/>
    <p:sldId id="309" r:id="rId30"/>
    <p:sldId id="311" r:id="rId31"/>
    <p:sldId id="312" r:id="rId32"/>
    <p:sldId id="314" r:id="rId33"/>
    <p:sldId id="275" r:id="rId34"/>
    <p:sldId id="315" r:id="rId35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rs+Zk53Heou9v1UNKPukA==" hashData="Jb76lLBEQ5ofnenpLjT9qyEsyY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4FF8F06-7737-45AD-B9A6-B4B0C979942A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EAE668F-2B52-4D09-844A-20E80CBB9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14825-2BBD-43E4-9692-AF1B78514D29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DEF4C-A023-4AD3-A76C-FE9ED9CD14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6E135-5350-4480-B499-EDCEA9F40E97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26ED3-59A0-451E-8054-21EC2FDFFE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2F64B-5B22-42ED-8994-EB522A76A3A8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9A815-5E83-44CA-8101-268DF1241E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38DC3-8F09-421F-8FAA-3F5FF266B9C9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2D4AA-F63B-45C3-94F1-A623622AC5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F42F8-C54A-4A1A-976F-F90175301EF4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0EEB5-A238-41F5-BB2E-97952147B9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4AEBD-D1FA-437C-95A7-1646B02921CA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2DBBE-836E-4B25-958F-7AD5A4B984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4E0CD-1758-4067-A2AD-12D914DA3A4C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2BBC4-D708-4EA4-9E7C-A640B7F114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00EFB-9B7E-4AC8-9A6A-01D63F4CA15E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94752-DC9E-4560-B1FA-D1B0A172B6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A3319-8019-43BA-92FB-39EDF342DDFF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B1DA5-E3EE-481B-8D13-8BC17385BB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58D75-581A-466E-BE8F-0CDA32F23FBE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DB58C-B067-41BB-822C-843D538834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6359B-EF16-4207-9718-20165A36A145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6B14A-78E5-4BBF-86F5-7B0F590CCE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1A8AAE-3211-4514-A806-BE6FA3A4BDE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9996FF7-5284-40F9-9D38-3A25B3DD0E07}" type="datetimeFigureOut">
              <a:rPr lang="es-ES"/>
              <a:pPr>
                <a:defRPr/>
              </a:pPr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06151A0-9E94-4C55-B4F6-3C4EABC3D8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F89A60A-F1A0-4A24-A8C9-3C8D05253C9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caballosdenieve1024x768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2 Imagen" descr="caballosdenieve1024x768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3 Imagen" descr="caballosdenieve1024x768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4 Imagen" descr="caballosdenieve1024x768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aballosdenieve1024x768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55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155045" y="332655"/>
            <a:ext cx="6833923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“Las bestias” y “los bestias”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" y="5373216"/>
            <a:ext cx="9144000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dos cosas me llaman la atención, la inteligencia de “las bestias” y la “bestialidad” de los hombres</a:t>
            </a:r>
          </a:p>
        </p:txBody>
      </p:sp>
    </p:spTree>
  </p:cSld>
  <p:clrMapOvr>
    <a:masterClrMapping/>
  </p:clrMapOvr>
  <p:transition advTm="9000">
    <p:sndAc>
      <p:stSnd>
        <p:snd r:embed="rId2" name="Enya - Orinoco Fl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48415d1346014534t-perritos-tiernos-dal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8415d1346014534t-perritos-tiernos-dal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Un país, una civilización ,se puede juzgar por la forma en que trata a los animales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200614092306-39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200614092306-39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5517232"/>
            <a:ext cx="9144001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Un hombre sólo será noble, cuando sea </a:t>
            </a:r>
            <a:r>
              <a:rPr lang="es-ES" sz="28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capáz</a:t>
            </a: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de apiadarse de todas las criaturas vivientes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48417d1346014534t-perritos-tiernos-perrito-2b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8417d1346014534t-perritos-tiernos-perrito-2b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0"/>
            <a:ext cx="9144001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El hombre que es cruel con los animales, se vuelve tosco en su trato con los demás humanos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animales-tiernos-foto-0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nimales-tiernos-foto-0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Los animales son de diós.la bestialidad es humana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1  0.125 0.16632  C 0.125 0.25813  0.069 0.33264  0 0.33264  C -0.069 0.33264  -0.125 0.25813  -0.125 0.16632  C -0.125 0.07451  -0.069 0  0 0  Z" pathEditMode="relative" ptsTypes="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animales-tiern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nimales-tiern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77272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Por su trato a los animales, podemos saber como es el corazón de un hombre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animals_5497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nimals_5497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0"/>
            <a:ext cx="9144001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Aquél que  distingue la sonrisa de  </a:t>
            </a:r>
            <a:r>
              <a:rPr lang="es-ES" sz="2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un animal, puede </a:t>
            </a:r>
            <a:r>
              <a:rPr lang="es-ES" sz="2800" b="1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decír</a:t>
            </a:r>
            <a:r>
              <a:rPr lang="es-ES" sz="2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que se identifica con ellos ..” afortunadamente”</a:t>
            </a:r>
            <a:endParaRPr lang="es-ES" sz="2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beso+de+una+mama+gata+-+animales+tiernos+y+amo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eso+de+una+mama+gata+-+animales+tiernos+y+amo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94928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Los animales son los mejores amigos, no hacen preguntas y no te critican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22  C 0.081 -0.0652  0.102 -0.07185  0.124 -0.07185  C 0.149 -0.07185  0.169 -0.0652  0.183 -0.05322  L 0.25 0  E" pathEditMode="relative" ptsTypes="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caball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aball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5517232"/>
            <a:ext cx="9144001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Si aspiras a una vida correcta, tu primer acto debe ser abstenerte de lastimar a los animales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Gatit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Gatit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0"/>
            <a:ext cx="9144001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Es una cuestión ganarse el afecto de un gato, es tenaz, ordenado y muy pulcro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fondos-animales-tigres-16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fondos-animales-tigres-16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517232"/>
            <a:ext cx="9144000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Cuando un hombre mata a un tigre, lo llaman deporte, cuando un tigre mata a un hombre lo llaman ferocidad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fotos-tiernos-hermosos-cachorros-mascotas-para-fondo-pantallas-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fotos-tiernos-hermosos-cachorros-mascotas-para-fondo-pantallas-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1"/>
            <a:ext cx="9144001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La medida del grado de tu educación, es como tratas a los animales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guepard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guepard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El hombre ha hecho de la tierra un infierno para los animales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Gato-Ango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Gato-Ango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77272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El gato será tu amigo si te encuentra digno de ella, pero nunca tu esclavo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imagen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imagen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Los animales son la más bella de las especies creadas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imagenesskamaslecom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imagenesskamaslecom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Las bestias matan para </a:t>
            </a:r>
            <a:r>
              <a:rPr lang="es-ES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sobrevivír</a:t>
            </a: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…los bestias para disfrutar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22  C 0.081 -0.0652  0.102 -0.07185  0.124 -0.07185  C 0.149 -0.07185  0.169 -0.0652  0.183 -0.05322  L 0.25 0  E" pathEditMode="relative" ptsTypes="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imagenphpbu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imagenphpbu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77272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Son bellos sin vanidad y fuertes sin insolencia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images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images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71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46761" y="332656"/>
            <a:ext cx="885050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¿no ves que lo dan todo a cambio de nada?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leones-bebe__400x30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2 Imagen" descr="leones-bebe__400x30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77272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Son predecibles en sus acciones, por lo tanto mucho más fiables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images2.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2 Imagen" descr="images2.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5877272"/>
            <a:ext cx="9144001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También son veraces en sus afectos, agradecidos y leales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leonkr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2 Imagen" descr="leonkr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Seguramente el hombre es el rey de los animales, </a:t>
            </a:r>
            <a:r>
              <a:rPr lang="es-ES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pués</a:t>
            </a: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su brutalidad supera a la de éstos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3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leopardbfx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2 Imagen" descr="leopardbfx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0"/>
            <a:ext cx="9144001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Que los animales sufran de la crueldad humana, va más allá del entendimiento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mama-e-hijo-panda-4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2 Imagen" descr="mama-e-hijo-panda-4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949280"/>
            <a:ext cx="9389193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Quién te ha dicho que no tienen sentimientos??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paisajes-de-animales-tiern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2 Imagen" descr="paisajes-de-animales-tiern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Tienen todas las virtudes de los humanos, pero ninguno de sus defectos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perr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2 Imagen" descr="perr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3 Imagen" descr="perr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Los ojos de un animal tienen el poder de hablar un idioma universal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Shar Pei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2 Imagen" descr="Shar Pei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5877272"/>
            <a:ext cx="9144001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No aceptes la admiración de tu perro, como evidencia de que eres un ser maravilloso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76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vTPtt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2 Imagen" descr="vTPtt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1"/>
            <a:ext cx="9144000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La pregunta que nos debemos de hacer, no es ¿pueden hablar o razonar?, sino ¿pueden </a:t>
            </a:r>
            <a:r>
              <a:rPr lang="es-ES" sz="2800" b="1" spc="150" dirty="0" err="1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sufrír</a:t>
            </a: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?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64  E" pathEditMode="relative" ptsTypes="">
                                      <p:cBhvr>
                                        <p:cTn id="9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000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2 Imagen" descr="000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16489" y="0"/>
            <a:ext cx="8711039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¿te gustan las caricias? A ellos </a:t>
            </a:r>
            <a:r>
              <a:rPr lang="es-ES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tambien</a:t>
            </a:r>
            <a:endParaRPr lang="es-ES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400_1176317573_pupp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2 Imagen" descr="400_1176317573_puppy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Si un perro no vuelve a ti, después de mirarte a los ojos, examina tu conciencia</a:t>
            </a:r>
          </a:p>
        </p:txBody>
      </p:sp>
    </p:spTree>
  </p:cSld>
  <p:clrMapOvr>
    <a:masterClrMapping/>
  </p:clrMapOvr>
  <p:transition advTm="9000">
    <p:sndAc>
      <p:stSnd>
        <p:snd r:embed="rId2" name="Enya - Orinoco Fl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3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400_1183248958_affectionatecheetahs1024x76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2 Imagen" descr="400_1183248958_affectionatecheetahs1024x76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373216"/>
            <a:ext cx="9144000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Qué mentalidad tan pobre hay que tener, para </a:t>
            </a:r>
            <a:r>
              <a:rPr lang="es-ES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decír</a:t>
            </a: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que los animales están carentes de sentimiento y de entendimiento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0396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2 Imagen" descr="0396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3 Imagen" descr="0396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4 Imagen" descr="0396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5 Imagen" descr="0396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6 Imagen" descr="0396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7 Imagen" descr="0396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" y="1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Nadie aprecia tanto lo especial que es tu conversación como lo hace tu perro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3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etail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2 Imagen" descr="detail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esta rosa es para </a:t>
            </a:r>
            <a:r>
              <a:rPr lang="es-ES" sz="28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tí</a:t>
            </a:r>
            <a:r>
              <a:rPr lang="es-ES" sz="28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, que  seguro eres mi </a:t>
            </a:r>
            <a:r>
              <a:rPr lang="es-ES" sz="28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amig@</a:t>
            </a:r>
            <a:endParaRPr lang="es-ES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3797" name="4 Marcador de fecha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39E40E-A40B-4FB7-B66A-398FE6759452}" type="datetime1">
              <a:rPr lang="es-ES" sz="2400">
                <a:solidFill>
                  <a:srgbClr val="FF0000"/>
                </a:solidFill>
                <a:latin typeface="Algerian" pitchFamily="82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21/12/2012</a:t>
            </a:fld>
            <a:endParaRPr lang="es-ES" sz="240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92280" y="6453336"/>
            <a:ext cx="2051719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Charo.zs</a:t>
            </a:r>
            <a:endParaRPr lang="es-ES" sz="24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520</Words>
  <Application>Microsoft Office PowerPoint</Application>
  <PresentationFormat>Presentación en pantalla (4:3)</PresentationFormat>
  <Paragraphs>50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49</cp:revision>
  <dcterms:created xsi:type="dcterms:W3CDTF">2012-12-20T09:35:38Z</dcterms:created>
  <dcterms:modified xsi:type="dcterms:W3CDTF">2012-12-21T11:45:04Z</dcterms:modified>
</cp:coreProperties>
</file>