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81" r:id="rId4"/>
    <p:sldId id="286" r:id="rId5"/>
    <p:sldId id="296" r:id="rId6"/>
    <p:sldId id="285" r:id="rId7"/>
    <p:sldId id="297" r:id="rId8"/>
    <p:sldId id="284" r:id="rId9"/>
    <p:sldId id="283" r:id="rId10"/>
    <p:sldId id="298" r:id="rId11"/>
    <p:sldId id="282" r:id="rId12"/>
    <p:sldId id="280" r:id="rId13"/>
    <p:sldId id="299" r:id="rId14"/>
    <p:sldId id="279" r:id="rId15"/>
    <p:sldId id="278" r:id="rId16"/>
    <p:sldId id="277" r:id="rId17"/>
    <p:sldId id="276" r:id="rId18"/>
    <p:sldId id="300" r:id="rId19"/>
    <p:sldId id="275" r:id="rId20"/>
    <p:sldId id="274" r:id="rId21"/>
    <p:sldId id="273" r:id="rId22"/>
    <p:sldId id="271" r:id="rId23"/>
    <p:sldId id="270" r:id="rId24"/>
    <p:sldId id="269" r:id="rId25"/>
    <p:sldId id="268" r:id="rId26"/>
    <p:sldId id="267" r:id="rId27"/>
    <p:sldId id="302" r:id="rId28"/>
    <p:sldId id="301"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8vR+mdMBo8XKkTrwV1b7FA" hashData="lWQke+vNYytn5rhMcOMAo2Qv0s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CC66"/>
    <a:srgbClr val="FF6600"/>
    <a:srgbClr val="0000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651" autoAdjust="0"/>
  </p:normalViewPr>
  <p:slideViewPr>
    <p:cSldViewPr>
      <p:cViewPr>
        <p:scale>
          <a:sx n="40" d="100"/>
          <a:sy n="40" d="100"/>
        </p:scale>
        <p:origin x="-810" y="-6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86F8EA-2FC9-45B7-9888-7C1F2D917C9C}" type="datetimeFigureOut">
              <a:rPr lang="es-ES" smtClean="0"/>
              <a:pPr/>
              <a:t>13/11/2013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F15FB2A-C961-4F8F-A0D4-9DE40DB67163}" type="slidenum">
              <a:rPr lang="es-ES" smtClean="0"/>
              <a:pPr/>
              <a:t>‹Nº›</a:t>
            </a:fld>
            <a:endParaRPr lang="es-ES"/>
          </a:p>
        </p:txBody>
      </p:sp>
    </p:spTree>
  </p:cSld>
  <p:clrMapOvr>
    <a:masterClrMapping/>
  </p:clrMapOvr>
  <p:transition spd="slow" advTm="23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465CA11-5087-4827-8D8B-68DFA3FEB771}" type="slidenum">
              <a:rPr lang="es-ES_tradnl"/>
              <a:pPr/>
              <a:t>‹Nº›</a:t>
            </a:fld>
            <a:endParaRPr lang="es-ES_tradnl"/>
          </a:p>
        </p:txBody>
      </p:sp>
    </p:spTree>
  </p:cSld>
  <p:clrMapOvr>
    <a:masterClrMapping/>
  </p:clrMapOvr>
  <p:transition spd="slow" advTm="23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86F8EA-2FC9-45B7-9888-7C1F2D917C9C}" type="datetimeFigureOut">
              <a:rPr lang="es-ES" smtClean="0"/>
              <a:pPr/>
              <a:t>13/11/2013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15FB2A-C961-4F8F-A0D4-9DE40DB6716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23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9C6DCD7-CAE5-4107-A9B0-3BFD22E463B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23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5.png"/><Relationship Id="rId7" Type="http://schemas.openxmlformats.org/officeDocument/2006/relationships/image" Target="../media/image3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eza-aguila.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rot="2191837">
            <a:off x="-413144" y="1397509"/>
            <a:ext cx="4755379" cy="181367"/>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246806">
            <a:off x="-464100" y="5198600"/>
            <a:ext cx="4684542" cy="201029"/>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153358">
            <a:off x="5142438" y="1447254"/>
            <a:ext cx="4495398" cy="171096"/>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444277">
            <a:off x="5245869" y="5097302"/>
            <a:ext cx="4491985" cy="185349"/>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191837">
            <a:off x="-379801" y="1643240"/>
            <a:ext cx="4384404" cy="191779"/>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246806">
            <a:off x="-413500" y="5029395"/>
            <a:ext cx="4283212" cy="183963"/>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153358">
            <a:off x="5490811" y="1655954"/>
            <a:ext cx="4068601" cy="154852"/>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444277">
            <a:off x="5661904" y="4929073"/>
            <a:ext cx="3977779" cy="185994"/>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91837">
            <a:off x="-334446" y="1907860"/>
            <a:ext cx="4064763" cy="165707"/>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246806">
            <a:off x="-338037" y="4778346"/>
            <a:ext cx="3940504" cy="195054"/>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153358">
            <a:off x="5785884" y="1787943"/>
            <a:ext cx="3759891" cy="167126"/>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444277">
            <a:off x="5973836" y="4759585"/>
            <a:ext cx="3646234" cy="165914"/>
          </a:xfrm>
          <a:prstGeom prst="rect">
            <a:avLst/>
          </a:prstGeom>
          <a:gradFill>
            <a:gsLst>
              <a:gs pos="0">
                <a:srgbClr val="FFF200"/>
              </a:gs>
              <a:gs pos="45000">
                <a:srgbClr val="FF7A00"/>
              </a:gs>
              <a:gs pos="70000">
                <a:srgbClr val="FF0300"/>
              </a:gs>
              <a:gs pos="100000">
                <a:srgbClr val="4D0808"/>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7656" name="Picture 8" descr="Rendered Image"/>
          <p:cNvPicPr>
            <a:picLocks noChangeAspect="1" noChangeArrowheads="1"/>
          </p:cNvPicPr>
          <p:nvPr/>
        </p:nvPicPr>
        <p:blipFill>
          <a:blip r:embed="rId4"/>
          <a:srcRect/>
          <a:stretch>
            <a:fillRect/>
          </a:stretch>
        </p:blipFill>
        <p:spPr bwMode="auto">
          <a:xfrm>
            <a:off x="6786578" y="3143248"/>
            <a:ext cx="1019175" cy="581026"/>
          </a:xfrm>
          <a:prstGeom prst="rect">
            <a:avLst/>
          </a:prstGeom>
          <a:noFill/>
          <a:effectLst>
            <a:reflection blurRad="6350" stA="50000" endA="300" endPos="55500" dist="50800" dir="5400000" sy="-100000" algn="bl" rotWithShape="0"/>
          </a:effectLst>
        </p:spPr>
      </p:pic>
      <p:pic>
        <p:nvPicPr>
          <p:cNvPr id="27658" name="Picture 10" descr="Rendered Image"/>
          <p:cNvPicPr>
            <a:picLocks noChangeAspect="1" noChangeArrowheads="1"/>
          </p:cNvPicPr>
          <p:nvPr/>
        </p:nvPicPr>
        <p:blipFill>
          <a:blip r:embed="rId5"/>
          <a:srcRect/>
          <a:stretch>
            <a:fillRect/>
          </a:stretch>
        </p:blipFill>
        <p:spPr bwMode="auto">
          <a:xfrm>
            <a:off x="6286512" y="4143380"/>
            <a:ext cx="2114550" cy="685800"/>
          </a:xfrm>
          <a:prstGeom prst="rect">
            <a:avLst/>
          </a:prstGeom>
          <a:noFill/>
          <a:effectLst>
            <a:reflection blurRad="6350" stA="50000" endA="300" endPos="55500" dist="50800" dir="5400000" sy="-100000" algn="bl" rotWithShape="0"/>
          </a:effectLst>
        </p:spPr>
      </p:pic>
      <p:pic>
        <p:nvPicPr>
          <p:cNvPr id="27660" name="Picture 12" descr="Rendered Image"/>
          <p:cNvPicPr>
            <a:picLocks noChangeAspect="1" noChangeArrowheads="1"/>
          </p:cNvPicPr>
          <p:nvPr/>
        </p:nvPicPr>
        <p:blipFill>
          <a:blip r:embed="rId6"/>
          <a:srcRect/>
          <a:stretch>
            <a:fillRect/>
          </a:stretch>
        </p:blipFill>
        <p:spPr bwMode="auto">
          <a:xfrm>
            <a:off x="6929454" y="1214422"/>
            <a:ext cx="628650" cy="571501"/>
          </a:xfrm>
          <a:prstGeom prst="rect">
            <a:avLst/>
          </a:prstGeom>
          <a:noFill/>
          <a:effectLst>
            <a:reflection blurRad="6350" stA="50000" endA="300" endPos="55500" dist="50800" dir="5400000" sy="-100000" algn="bl" rotWithShape="0"/>
          </a:effectLst>
        </p:spPr>
      </p:pic>
      <p:pic>
        <p:nvPicPr>
          <p:cNvPr id="27662" name="Picture 14" descr="Rendered Image"/>
          <p:cNvPicPr>
            <a:picLocks noChangeAspect="1" noChangeArrowheads="1"/>
          </p:cNvPicPr>
          <p:nvPr/>
        </p:nvPicPr>
        <p:blipFill>
          <a:blip r:embed="rId7"/>
          <a:srcRect/>
          <a:stretch>
            <a:fillRect/>
          </a:stretch>
        </p:blipFill>
        <p:spPr bwMode="auto">
          <a:xfrm>
            <a:off x="6143636" y="2071678"/>
            <a:ext cx="2257425" cy="590551"/>
          </a:xfrm>
          <a:prstGeom prst="rect">
            <a:avLst/>
          </a:prstGeom>
          <a:noFill/>
          <a:effectLst>
            <a:reflection blurRad="6350" stA="50000" endA="300" endPos="55500" dist="50800" dir="5400000" sy="-100000" algn="bl" rotWithShape="0"/>
          </a:effectLst>
        </p:spPr>
      </p:pic>
      <p:sp>
        <p:nvSpPr>
          <p:cNvPr id="42" name="41 CuadroTexto"/>
          <p:cNvSpPr txBox="1"/>
          <p:nvPr/>
        </p:nvSpPr>
        <p:spPr>
          <a:xfrm>
            <a:off x="642910" y="6429396"/>
            <a:ext cx="1872629" cy="307777"/>
          </a:xfrm>
          <a:prstGeom prst="rect">
            <a:avLst/>
          </a:prstGeom>
          <a:noFill/>
        </p:spPr>
        <p:txBody>
          <a:bodyPr wrap="none" rtlCol="0">
            <a:spAutoFit/>
          </a:bodyPr>
          <a:lstStyle/>
          <a:p>
            <a:r>
              <a:rPr lang="es-ES_tradnl" sz="1400" dirty="0" smtClean="0">
                <a:solidFill>
                  <a:srgbClr val="FF9933"/>
                </a:solidFill>
                <a:latin typeface="Agency FB" pitchFamily="34" charset="0"/>
              </a:rPr>
              <a:t>Esta es una creación e Raquel</a:t>
            </a:r>
            <a:endParaRPr lang="es-ES" sz="1400" dirty="0">
              <a:solidFill>
                <a:srgbClr val="FF9933"/>
              </a:solidFill>
              <a:latin typeface="Agency FB" pitchFamily="34" charset="0"/>
            </a:endParaRPr>
          </a:p>
        </p:txBody>
      </p:sp>
    </p:spTree>
  </p:cSld>
  <p:clrMapOvr>
    <a:masterClrMapping/>
  </p:clrMapOvr>
  <p:transition spd="slow" advTm="25000">
    <p:sndAc>
      <p:stSnd loop="1">
        <p:snd r:embed="rId2" name="ERNESTO CORTAZAR - I was looking for 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grpId="1"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grpId="2"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grpId="2"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grpId="2"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grpId="2"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grpId="2"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grpId="2"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grpId="2"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grpId="2"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grpId="2"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grpId="2"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grpId="2"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grpId="2"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fltVal val="0"/>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31" presetClass="entr" presetSubtype="0" fill="hold" nodeType="afterEffect">
                                  <p:stCondLst>
                                    <p:cond delay="0"/>
                                  </p:stCondLst>
                                  <p:iterate type="lt">
                                    <p:tmPct val="5000"/>
                                  </p:iterate>
                                  <p:childTnLst>
                                    <p:set>
                                      <p:cBhvr>
                                        <p:cTn id="147" dur="1" fill="hold">
                                          <p:stCondLst>
                                            <p:cond delay="0"/>
                                          </p:stCondLst>
                                        </p:cTn>
                                        <p:tgtEl>
                                          <p:spTgt spid="27660"/>
                                        </p:tgtEl>
                                        <p:attrNameLst>
                                          <p:attrName>style.visibility</p:attrName>
                                        </p:attrNameLst>
                                      </p:cBhvr>
                                      <p:to>
                                        <p:strVal val="visible"/>
                                      </p:to>
                                    </p:set>
                                    <p:anim calcmode="lin" valueType="num">
                                      <p:cBhvr>
                                        <p:cTn id="148" dur="2000" fill="hold"/>
                                        <p:tgtEl>
                                          <p:spTgt spid="27660"/>
                                        </p:tgtEl>
                                        <p:attrNameLst>
                                          <p:attrName>ppt_w</p:attrName>
                                        </p:attrNameLst>
                                      </p:cBhvr>
                                      <p:tavLst>
                                        <p:tav tm="0">
                                          <p:val>
                                            <p:fltVal val="0"/>
                                          </p:val>
                                        </p:tav>
                                        <p:tav tm="100000">
                                          <p:val>
                                            <p:strVal val="#ppt_w"/>
                                          </p:val>
                                        </p:tav>
                                      </p:tavLst>
                                    </p:anim>
                                    <p:anim calcmode="lin" valueType="num">
                                      <p:cBhvr>
                                        <p:cTn id="149" dur="2000" fill="hold"/>
                                        <p:tgtEl>
                                          <p:spTgt spid="27660"/>
                                        </p:tgtEl>
                                        <p:attrNameLst>
                                          <p:attrName>ppt_h</p:attrName>
                                        </p:attrNameLst>
                                      </p:cBhvr>
                                      <p:tavLst>
                                        <p:tav tm="0">
                                          <p:val>
                                            <p:fltVal val="0"/>
                                          </p:val>
                                        </p:tav>
                                        <p:tav tm="100000">
                                          <p:val>
                                            <p:strVal val="#ppt_h"/>
                                          </p:val>
                                        </p:tav>
                                      </p:tavLst>
                                    </p:anim>
                                    <p:anim calcmode="lin" valueType="num">
                                      <p:cBhvr>
                                        <p:cTn id="150" dur="2000" fill="hold"/>
                                        <p:tgtEl>
                                          <p:spTgt spid="27660"/>
                                        </p:tgtEl>
                                        <p:attrNameLst>
                                          <p:attrName>style.rotation</p:attrName>
                                        </p:attrNameLst>
                                      </p:cBhvr>
                                      <p:tavLst>
                                        <p:tav tm="0">
                                          <p:val>
                                            <p:fltVal val="90"/>
                                          </p:val>
                                        </p:tav>
                                        <p:tav tm="100000">
                                          <p:val>
                                            <p:fltVal val="0"/>
                                          </p:val>
                                        </p:tav>
                                      </p:tavLst>
                                    </p:anim>
                                    <p:animEffect transition="in" filter="fade">
                                      <p:cBhvr>
                                        <p:cTn id="151" dur="2000"/>
                                        <p:tgtEl>
                                          <p:spTgt spid="27660"/>
                                        </p:tgtEl>
                                      </p:cBhvr>
                                    </p:animEffect>
                                  </p:childTnLst>
                                </p:cTn>
                              </p:par>
                              <p:par>
                                <p:cTn id="152" presetID="31" presetClass="entr" presetSubtype="0" fill="hold" nodeType="withEffect">
                                  <p:stCondLst>
                                    <p:cond delay="0"/>
                                  </p:stCondLst>
                                  <p:iterate type="lt">
                                    <p:tmPct val="5000"/>
                                  </p:iterate>
                                  <p:childTnLst>
                                    <p:set>
                                      <p:cBhvr>
                                        <p:cTn id="153" dur="1" fill="hold">
                                          <p:stCondLst>
                                            <p:cond delay="0"/>
                                          </p:stCondLst>
                                        </p:cTn>
                                        <p:tgtEl>
                                          <p:spTgt spid="27662"/>
                                        </p:tgtEl>
                                        <p:attrNameLst>
                                          <p:attrName>style.visibility</p:attrName>
                                        </p:attrNameLst>
                                      </p:cBhvr>
                                      <p:to>
                                        <p:strVal val="visible"/>
                                      </p:to>
                                    </p:set>
                                    <p:anim calcmode="lin" valueType="num">
                                      <p:cBhvr>
                                        <p:cTn id="154" dur="2000" fill="hold"/>
                                        <p:tgtEl>
                                          <p:spTgt spid="27662"/>
                                        </p:tgtEl>
                                        <p:attrNameLst>
                                          <p:attrName>ppt_w</p:attrName>
                                        </p:attrNameLst>
                                      </p:cBhvr>
                                      <p:tavLst>
                                        <p:tav tm="0">
                                          <p:val>
                                            <p:fltVal val="0"/>
                                          </p:val>
                                        </p:tav>
                                        <p:tav tm="100000">
                                          <p:val>
                                            <p:strVal val="#ppt_w"/>
                                          </p:val>
                                        </p:tav>
                                      </p:tavLst>
                                    </p:anim>
                                    <p:anim calcmode="lin" valueType="num">
                                      <p:cBhvr>
                                        <p:cTn id="155" dur="2000" fill="hold"/>
                                        <p:tgtEl>
                                          <p:spTgt spid="27662"/>
                                        </p:tgtEl>
                                        <p:attrNameLst>
                                          <p:attrName>ppt_h</p:attrName>
                                        </p:attrNameLst>
                                      </p:cBhvr>
                                      <p:tavLst>
                                        <p:tav tm="0">
                                          <p:val>
                                            <p:fltVal val="0"/>
                                          </p:val>
                                        </p:tav>
                                        <p:tav tm="100000">
                                          <p:val>
                                            <p:strVal val="#ppt_h"/>
                                          </p:val>
                                        </p:tav>
                                      </p:tavLst>
                                    </p:anim>
                                    <p:anim calcmode="lin" valueType="num">
                                      <p:cBhvr>
                                        <p:cTn id="156" dur="2000" fill="hold"/>
                                        <p:tgtEl>
                                          <p:spTgt spid="27662"/>
                                        </p:tgtEl>
                                        <p:attrNameLst>
                                          <p:attrName>style.rotation</p:attrName>
                                        </p:attrNameLst>
                                      </p:cBhvr>
                                      <p:tavLst>
                                        <p:tav tm="0">
                                          <p:val>
                                            <p:fltVal val="90"/>
                                          </p:val>
                                        </p:tav>
                                        <p:tav tm="100000">
                                          <p:val>
                                            <p:fltVal val="0"/>
                                          </p:val>
                                        </p:tav>
                                      </p:tavLst>
                                    </p:anim>
                                    <p:animEffect transition="in" filter="fade">
                                      <p:cBhvr>
                                        <p:cTn id="157" dur="2000"/>
                                        <p:tgtEl>
                                          <p:spTgt spid="27662"/>
                                        </p:tgtEl>
                                      </p:cBhvr>
                                    </p:animEffect>
                                  </p:childTnLst>
                                </p:cTn>
                              </p:par>
                              <p:par>
                                <p:cTn id="158" presetID="31" presetClass="entr" presetSubtype="0" fill="hold" nodeType="withEffect">
                                  <p:stCondLst>
                                    <p:cond delay="0"/>
                                  </p:stCondLst>
                                  <p:iterate type="lt">
                                    <p:tmPct val="5000"/>
                                  </p:iterate>
                                  <p:childTnLst>
                                    <p:set>
                                      <p:cBhvr>
                                        <p:cTn id="159" dur="1" fill="hold">
                                          <p:stCondLst>
                                            <p:cond delay="0"/>
                                          </p:stCondLst>
                                        </p:cTn>
                                        <p:tgtEl>
                                          <p:spTgt spid="27656"/>
                                        </p:tgtEl>
                                        <p:attrNameLst>
                                          <p:attrName>style.visibility</p:attrName>
                                        </p:attrNameLst>
                                      </p:cBhvr>
                                      <p:to>
                                        <p:strVal val="visible"/>
                                      </p:to>
                                    </p:set>
                                    <p:anim calcmode="lin" valueType="num">
                                      <p:cBhvr>
                                        <p:cTn id="160" dur="2000" fill="hold"/>
                                        <p:tgtEl>
                                          <p:spTgt spid="27656"/>
                                        </p:tgtEl>
                                        <p:attrNameLst>
                                          <p:attrName>ppt_w</p:attrName>
                                        </p:attrNameLst>
                                      </p:cBhvr>
                                      <p:tavLst>
                                        <p:tav tm="0">
                                          <p:val>
                                            <p:fltVal val="0"/>
                                          </p:val>
                                        </p:tav>
                                        <p:tav tm="100000">
                                          <p:val>
                                            <p:strVal val="#ppt_w"/>
                                          </p:val>
                                        </p:tav>
                                      </p:tavLst>
                                    </p:anim>
                                    <p:anim calcmode="lin" valueType="num">
                                      <p:cBhvr>
                                        <p:cTn id="161" dur="2000" fill="hold"/>
                                        <p:tgtEl>
                                          <p:spTgt spid="27656"/>
                                        </p:tgtEl>
                                        <p:attrNameLst>
                                          <p:attrName>ppt_h</p:attrName>
                                        </p:attrNameLst>
                                      </p:cBhvr>
                                      <p:tavLst>
                                        <p:tav tm="0">
                                          <p:val>
                                            <p:fltVal val="0"/>
                                          </p:val>
                                        </p:tav>
                                        <p:tav tm="100000">
                                          <p:val>
                                            <p:strVal val="#ppt_h"/>
                                          </p:val>
                                        </p:tav>
                                      </p:tavLst>
                                    </p:anim>
                                    <p:anim calcmode="lin" valueType="num">
                                      <p:cBhvr>
                                        <p:cTn id="162" dur="2000" fill="hold"/>
                                        <p:tgtEl>
                                          <p:spTgt spid="27656"/>
                                        </p:tgtEl>
                                        <p:attrNameLst>
                                          <p:attrName>style.rotation</p:attrName>
                                        </p:attrNameLst>
                                      </p:cBhvr>
                                      <p:tavLst>
                                        <p:tav tm="0">
                                          <p:val>
                                            <p:fltVal val="90"/>
                                          </p:val>
                                        </p:tav>
                                        <p:tav tm="100000">
                                          <p:val>
                                            <p:fltVal val="0"/>
                                          </p:val>
                                        </p:tav>
                                      </p:tavLst>
                                    </p:anim>
                                    <p:animEffect transition="in" filter="fade">
                                      <p:cBhvr>
                                        <p:cTn id="163" dur="2000"/>
                                        <p:tgtEl>
                                          <p:spTgt spid="27656"/>
                                        </p:tgtEl>
                                      </p:cBhvr>
                                    </p:animEffect>
                                  </p:childTnLst>
                                </p:cTn>
                              </p:par>
                              <p:par>
                                <p:cTn id="164" presetID="31" presetClass="entr" presetSubtype="0" fill="hold" nodeType="withEffect">
                                  <p:stCondLst>
                                    <p:cond delay="0"/>
                                  </p:stCondLst>
                                  <p:iterate type="lt">
                                    <p:tmPct val="5000"/>
                                  </p:iterate>
                                  <p:childTnLst>
                                    <p:set>
                                      <p:cBhvr>
                                        <p:cTn id="165" dur="1" fill="hold">
                                          <p:stCondLst>
                                            <p:cond delay="0"/>
                                          </p:stCondLst>
                                        </p:cTn>
                                        <p:tgtEl>
                                          <p:spTgt spid="27658"/>
                                        </p:tgtEl>
                                        <p:attrNameLst>
                                          <p:attrName>style.visibility</p:attrName>
                                        </p:attrNameLst>
                                      </p:cBhvr>
                                      <p:to>
                                        <p:strVal val="visible"/>
                                      </p:to>
                                    </p:set>
                                    <p:anim calcmode="lin" valueType="num">
                                      <p:cBhvr>
                                        <p:cTn id="166" dur="2000" fill="hold"/>
                                        <p:tgtEl>
                                          <p:spTgt spid="27658"/>
                                        </p:tgtEl>
                                        <p:attrNameLst>
                                          <p:attrName>ppt_w</p:attrName>
                                        </p:attrNameLst>
                                      </p:cBhvr>
                                      <p:tavLst>
                                        <p:tav tm="0">
                                          <p:val>
                                            <p:fltVal val="0"/>
                                          </p:val>
                                        </p:tav>
                                        <p:tav tm="100000">
                                          <p:val>
                                            <p:strVal val="#ppt_w"/>
                                          </p:val>
                                        </p:tav>
                                      </p:tavLst>
                                    </p:anim>
                                    <p:anim calcmode="lin" valueType="num">
                                      <p:cBhvr>
                                        <p:cTn id="167" dur="2000" fill="hold"/>
                                        <p:tgtEl>
                                          <p:spTgt spid="27658"/>
                                        </p:tgtEl>
                                        <p:attrNameLst>
                                          <p:attrName>ppt_h</p:attrName>
                                        </p:attrNameLst>
                                      </p:cBhvr>
                                      <p:tavLst>
                                        <p:tav tm="0">
                                          <p:val>
                                            <p:fltVal val="0"/>
                                          </p:val>
                                        </p:tav>
                                        <p:tav tm="100000">
                                          <p:val>
                                            <p:strVal val="#ppt_h"/>
                                          </p:val>
                                        </p:tav>
                                      </p:tavLst>
                                    </p:anim>
                                    <p:anim calcmode="lin" valueType="num">
                                      <p:cBhvr>
                                        <p:cTn id="168" dur="2000" fill="hold"/>
                                        <p:tgtEl>
                                          <p:spTgt spid="27658"/>
                                        </p:tgtEl>
                                        <p:attrNameLst>
                                          <p:attrName>style.rotation</p:attrName>
                                        </p:attrNameLst>
                                      </p:cBhvr>
                                      <p:tavLst>
                                        <p:tav tm="0">
                                          <p:val>
                                            <p:fltVal val="90"/>
                                          </p:val>
                                        </p:tav>
                                        <p:tav tm="100000">
                                          <p:val>
                                            <p:fltVal val="0"/>
                                          </p:val>
                                        </p:tav>
                                      </p:tavLst>
                                    </p:anim>
                                    <p:animEffect transition="in" filter="fade">
                                      <p:cBhvr>
                                        <p:cTn id="169" dur="2000"/>
                                        <p:tgtEl>
                                          <p:spTgt spid="27658"/>
                                        </p:tgtEl>
                                      </p:cBhvr>
                                    </p:animEffect>
                                  </p:childTnLst>
                                </p:cTn>
                              </p:par>
                            </p:childTnLst>
                          </p:cTn>
                        </p:par>
                        <p:par>
                          <p:cTn id="170" fill="hold">
                            <p:stCondLst>
                              <p:cond delay="8000"/>
                            </p:stCondLst>
                            <p:childTnLst>
                              <p:par>
                                <p:cTn id="171" presetID="29" presetClass="entr" presetSubtype="0" fill="hold" nodeType="afterEffect">
                                  <p:stCondLst>
                                    <p:cond delay="0"/>
                                  </p:stCondLst>
                                  <p:childTnLst>
                                    <p:set>
                                      <p:cBhvr>
                                        <p:cTn id="172" dur="1" fill="hold">
                                          <p:stCondLst>
                                            <p:cond delay="0"/>
                                          </p:stCondLst>
                                        </p:cTn>
                                        <p:tgtEl>
                                          <p:spTgt spid="42">
                                            <p:txEl>
                                              <p:pRg st="0" end="0"/>
                                            </p:txEl>
                                          </p:spTgt>
                                        </p:tgtEl>
                                        <p:attrNameLst>
                                          <p:attrName>style.visibility</p:attrName>
                                        </p:attrNameLst>
                                      </p:cBhvr>
                                      <p:to>
                                        <p:strVal val="visible"/>
                                      </p:to>
                                    </p:set>
                                    <p:anim calcmode="lin" valueType="num">
                                      <p:cBhvr>
                                        <p:cTn id="173" dur="2000" fill="hold"/>
                                        <p:tgtEl>
                                          <p:spTgt spid="42">
                                            <p:txEl>
                                              <p:pRg st="0" end="0"/>
                                            </p:txEl>
                                          </p:spTgt>
                                        </p:tgtEl>
                                        <p:attrNameLst>
                                          <p:attrName>ppt_x</p:attrName>
                                        </p:attrNameLst>
                                      </p:cBhvr>
                                      <p:tavLst>
                                        <p:tav tm="0">
                                          <p:val>
                                            <p:strVal val="#ppt_x-.2"/>
                                          </p:val>
                                        </p:tav>
                                        <p:tav tm="100000">
                                          <p:val>
                                            <p:strVal val="#ppt_x"/>
                                          </p:val>
                                        </p:tav>
                                      </p:tavLst>
                                    </p:anim>
                                    <p:anim calcmode="lin" valueType="num">
                                      <p:cBhvr>
                                        <p:cTn id="174" dur="2000" fill="hold"/>
                                        <p:tgtEl>
                                          <p:spTgt spid="42">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75" dur="20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ad-baby.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2928926" y="7500966"/>
            <a:ext cx="5786478" cy="369332"/>
          </a:xfrm>
          <a:prstGeom prst="rect">
            <a:avLst/>
          </a:prstGeom>
          <a:noFill/>
        </p:spPr>
        <p:txBody>
          <a:bodyPr wrap="square" rtlCol="0">
            <a:spAutoFit/>
          </a:bodyPr>
          <a:lstStyle/>
          <a:p>
            <a:endParaRPr lang="es-ES" dirty="0"/>
          </a:p>
        </p:txBody>
      </p:sp>
      <p:sp>
        <p:nvSpPr>
          <p:cNvPr id="19" name="18 Lágrima"/>
          <p:cNvSpPr/>
          <p:nvPr/>
        </p:nvSpPr>
        <p:spPr>
          <a:xfrm rot="19083135">
            <a:off x="3217395" y="3860345"/>
            <a:ext cx="2786082" cy="2786082"/>
          </a:xfrm>
          <a:prstGeom prst="teardrop">
            <a:avLst/>
          </a:prstGeom>
          <a:gradFill flip="none" rotWithShape="1">
            <a:gsLst>
              <a:gs pos="47000">
                <a:srgbClr val="FFC000">
                  <a:alpha val="1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ágrima"/>
          <p:cNvSpPr/>
          <p:nvPr/>
        </p:nvSpPr>
        <p:spPr>
          <a:xfrm rot="2762101">
            <a:off x="1933985" y="2576935"/>
            <a:ext cx="2786082" cy="2786082"/>
          </a:xfrm>
          <a:prstGeom prst="teardrop">
            <a:avLst/>
          </a:prstGeom>
          <a:gradFill flip="none" rotWithShape="1">
            <a:gsLst>
              <a:gs pos="47000">
                <a:srgbClr val="FFC000">
                  <a:alpha val="1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4856594">
            <a:off x="1844958" y="987709"/>
            <a:ext cx="2786082" cy="2786082"/>
          </a:xfrm>
          <a:prstGeom prst="teardrop">
            <a:avLst/>
          </a:prstGeom>
          <a:gradFill flip="none" rotWithShape="1">
            <a:gsLst>
              <a:gs pos="47000">
                <a:srgbClr val="FFC000">
                  <a:alpha val="1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354410">
            <a:off x="3500552" y="142972"/>
            <a:ext cx="2786082" cy="2786082"/>
          </a:xfrm>
          <a:prstGeom prst="teardrop">
            <a:avLst/>
          </a:prstGeom>
          <a:gradFill flip="none" rotWithShape="1">
            <a:gsLst>
              <a:gs pos="47000">
                <a:srgbClr val="FFC000">
                  <a:alpha val="1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1440329">
            <a:off x="5020194" y="1091112"/>
            <a:ext cx="2786082" cy="2786082"/>
          </a:xfrm>
          <a:prstGeom prst="teardrop">
            <a:avLst/>
          </a:prstGeom>
          <a:gradFill flip="none" rotWithShape="1">
            <a:gsLst>
              <a:gs pos="47000">
                <a:srgbClr val="FFC000">
                  <a:alpha val="1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5641998">
            <a:off x="4921686" y="3278621"/>
            <a:ext cx="2786082" cy="2786082"/>
          </a:xfrm>
          <a:prstGeom prst="teardrop">
            <a:avLst/>
          </a:prstGeom>
          <a:gradFill flip="none" rotWithShape="1">
            <a:gsLst>
              <a:gs pos="47000">
                <a:srgbClr val="FFC000">
                  <a:alpha val="100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3786182" y="5143512"/>
            <a:ext cx="4857752"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Alberto era un hombre joven cuyo hijo había nacido recientemente y era la primera vez que sentía la experiencia de ser papá.</a:t>
            </a:r>
            <a:br>
              <a:rPr lang="es-ES" sz="2000" b="1" dirty="0" smtClean="0">
                <a:solidFill>
                  <a:srgbClr val="FFFF00"/>
                </a:solidFill>
                <a:effectLst>
                  <a:outerShdw blurRad="38100" dist="38100" dir="2700000" algn="tl">
                    <a:srgbClr val="000000">
                      <a:alpha val="43137"/>
                    </a:srgbClr>
                  </a:outerShdw>
                </a:effectLst>
              </a:rPr>
            </a:br>
            <a:endParaRPr lang="es-ES" sz="2000" b="1" dirty="0">
              <a:solidFill>
                <a:srgbClr val="FFFF00"/>
              </a:solidFill>
              <a:effectLst>
                <a:outerShdw blurRad="38100" dist="38100" dir="2700000" algn="tl">
                  <a:srgbClr val="000000">
                    <a:alpha val="43137"/>
                  </a:srgbClr>
                </a:outerShdw>
              </a:effectLst>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000" fill="hold"/>
                                        <p:tgtEl>
                                          <p:spTgt spid="19"/>
                                        </p:tgtEl>
                                        <p:attrNameLst>
                                          <p:attrName>ppt_x</p:attrName>
                                        </p:attrNameLst>
                                      </p:cBhvr>
                                      <p:tavLst>
                                        <p:tav tm="0">
                                          <p:val>
                                            <p:strVal val="#ppt_x"/>
                                          </p:val>
                                        </p:tav>
                                        <p:tav tm="100000">
                                          <p:val>
                                            <p:strVal val="#ppt_x"/>
                                          </p:val>
                                        </p:tav>
                                      </p:tavLst>
                                    </p:anim>
                                    <p:anim calcmode="lin" valueType="num">
                                      <p:cBhvr additive="base">
                                        <p:cTn id="11" dur="3000" fill="hold"/>
                                        <p:tgtEl>
                                          <p:spTgt spid="19"/>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0" fill="hold"/>
                                        <p:tgtEl>
                                          <p:spTgt spid="20"/>
                                        </p:tgtEl>
                                        <p:attrNameLst>
                                          <p:attrName>ppt_x</p:attrName>
                                        </p:attrNameLst>
                                      </p:cBhvr>
                                      <p:tavLst>
                                        <p:tav tm="0">
                                          <p:val>
                                            <p:strVal val="1+#ppt_w/2"/>
                                          </p:val>
                                        </p:tav>
                                        <p:tav tm="100000">
                                          <p:val>
                                            <p:strVal val="#ppt_x"/>
                                          </p:val>
                                        </p:tav>
                                      </p:tavLst>
                                    </p:anim>
                                    <p:anim calcmode="lin" valueType="num">
                                      <p:cBhvr additive="base">
                                        <p:cTn id="15" dur="3000" fill="hold"/>
                                        <p:tgtEl>
                                          <p:spTgt spid="20"/>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1+#ppt_w/2"/>
                                          </p:val>
                                        </p:tav>
                                        <p:tav tm="100000">
                                          <p:val>
                                            <p:strVal val="#ppt_x"/>
                                          </p:val>
                                        </p:tav>
                                      </p:tavLst>
                                    </p:anim>
                                    <p:anim calcmode="lin" valueType="num">
                                      <p:cBhvr additive="base">
                                        <p:cTn id="19" dur="3000" fill="hold"/>
                                        <p:tgtEl>
                                          <p:spTgt spid="2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0" fill="hold"/>
                                        <p:tgtEl>
                                          <p:spTgt spid="22"/>
                                        </p:tgtEl>
                                        <p:attrNameLst>
                                          <p:attrName>ppt_x</p:attrName>
                                        </p:attrNameLst>
                                      </p:cBhvr>
                                      <p:tavLst>
                                        <p:tav tm="0">
                                          <p:val>
                                            <p:strVal val="#ppt_x"/>
                                          </p:val>
                                        </p:tav>
                                        <p:tav tm="100000">
                                          <p:val>
                                            <p:strVal val="#ppt_x"/>
                                          </p:val>
                                        </p:tav>
                                      </p:tavLst>
                                    </p:anim>
                                    <p:anim calcmode="lin" valueType="num">
                                      <p:cBhvr additive="base">
                                        <p:cTn id="23" dur="3000" fill="hold"/>
                                        <p:tgtEl>
                                          <p:spTgt spid="2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0-#ppt_w/2"/>
                                          </p:val>
                                        </p:tav>
                                        <p:tav tm="100000">
                                          <p:val>
                                            <p:strVal val="#ppt_x"/>
                                          </p:val>
                                        </p:tav>
                                      </p:tavLst>
                                    </p:anim>
                                    <p:anim calcmode="lin" valueType="num">
                                      <p:cBhvr additive="base">
                                        <p:cTn id="27" dur="30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0-#ppt_w/2"/>
                                          </p:val>
                                        </p:tav>
                                        <p:tav tm="100000">
                                          <p:val>
                                            <p:strVal val="#ppt_x"/>
                                          </p:val>
                                        </p:tav>
                                      </p:tavLst>
                                    </p:anim>
                                    <p:anim calcmode="lin" valueType="num">
                                      <p:cBhvr additive="base">
                                        <p:cTn id="31" dur="3000" fill="hold"/>
                                        <p:tgtEl>
                                          <p:spTgt spid="24"/>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19"/>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20"/>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21"/>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22"/>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2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24"/>
                                        </p:tgtEl>
                                        <p:attrNameLst>
                                          <p:attrName>r</p:attrName>
                                        </p:attrNameLst>
                                      </p:cBhvr>
                                    </p:animRot>
                                  </p:childTnLst>
                                </p:cTn>
                              </p:par>
                            </p:childTnLst>
                          </p:cTn>
                        </p:par>
                        <p:par>
                          <p:cTn id="44" fill="hold">
                            <p:stCondLst>
                              <p:cond delay="3000"/>
                            </p:stCondLst>
                            <p:childTnLst>
                              <p:par>
                                <p:cTn id="45" presetID="2" presetClass="exit" presetSubtype="3" fill="hold" grpId="2" nodeType="afterEffect">
                                  <p:stCondLst>
                                    <p:cond delay="0"/>
                                  </p:stCondLst>
                                  <p:childTnLst>
                                    <p:anim calcmode="lin" valueType="num">
                                      <p:cBhvr additive="base">
                                        <p:cTn id="46" dur="3000"/>
                                        <p:tgtEl>
                                          <p:spTgt spid="20"/>
                                        </p:tgtEl>
                                        <p:attrNameLst>
                                          <p:attrName>ppt_x</p:attrName>
                                        </p:attrNameLst>
                                      </p:cBhvr>
                                      <p:tavLst>
                                        <p:tav tm="0">
                                          <p:val>
                                            <p:strVal val="ppt_x"/>
                                          </p:val>
                                        </p:tav>
                                        <p:tav tm="100000">
                                          <p:val>
                                            <p:strVal val="1+ppt_w/2"/>
                                          </p:val>
                                        </p:tav>
                                      </p:tavLst>
                                    </p:anim>
                                    <p:anim calcmode="lin" valueType="num">
                                      <p:cBhvr additive="base">
                                        <p:cTn id="47" dur="3000"/>
                                        <p:tgtEl>
                                          <p:spTgt spid="20"/>
                                        </p:tgtEl>
                                        <p:attrNameLst>
                                          <p:attrName>ppt_y</p:attrName>
                                        </p:attrNameLst>
                                      </p:cBhvr>
                                      <p:tavLst>
                                        <p:tav tm="0">
                                          <p:val>
                                            <p:strVal val="ppt_y"/>
                                          </p:val>
                                        </p:tav>
                                        <p:tav tm="100000">
                                          <p:val>
                                            <p:strVal val="0-ppt_h/2"/>
                                          </p:val>
                                        </p:tav>
                                      </p:tavLst>
                                    </p:anim>
                                    <p:set>
                                      <p:cBhvr>
                                        <p:cTn id="48" dur="1" fill="hold">
                                          <p:stCondLst>
                                            <p:cond delay="2999"/>
                                          </p:stCondLst>
                                        </p:cTn>
                                        <p:tgtEl>
                                          <p:spTgt spid="20"/>
                                        </p:tgtEl>
                                        <p:attrNameLst>
                                          <p:attrName>style.visibility</p:attrName>
                                        </p:attrNameLst>
                                      </p:cBhvr>
                                      <p:to>
                                        <p:strVal val="hidden"/>
                                      </p:to>
                                    </p:set>
                                  </p:childTnLst>
                                </p:cTn>
                              </p:par>
                              <p:par>
                                <p:cTn id="49" presetID="2" presetClass="exit" presetSubtype="6" fill="hold" grpId="2" nodeType="withEffect">
                                  <p:stCondLst>
                                    <p:cond delay="0"/>
                                  </p:stCondLst>
                                  <p:childTnLst>
                                    <p:anim calcmode="lin" valueType="num">
                                      <p:cBhvr additive="base">
                                        <p:cTn id="50" dur="3000"/>
                                        <p:tgtEl>
                                          <p:spTgt spid="21"/>
                                        </p:tgtEl>
                                        <p:attrNameLst>
                                          <p:attrName>ppt_x</p:attrName>
                                        </p:attrNameLst>
                                      </p:cBhvr>
                                      <p:tavLst>
                                        <p:tav tm="0">
                                          <p:val>
                                            <p:strVal val="ppt_x"/>
                                          </p:val>
                                        </p:tav>
                                        <p:tav tm="100000">
                                          <p:val>
                                            <p:strVal val="1+ppt_w/2"/>
                                          </p:val>
                                        </p:tav>
                                      </p:tavLst>
                                    </p:anim>
                                    <p:anim calcmode="lin" valueType="num">
                                      <p:cBhvr additive="base">
                                        <p:cTn id="51" dur="3000"/>
                                        <p:tgtEl>
                                          <p:spTgt spid="21"/>
                                        </p:tgtEl>
                                        <p:attrNameLst>
                                          <p:attrName>ppt_y</p:attrName>
                                        </p:attrNameLst>
                                      </p:cBhvr>
                                      <p:tavLst>
                                        <p:tav tm="0">
                                          <p:val>
                                            <p:strVal val="ppt_y"/>
                                          </p:val>
                                        </p:tav>
                                        <p:tav tm="100000">
                                          <p:val>
                                            <p:strVal val="1+ppt_h/2"/>
                                          </p:val>
                                        </p:tav>
                                      </p:tavLst>
                                    </p:anim>
                                    <p:set>
                                      <p:cBhvr>
                                        <p:cTn id="52" dur="1" fill="hold">
                                          <p:stCondLst>
                                            <p:cond delay="2999"/>
                                          </p:stCondLst>
                                        </p:cTn>
                                        <p:tgtEl>
                                          <p:spTgt spid="21"/>
                                        </p:tgtEl>
                                        <p:attrNameLst>
                                          <p:attrName>style.visibility</p:attrName>
                                        </p:attrNameLst>
                                      </p:cBhvr>
                                      <p:to>
                                        <p:strVal val="hidden"/>
                                      </p:to>
                                    </p:set>
                                  </p:childTnLst>
                                </p:cTn>
                              </p:par>
                              <p:par>
                                <p:cTn id="53" presetID="2" presetClass="exit" presetSubtype="4" fill="hold" grpId="2" nodeType="withEffect">
                                  <p:stCondLst>
                                    <p:cond delay="0"/>
                                  </p:stCondLst>
                                  <p:childTnLst>
                                    <p:anim calcmode="lin" valueType="num">
                                      <p:cBhvr additive="base">
                                        <p:cTn id="54" dur="3000"/>
                                        <p:tgtEl>
                                          <p:spTgt spid="22"/>
                                        </p:tgtEl>
                                        <p:attrNameLst>
                                          <p:attrName>ppt_x</p:attrName>
                                        </p:attrNameLst>
                                      </p:cBhvr>
                                      <p:tavLst>
                                        <p:tav tm="0">
                                          <p:val>
                                            <p:strVal val="ppt_x"/>
                                          </p:val>
                                        </p:tav>
                                        <p:tav tm="100000">
                                          <p:val>
                                            <p:strVal val="ppt_x"/>
                                          </p:val>
                                        </p:tav>
                                      </p:tavLst>
                                    </p:anim>
                                    <p:anim calcmode="lin" valueType="num">
                                      <p:cBhvr additive="base">
                                        <p:cTn id="55" dur="3000"/>
                                        <p:tgtEl>
                                          <p:spTgt spid="22"/>
                                        </p:tgtEl>
                                        <p:attrNameLst>
                                          <p:attrName>ppt_y</p:attrName>
                                        </p:attrNameLst>
                                      </p:cBhvr>
                                      <p:tavLst>
                                        <p:tav tm="0">
                                          <p:val>
                                            <p:strVal val="ppt_y"/>
                                          </p:val>
                                        </p:tav>
                                        <p:tav tm="100000">
                                          <p:val>
                                            <p:strVal val="1+ppt_h/2"/>
                                          </p:val>
                                        </p:tav>
                                      </p:tavLst>
                                    </p:anim>
                                    <p:set>
                                      <p:cBhvr>
                                        <p:cTn id="56" dur="1" fill="hold">
                                          <p:stCondLst>
                                            <p:cond delay="2999"/>
                                          </p:stCondLst>
                                        </p:cTn>
                                        <p:tgtEl>
                                          <p:spTgt spid="22"/>
                                        </p:tgtEl>
                                        <p:attrNameLst>
                                          <p:attrName>style.visibility</p:attrName>
                                        </p:attrNameLst>
                                      </p:cBhvr>
                                      <p:to>
                                        <p:strVal val="hidden"/>
                                      </p:to>
                                    </p:set>
                                  </p:childTnLst>
                                </p:cTn>
                              </p:par>
                              <p:par>
                                <p:cTn id="57" presetID="2" presetClass="exit" presetSubtype="12" fill="hold" grpId="2" nodeType="withEffect">
                                  <p:stCondLst>
                                    <p:cond delay="0"/>
                                  </p:stCondLst>
                                  <p:childTnLst>
                                    <p:anim calcmode="lin" valueType="num">
                                      <p:cBhvr additive="base">
                                        <p:cTn id="58" dur="3000"/>
                                        <p:tgtEl>
                                          <p:spTgt spid="23"/>
                                        </p:tgtEl>
                                        <p:attrNameLst>
                                          <p:attrName>ppt_x</p:attrName>
                                        </p:attrNameLst>
                                      </p:cBhvr>
                                      <p:tavLst>
                                        <p:tav tm="0">
                                          <p:val>
                                            <p:strVal val="ppt_x"/>
                                          </p:val>
                                        </p:tav>
                                        <p:tav tm="100000">
                                          <p:val>
                                            <p:strVal val="0-ppt_w/2"/>
                                          </p:val>
                                        </p:tav>
                                      </p:tavLst>
                                    </p:anim>
                                    <p:anim calcmode="lin" valueType="num">
                                      <p:cBhvr additive="base">
                                        <p:cTn id="59" dur="3000"/>
                                        <p:tgtEl>
                                          <p:spTgt spid="23"/>
                                        </p:tgtEl>
                                        <p:attrNameLst>
                                          <p:attrName>ppt_y</p:attrName>
                                        </p:attrNameLst>
                                      </p:cBhvr>
                                      <p:tavLst>
                                        <p:tav tm="0">
                                          <p:val>
                                            <p:strVal val="ppt_y"/>
                                          </p:val>
                                        </p:tav>
                                        <p:tav tm="100000">
                                          <p:val>
                                            <p:strVal val="1+ppt_h/2"/>
                                          </p:val>
                                        </p:tav>
                                      </p:tavLst>
                                    </p:anim>
                                    <p:set>
                                      <p:cBhvr>
                                        <p:cTn id="60" dur="1" fill="hold">
                                          <p:stCondLst>
                                            <p:cond delay="2999"/>
                                          </p:stCondLst>
                                        </p:cTn>
                                        <p:tgtEl>
                                          <p:spTgt spid="23"/>
                                        </p:tgtEl>
                                        <p:attrNameLst>
                                          <p:attrName>style.visibility</p:attrName>
                                        </p:attrNameLst>
                                      </p:cBhvr>
                                      <p:to>
                                        <p:strVal val="hidden"/>
                                      </p:to>
                                    </p:set>
                                  </p:childTnLst>
                                </p:cTn>
                              </p:par>
                              <p:par>
                                <p:cTn id="61" presetID="2" presetClass="exit" presetSubtype="9" fill="hold" grpId="2" nodeType="withEffect">
                                  <p:stCondLst>
                                    <p:cond delay="0"/>
                                  </p:stCondLst>
                                  <p:childTnLst>
                                    <p:anim calcmode="lin" valueType="num">
                                      <p:cBhvr additive="base">
                                        <p:cTn id="62" dur="3000"/>
                                        <p:tgtEl>
                                          <p:spTgt spid="24"/>
                                        </p:tgtEl>
                                        <p:attrNameLst>
                                          <p:attrName>ppt_x</p:attrName>
                                        </p:attrNameLst>
                                      </p:cBhvr>
                                      <p:tavLst>
                                        <p:tav tm="0">
                                          <p:val>
                                            <p:strVal val="ppt_x"/>
                                          </p:val>
                                        </p:tav>
                                        <p:tav tm="100000">
                                          <p:val>
                                            <p:strVal val="0-ppt_w/2"/>
                                          </p:val>
                                        </p:tav>
                                      </p:tavLst>
                                    </p:anim>
                                    <p:anim calcmode="lin" valueType="num">
                                      <p:cBhvr additive="base">
                                        <p:cTn id="63" dur="3000"/>
                                        <p:tgtEl>
                                          <p:spTgt spid="24"/>
                                        </p:tgtEl>
                                        <p:attrNameLst>
                                          <p:attrName>ppt_y</p:attrName>
                                        </p:attrNameLst>
                                      </p:cBhvr>
                                      <p:tavLst>
                                        <p:tav tm="0">
                                          <p:val>
                                            <p:strVal val="ppt_y"/>
                                          </p:val>
                                        </p:tav>
                                        <p:tav tm="100000">
                                          <p:val>
                                            <p:strVal val="0-ppt_h/2"/>
                                          </p:val>
                                        </p:tav>
                                      </p:tavLst>
                                    </p:anim>
                                    <p:set>
                                      <p:cBhvr>
                                        <p:cTn id="64" dur="1" fill="hold">
                                          <p:stCondLst>
                                            <p:cond delay="2999"/>
                                          </p:stCondLst>
                                        </p:cTn>
                                        <p:tgtEl>
                                          <p:spTgt spid="24"/>
                                        </p:tgtEl>
                                        <p:attrNameLst>
                                          <p:attrName>style.visibility</p:attrName>
                                        </p:attrNameLst>
                                      </p:cBhvr>
                                      <p:to>
                                        <p:strVal val="hidden"/>
                                      </p:to>
                                    </p:set>
                                  </p:childTnLst>
                                </p:cTn>
                              </p:par>
                              <p:par>
                                <p:cTn id="65" presetID="2" presetClass="exit" presetSubtype="1" fill="hold" grpId="2" nodeType="withEffect">
                                  <p:stCondLst>
                                    <p:cond delay="0"/>
                                  </p:stCondLst>
                                  <p:childTnLst>
                                    <p:anim calcmode="lin" valueType="num">
                                      <p:cBhvr additive="base">
                                        <p:cTn id="66" dur="3000"/>
                                        <p:tgtEl>
                                          <p:spTgt spid="19"/>
                                        </p:tgtEl>
                                        <p:attrNameLst>
                                          <p:attrName>ppt_x</p:attrName>
                                        </p:attrNameLst>
                                      </p:cBhvr>
                                      <p:tavLst>
                                        <p:tav tm="0">
                                          <p:val>
                                            <p:strVal val="ppt_x"/>
                                          </p:val>
                                        </p:tav>
                                        <p:tav tm="100000">
                                          <p:val>
                                            <p:strVal val="ppt_x"/>
                                          </p:val>
                                        </p:tav>
                                      </p:tavLst>
                                    </p:anim>
                                    <p:anim calcmode="lin" valueType="num">
                                      <p:cBhvr additive="base">
                                        <p:cTn id="67" dur="3000"/>
                                        <p:tgtEl>
                                          <p:spTgt spid="19"/>
                                        </p:tgtEl>
                                        <p:attrNameLst>
                                          <p:attrName>ppt_y</p:attrName>
                                        </p:attrNameLst>
                                      </p:cBhvr>
                                      <p:tavLst>
                                        <p:tav tm="0">
                                          <p:val>
                                            <p:strVal val="ppt_y"/>
                                          </p:val>
                                        </p:tav>
                                        <p:tav tm="100000">
                                          <p:val>
                                            <p:strVal val="0-ppt_h/2"/>
                                          </p:val>
                                        </p:tav>
                                      </p:tavLst>
                                    </p:anim>
                                    <p:set>
                                      <p:cBhvr>
                                        <p:cTn id="68" dur="1" fill="hold">
                                          <p:stCondLst>
                                            <p:cond delay="2999"/>
                                          </p:stCondLst>
                                        </p:cTn>
                                        <p:tgtEl>
                                          <p:spTgt spid="19"/>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3000" fill="hold"/>
                                        <p:tgtEl>
                                          <p:spTgt spid="5"/>
                                        </p:tgtEl>
                                        <p:attrNameLst>
                                          <p:attrName>ppt_w</p:attrName>
                                        </p:attrNameLst>
                                      </p:cBhvr>
                                      <p:tavLst>
                                        <p:tav tm="0">
                                          <p:val>
                                            <p:strVal val="2/3*#ppt_w"/>
                                          </p:val>
                                        </p:tav>
                                        <p:tav tm="100000">
                                          <p:val>
                                            <p:strVal val="#ppt_w"/>
                                          </p:val>
                                        </p:tav>
                                      </p:tavLst>
                                    </p:anim>
                                    <p:anim calcmode="lin" valueType="num">
                                      <p:cBhvr>
                                        <p:cTn id="72" dur="3000" fill="hold"/>
                                        <p:tgtEl>
                                          <p:spTgt spid="5"/>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circle(out)">
                                      <p:cBhvr>
                                        <p:cTn id="75" dur="3000"/>
                                        <p:tgtEl>
                                          <p:spTgt spid="5"/>
                                        </p:tgtEl>
                                      </p:cBhvr>
                                    </p:animEffect>
                                  </p:childTnLst>
                                </p:cTn>
                              </p:par>
                            </p:childTnLst>
                          </p:cTn>
                        </p:par>
                        <p:par>
                          <p:cTn id="76" fill="hold">
                            <p:stCondLst>
                              <p:cond delay="6000"/>
                            </p:stCondLst>
                            <p:childTnLst>
                              <p:par>
                                <p:cTn id="77" presetID="29" presetClass="entr" presetSubtype="0" fill="hold" grpId="0" nodeType="after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2000" fill="hold"/>
                                        <p:tgtEl>
                                          <p:spTgt spid="12"/>
                                        </p:tgtEl>
                                        <p:attrNameLst>
                                          <p:attrName>ppt_x</p:attrName>
                                        </p:attrNameLst>
                                      </p:cBhvr>
                                      <p:tavLst>
                                        <p:tav tm="0">
                                          <p:val>
                                            <p:strVal val="#ppt_x-.2"/>
                                          </p:val>
                                        </p:tav>
                                        <p:tav tm="100000">
                                          <p:val>
                                            <p:strVal val="#ppt_x"/>
                                          </p:val>
                                        </p:tav>
                                      </p:tavLst>
                                    </p:anim>
                                    <p:anim calcmode="lin" valueType="num">
                                      <p:cBhvr>
                                        <p:cTn id="80"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81"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1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428660" y="7215214"/>
            <a:ext cx="4572000" cy="369332"/>
          </a:xfrm>
          <a:prstGeom prst="rect">
            <a:avLst/>
          </a:prstGeom>
        </p:spPr>
        <p:txBody>
          <a:bodyPr>
            <a:spAutoFit/>
          </a:bodyPr>
          <a:lstStyle/>
          <a:p>
            <a:endParaRPr lang="es-ES" dirty="0"/>
          </a:p>
        </p:txBody>
      </p:sp>
      <p:pic>
        <p:nvPicPr>
          <p:cNvPr id="7" name="6 Imagen" descr="Imagen1.jpg"/>
          <p:cNvPicPr>
            <a:picLocks noChangeAspect="1"/>
          </p:cNvPicPr>
          <p:nvPr/>
        </p:nvPicPr>
        <p:blipFill>
          <a:blip r:embed="rId2"/>
          <a:stretch>
            <a:fillRect/>
          </a:stretch>
        </p:blipFill>
        <p:spPr>
          <a:xfrm>
            <a:off x="0" y="6684"/>
            <a:ext cx="9144000" cy="6844632"/>
          </a:xfrm>
          <a:prstGeom prst="rect">
            <a:avLst/>
          </a:prstGeom>
        </p:spPr>
      </p:pic>
      <p:sp>
        <p:nvSpPr>
          <p:cNvPr id="8" name="7 CuadroTexto"/>
          <p:cNvSpPr txBox="1"/>
          <p:nvPr/>
        </p:nvSpPr>
        <p:spPr>
          <a:xfrm>
            <a:off x="357158" y="428604"/>
            <a:ext cx="3643338" cy="1569660"/>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rPr>
              <a:t>Un buen día le dieron ganas de entrar en contacto con la naturaleza</a:t>
            </a:r>
          </a:p>
          <a:p>
            <a:endParaRPr lang="es-ES" sz="2400" dirty="0"/>
          </a:p>
        </p:txBody>
      </p:sp>
      <p:sp>
        <p:nvSpPr>
          <p:cNvPr id="9" name="8 Triángulo isósceles"/>
          <p:cNvSpPr/>
          <p:nvPr/>
        </p:nvSpPr>
        <p:spPr>
          <a:xfrm>
            <a:off x="0" y="2214554"/>
            <a:ext cx="1643042" cy="785818"/>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1571604" y="2214554"/>
            <a:ext cx="1643042" cy="785818"/>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3071802" y="2214554"/>
            <a:ext cx="1643042" cy="785818"/>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643406" y="2214554"/>
            <a:ext cx="1643042" cy="785818"/>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6215074" y="2214554"/>
            <a:ext cx="1428760" cy="785818"/>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7643834" y="2214554"/>
            <a:ext cx="1500166" cy="785818"/>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0" y="3071810"/>
            <a:ext cx="1643042" cy="714380"/>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571604" y="3071810"/>
            <a:ext cx="1643042" cy="714380"/>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3071834" y="3071810"/>
            <a:ext cx="1643042" cy="714380"/>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flipV="1">
            <a:off x="4643438" y="3071810"/>
            <a:ext cx="1643042" cy="714380"/>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flipV="1">
            <a:off x="6143636" y="3071810"/>
            <a:ext cx="1500198" cy="714380"/>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flipV="1">
            <a:off x="7572396" y="3071810"/>
            <a:ext cx="1571604" cy="714380"/>
          </a:xfrm>
          <a:prstGeom prst="triangle">
            <a:avLst/>
          </a:prstGeom>
          <a:gradFill flip="none" rotWithShape="1">
            <a:gsLst>
              <a:gs pos="45000">
                <a:srgbClr val="FF3300"/>
              </a:gs>
              <a:gs pos="30000">
                <a:srgbClr val="D49E6C"/>
              </a:gs>
              <a:gs pos="70000">
                <a:srgbClr val="A65528"/>
              </a:gs>
              <a:gs pos="100000">
                <a:srgbClr val="663012"/>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0-#ppt_w/2"/>
                                          </p:val>
                                        </p:tav>
                                        <p:tav tm="100000">
                                          <p:val>
                                            <p:strVal val="#ppt_x"/>
                                          </p:val>
                                        </p:tav>
                                      </p:tavLst>
                                    </p:anim>
                                    <p:anim calcmode="lin" valueType="num">
                                      <p:cBhvr additive="base">
                                        <p:cTn id="15" dur="3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1+#ppt_w/2"/>
                                          </p:val>
                                        </p:tav>
                                        <p:tav tm="100000">
                                          <p:val>
                                            <p:strVal val="#ppt_x"/>
                                          </p:val>
                                        </p:tav>
                                      </p:tavLst>
                                    </p:anim>
                                    <p:anim calcmode="lin" valueType="num">
                                      <p:cBhvr additive="base">
                                        <p:cTn id="51" dur="3000" fill="hold"/>
                                        <p:tgtEl>
                                          <p:spTgt spid="1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1+#ppt_w/2"/>
                                          </p:val>
                                        </p:tav>
                                        <p:tav tm="100000">
                                          <p:val>
                                            <p:strVal val="#ppt_x"/>
                                          </p:val>
                                        </p:tav>
                                      </p:tavLst>
                                    </p:anim>
                                    <p:anim calcmode="lin" valueType="num">
                                      <p:cBhvr additive="base">
                                        <p:cTn id="55" dur="3000" fill="hold"/>
                                        <p:tgtEl>
                                          <p:spTgt spid="20"/>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0"/>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ppt_x"/>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ppt_x"/>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ppt_x"/>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ppt_x"/>
                                          </p:val>
                                        </p:tav>
                                      </p:tavLst>
                                    </p:anim>
                                    <p:anim calcmode="lin" valueType="num">
                                      <p:cBhvr additive="base">
                                        <p:cTn id="107" dur="3000"/>
                                        <p:tgtEl>
                                          <p:spTgt spid="15"/>
                                        </p:tgtEl>
                                        <p:attrNameLst>
                                          <p:attrName>ppt_y</p:attrName>
                                        </p:attrNameLst>
                                      </p:cBhvr>
                                      <p:tavLst>
                                        <p:tav tm="0">
                                          <p:val>
                                            <p:strVal val="ppt_y"/>
                                          </p:val>
                                        </p:tav>
                                        <p:tav tm="100000">
                                          <p:val>
                                            <p:strVal val="0-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ppt_x"/>
                                          </p:val>
                                        </p:tav>
                                      </p:tavLst>
                                    </p:anim>
                                    <p:anim calcmode="lin" valueType="num">
                                      <p:cBhvr additive="base">
                                        <p:cTn id="111" dur="3000"/>
                                        <p:tgtEl>
                                          <p:spTgt spid="16"/>
                                        </p:tgtEl>
                                        <p:attrNameLst>
                                          <p:attrName>ppt_y</p:attrName>
                                        </p:attrNameLst>
                                      </p:cBhvr>
                                      <p:tavLst>
                                        <p:tav tm="0">
                                          <p:val>
                                            <p:strVal val="ppt_y"/>
                                          </p:val>
                                        </p:tav>
                                        <p:tav tm="100000">
                                          <p:val>
                                            <p:strVal val="0-ppt_h/2"/>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ppt_x"/>
                                          </p:val>
                                        </p:tav>
                                      </p:tavLst>
                                    </p:anim>
                                    <p:anim calcmode="lin" valueType="num">
                                      <p:cBhvr additive="base">
                                        <p:cTn id="115" dur="3000"/>
                                        <p:tgtEl>
                                          <p:spTgt spid="17"/>
                                        </p:tgtEl>
                                        <p:attrNameLst>
                                          <p:attrName>ppt_y</p:attrName>
                                        </p:attrNameLst>
                                      </p:cBhvr>
                                      <p:tavLst>
                                        <p:tav tm="0">
                                          <p:val>
                                            <p:strVal val="ppt_y"/>
                                          </p:val>
                                        </p:tav>
                                        <p:tav tm="100000">
                                          <p:val>
                                            <p:strVal val="0-ppt_h/2"/>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ppt_x"/>
                                          </p:val>
                                        </p:tav>
                                      </p:tavLst>
                                    </p:anim>
                                    <p:anim calcmode="lin" valueType="num">
                                      <p:cBhvr additive="base">
                                        <p:cTn id="119" dur="3000"/>
                                        <p:tgtEl>
                                          <p:spTgt spid="18"/>
                                        </p:tgtEl>
                                        <p:attrNameLst>
                                          <p:attrName>ppt_y</p:attrName>
                                        </p:attrNameLst>
                                      </p:cBhvr>
                                      <p:tavLst>
                                        <p:tav tm="0">
                                          <p:val>
                                            <p:strVal val="ppt_y"/>
                                          </p:val>
                                        </p:tav>
                                        <p:tav tm="100000">
                                          <p:val>
                                            <p:strVal val="0-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9"/>
                                        </p:tgtEl>
                                        <p:attrNameLst>
                                          <p:attrName>ppt_x</p:attrName>
                                        </p:attrNameLst>
                                      </p:cBhvr>
                                      <p:tavLst>
                                        <p:tav tm="0">
                                          <p:val>
                                            <p:strVal val="ppt_x"/>
                                          </p:val>
                                        </p:tav>
                                        <p:tav tm="100000">
                                          <p:val>
                                            <p:strVal val="ppt_x"/>
                                          </p:val>
                                        </p:tav>
                                      </p:tavLst>
                                    </p:anim>
                                    <p:anim calcmode="lin" valueType="num">
                                      <p:cBhvr additive="base">
                                        <p:cTn id="123" dur="3000"/>
                                        <p:tgtEl>
                                          <p:spTgt spid="19"/>
                                        </p:tgtEl>
                                        <p:attrNameLst>
                                          <p:attrName>ppt_y</p:attrName>
                                        </p:attrNameLst>
                                      </p:cBhvr>
                                      <p:tavLst>
                                        <p:tav tm="0">
                                          <p:val>
                                            <p:strVal val="ppt_y"/>
                                          </p:val>
                                        </p:tav>
                                        <p:tav tm="100000">
                                          <p:val>
                                            <p:strVal val="0-ppt_h/2"/>
                                          </p:val>
                                        </p:tav>
                                      </p:tavLst>
                                    </p:anim>
                                    <p:set>
                                      <p:cBhvr>
                                        <p:cTn id="124" dur="1" fill="hold">
                                          <p:stCondLst>
                                            <p:cond delay="2999"/>
                                          </p:stCondLst>
                                        </p:cTn>
                                        <p:tgtEl>
                                          <p:spTgt spid="19"/>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20"/>
                                        </p:tgtEl>
                                        <p:attrNameLst>
                                          <p:attrName>ppt_x</p:attrName>
                                        </p:attrNameLst>
                                      </p:cBhvr>
                                      <p:tavLst>
                                        <p:tav tm="0">
                                          <p:val>
                                            <p:strVal val="ppt_x"/>
                                          </p:val>
                                        </p:tav>
                                        <p:tav tm="100000">
                                          <p:val>
                                            <p:strVal val="ppt_x"/>
                                          </p:val>
                                        </p:tav>
                                      </p:tavLst>
                                    </p:anim>
                                    <p:anim calcmode="lin" valueType="num">
                                      <p:cBhvr additive="base">
                                        <p:cTn id="127" dur="3000"/>
                                        <p:tgtEl>
                                          <p:spTgt spid="20"/>
                                        </p:tgtEl>
                                        <p:attrNameLst>
                                          <p:attrName>ppt_y</p:attrName>
                                        </p:attrNameLst>
                                      </p:cBhvr>
                                      <p:tavLst>
                                        <p:tav tm="0">
                                          <p:val>
                                            <p:strVal val="ppt_y"/>
                                          </p:val>
                                        </p:tav>
                                        <p:tav tm="100000">
                                          <p:val>
                                            <p:strVal val="0-ppt_h/2"/>
                                          </p:val>
                                        </p:tav>
                                      </p:tavLst>
                                    </p:anim>
                                    <p:set>
                                      <p:cBhvr>
                                        <p:cTn id="128" dur="1" fill="hold">
                                          <p:stCondLst>
                                            <p:cond delay="2999"/>
                                          </p:stCondLst>
                                        </p:cTn>
                                        <p:tgtEl>
                                          <p:spTgt spid="20"/>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7"/>
                                        </p:tgtEl>
                                        <p:attrNameLst>
                                          <p:attrName>style.visibility</p:attrName>
                                        </p:attrNameLst>
                                      </p:cBhvr>
                                      <p:to>
                                        <p:strVal val="visible"/>
                                      </p:to>
                                    </p:set>
                                    <p:anim calcmode="lin" valueType="num">
                                      <p:cBhvr>
                                        <p:cTn id="131" dur="3000" fill="hold"/>
                                        <p:tgtEl>
                                          <p:spTgt spid="7"/>
                                        </p:tgtEl>
                                        <p:attrNameLst>
                                          <p:attrName>ppt_w</p:attrName>
                                        </p:attrNameLst>
                                      </p:cBhvr>
                                      <p:tavLst>
                                        <p:tav tm="0">
                                          <p:val>
                                            <p:strVal val="2/3*#ppt_w"/>
                                          </p:val>
                                        </p:tav>
                                        <p:tav tm="100000">
                                          <p:val>
                                            <p:strVal val="#ppt_w"/>
                                          </p:val>
                                        </p:tav>
                                      </p:tavLst>
                                    </p:anim>
                                    <p:anim calcmode="lin" valueType="num">
                                      <p:cBhvr>
                                        <p:cTn id="132" dur="3000" fill="hold"/>
                                        <p:tgtEl>
                                          <p:spTgt spid="7"/>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7"/>
                                        </p:tgtEl>
                                        <p:attrNameLst>
                                          <p:attrName>style.visibility</p:attrName>
                                        </p:attrNameLst>
                                      </p:cBhvr>
                                      <p:to>
                                        <p:strVal val="visible"/>
                                      </p:to>
                                    </p:set>
                                    <p:animEffect transition="in" filter="barn(outHorizontal)">
                                      <p:cBhvr>
                                        <p:cTn id="135" dur="3000"/>
                                        <p:tgtEl>
                                          <p:spTgt spid="7"/>
                                        </p:tgtEl>
                                      </p:cBhvr>
                                    </p:animEffect>
                                  </p:childTnLst>
                                </p:cTn>
                              </p:par>
                            </p:childTnLst>
                          </p:cTn>
                        </p:par>
                        <p:par>
                          <p:cTn id="136" fill="hold">
                            <p:stCondLst>
                              <p:cond delay="6000"/>
                            </p:stCondLst>
                            <p:childTnLst>
                              <p:par>
                                <p:cTn id="137" presetID="29" presetClass="entr" presetSubtype="0" fill="hold" grpId="0" nodeType="afterEffect">
                                  <p:stCondLst>
                                    <p:cond delay="0"/>
                                  </p:stCondLst>
                                  <p:childTnLst>
                                    <p:set>
                                      <p:cBhvr>
                                        <p:cTn id="138" dur="1" fill="hold">
                                          <p:stCondLst>
                                            <p:cond delay="0"/>
                                          </p:stCondLst>
                                        </p:cTn>
                                        <p:tgtEl>
                                          <p:spTgt spid="8"/>
                                        </p:tgtEl>
                                        <p:attrNameLst>
                                          <p:attrName>style.visibility</p:attrName>
                                        </p:attrNameLst>
                                      </p:cBhvr>
                                      <p:to>
                                        <p:strVal val="visible"/>
                                      </p:to>
                                    </p:set>
                                    <p:anim calcmode="lin" valueType="num">
                                      <p:cBhvr>
                                        <p:cTn id="139" dur="2000" fill="hold"/>
                                        <p:tgtEl>
                                          <p:spTgt spid="8"/>
                                        </p:tgtEl>
                                        <p:attrNameLst>
                                          <p:attrName>ppt_x</p:attrName>
                                        </p:attrNameLst>
                                      </p:cBhvr>
                                      <p:tavLst>
                                        <p:tav tm="0">
                                          <p:val>
                                            <p:strVal val="#ppt_x-.2"/>
                                          </p:val>
                                        </p:tav>
                                        <p:tav tm="100000">
                                          <p:val>
                                            <p:strVal val="#ppt_x"/>
                                          </p:val>
                                        </p:tav>
                                      </p:tavLst>
                                    </p:anim>
                                    <p:anim calcmode="lin" valueType="num">
                                      <p:cBhvr>
                                        <p:cTn id="140"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Imagen2.jpg"/>
          <p:cNvPicPr>
            <a:picLocks noGrp="1" noChangeAspect="1"/>
          </p:cNvPicPr>
          <p:nvPr>
            <p:ph idx="1"/>
          </p:nvPr>
        </p:nvPicPr>
        <p:blipFill>
          <a:blip r:embed="rId2"/>
          <a:stretch>
            <a:fillRect/>
          </a:stretch>
        </p:blipFill>
        <p:spPr>
          <a:xfrm>
            <a:off x="0" y="26685"/>
            <a:ext cx="9144000" cy="6831315"/>
          </a:xfrm>
        </p:spPr>
      </p:pic>
      <p:sp>
        <p:nvSpPr>
          <p:cNvPr id="7" name="6 CuadroTexto"/>
          <p:cNvSpPr txBox="1"/>
          <p:nvPr/>
        </p:nvSpPr>
        <p:spPr>
          <a:xfrm>
            <a:off x="2285984" y="1714488"/>
            <a:ext cx="4143404" cy="2677656"/>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A Partir del nacimiento de su bebé todo lo veía hermoso y aun el ruido de una hoja al caer le sonaba a lindas notas musicales.</a:t>
            </a:r>
            <a:br>
              <a:rPr lang="es-ES" sz="2400" b="1" dirty="0" smtClean="0">
                <a:solidFill>
                  <a:srgbClr val="FFFF00"/>
                </a:solidFill>
                <a:effectLst>
                  <a:outerShdw blurRad="38100" dist="38100" dir="2700000" algn="tl">
                    <a:srgbClr val="000000">
                      <a:alpha val="43137"/>
                    </a:srgbClr>
                  </a:outerShdw>
                </a:effectLst>
              </a:rPr>
            </a:br>
            <a:endParaRPr lang="es-ES" sz="2400" b="1" dirty="0" smtClean="0">
              <a:solidFill>
                <a:srgbClr val="FFFF00"/>
              </a:solidFill>
              <a:effectLst>
                <a:outerShdw blurRad="38100" dist="38100" dir="2700000" algn="tl">
                  <a:srgbClr val="000000">
                    <a:alpha val="43137"/>
                  </a:srgbClr>
                </a:outerShdw>
              </a:effectLst>
            </a:endParaRPr>
          </a:p>
          <a:p>
            <a:pPr algn="ctr"/>
            <a:endParaRPr lang="es-ES" sz="2400" b="1" dirty="0">
              <a:solidFill>
                <a:srgbClr val="FFFF00"/>
              </a:solidFill>
              <a:effectLst>
                <a:outerShdw blurRad="38100" dist="38100" dir="2700000" algn="tl">
                  <a:srgbClr val="000000">
                    <a:alpha val="43137"/>
                  </a:srgbClr>
                </a:outerShdw>
              </a:effectLst>
            </a:endParaRPr>
          </a:p>
        </p:txBody>
      </p:sp>
      <p:sp>
        <p:nvSpPr>
          <p:cNvPr id="5" name="4 Luna"/>
          <p:cNvSpPr/>
          <p:nvPr/>
        </p:nvSpPr>
        <p:spPr>
          <a:xfrm>
            <a:off x="2071670" y="0"/>
            <a:ext cx="2714612"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714876" y="0"/>
            <a:ext cx="2562276"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0"/>
            <a:ext cx="2714612"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5286380" y="0"/>
            <a:ext cx="2562276"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928662" y="0"/>
            <a:ext cx="2714612"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786446" y="0"/>
            <a:ext cx="2562276"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Horizontal)">
                                      <p:cBhvr>
                                        <p:cTn id="34" dur="3000"/>
                                        <p:tgtEl>
                                          <p:spTgt spid="5"/>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Horizontal)">
                                      <p:cBhvr>
                                        <p:cTn id="37" dur="3000"/>
                                        <p:tgtEl>
                                          <p:spTgt spid="9"/>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Horizontal)">
                                      <p:cBhvr>
                                        <p:cTn id="40" dur="3000"/>
                                        <p:tgtEl>
                                          <p:spTgt spid="11"/>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arn(inHorizontal)">
                                      <p:cBhvr>
                                        <p:cTn id="43" dur="3000"/>
                                        <p:tgtEl>
                                          <p:spTgt spid="8"/>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arn(inHorizontal)">
                                      <p:cBhvr>
                                        <p:cTn id="46" dur="3000"/>
                                        <p:tgtEl>
                                          <p:spTgt spid="10"/>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arn(inHorizontal)">
                                      <p:cBhvr>
                                        <p:cTn id="49" dur="3000"/>
                                        <p:tgtEl>
                                          <p:spTgt spid="12"/>
                                        </p:tgtEl>
                                      </p:cBhvr>
                                    </p:animEffect>
                                  </p:childTnLst>
                                </p:cTn>
                              </p:par>
                            </p:childTnLst>
                          </p:cTn>
                        </p:par>
                        <p:par>
                          <p:cTn id="50" fill="hold">
                            <p:stCondLst>
                              <p:cond delay="3000"/>
                            </p:stCondLst>
                            <p:childTnLst>
                              <p:par>
                                <p:cTn id="51" presetID="2" presetClass="exit" presetSubtype="2" fill="hold" grpId="2" nodeType="afterEffect">
                                  <p:stCondLst>
                                    <p:cond delay="0"/>
                                  </p:stCondLst>
                                  <p:childTnLst>
                                    <p:anim calcmode="lin" valueType="num">
                                      <p:cBhvr additive="base">
                                        <p:cTn id="52" dur="3000"/>
                                        <p:tgtEl>
                                          <p:spTgt spid="5"/>
                                        </p:tgtEl>
                                        <p:attrNameLst>
                                          <p:attrName>ppt_x</p:attrName>
                                        </p:attrNameLst>
                                      </p:cBhvr>
                                      <p:tavLst>
                                        <p:tav tm="0">
                                          <p:val>
                                            <p:strVal val="ppt_x"/>
                                          </p:val>
                                        </p:tav>
                                        <p:tav tm="100000">
                                          <p:val>
                                            <p:strVal val="1+ppt_w/2"/>
                                          </p:val>
                                        </p:tav>
                                      </p:tavLst>
                                    </p:anim>
                                    <p:anim calcmode="lin" valueType="num">
                                      <p:cBhvr additive="base">
                                        <p:cTn id="53" dur="3000"/>
                                        <p:tgtEl>
                                          <p:spTgt spid="5"/>
                                        </p:tgtEl>
                                        <p:attrNameLst>
                                          <p:attrName>ppt_y</p:attrName>
                                        </p:attrNameLst>
                                      </p:cBhvr>
                                      <p:tavLst>
                                        <p:tav tm="0">
                                          <p:val>
                                            <p:strVal val="ppt_y"/>
                                          </p:val>
                                        </p:tav>
                                        <p:tav tm="100000">
                                          <p:val>
                                            <p:strVal val="ppt_y"/>
                                          </p:val>
                                        </p:tav>
                                      </p:tavLst>
                                    </p:anim>
                                    <p:set>
                                      <p:cBhvr>
                                        <p:cTn id="54" dur="1" fill="hold">
                                          <p:stCondLst>
                                            <p:cond delay="2999"/>
                                          </p:stCondLst>
                                        </p:cTn>
                                        <p:tgtEl>
                                          <p:spTgt spid="5"/>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1+ppt_w/2"/>
                                          </p:val>
                                        </p:tav>
                                      </p:tavLst>
                                    </p:anim>
                                    <p:anim calcmode="lin" valueType="num">
                                      <p:cBhvr additive="base">
                                        <p:cTn id="57" dur="3000"/>
                                        <p:tgtEl>
                                          <p:spTgt spid="9"/>
                                        </p:tgtEl>
                                        <p:attrNameLst>
                                          <p:attrName>ppt_y</p:attrName>
                                        </p:attrNameLst>
                                      </p:cBhvr>
                                      <p:tavLst>
                                        <p:tav tm="0">
                                          <p:val>
                                            <p:strVal val="ppt_y"/>
                                          </p:val>
                                        </p:tav>
                                        <p:tav tm="100000">
                                          <p:val>
                                            <p:strVal val="ppt_y"/>
                                          </p:val>
                                        </p:tav>
                                      </p:tavLst>
                                    </p:anim>
                                    <p:set>
                                      <p:cBhvr>
                                        <p:cTn id="58" dur="1" fill="hold">
                                          <p:stCondLst>
                                            <p:cond delay="2999"/>
                                          </p:stCondLst>
                                        </p:cTn>
                                        <p:tgtEl>
                                          <p:spTgt spid="9"/>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1+ppt_w/2"/>
                                          </p:val>
                                        </p:tav>
                                      </p:tavLst>
                                    </p:anim>
                                    <p:anim calcmode="lin" valueType="num">
                                      <p:cBhvr additive="base">
                                        <p:cTn id="61" dur="3000"/>
                                        <p:tgtEl>
                                          <p:spTgt spid="11"/>
                                        </p:tgtEl>
                                        <p:attrNameLst>
                                          <p:attrName>ppt_y</p:attrName>
                                        </p:attrNameLst>
                                      </p:cBhvr>
                                      <p:tavLst>
                                        <p:tav tm="0">
                                          <p:val>
                                            <p:strVal val="ppt_y"/>
                                          </p:val>
                                        </p:tav>
                                        <p:tav tm="100000">
                                          <p:val>
                                            <p:strVal val="ppt_y"/>
                                          </p:val>
                                        </p:tav>
                                      </p:tavLst>
                                    </p:anim>
                                    <p:set>
                                      <p:cBhvr>
                                        <p:cTn id="62" dur="1" fill="hold">
                                          <p:stCondLst>
                                            <p:cond delay="2999"/>
                                          </p:stCondLst>
                                        </p:cTn>
                                        <p:tgtEl>
                                          <p:spTgt spid="11"/>
                                        </p:tgtEl>
                                        <p:attrNameLst>
                                          <p:attrName>style.visibility</p:attrName>
                                        </p:attrNameLst>
                                      </p:cBhvr>
                                      <p:to>
                                        <p:strVal val="hidden"/>
                                      </p:to>
                                    </p:set>
                                  </p:childTnLst>
                                </p:cTn>
                              </p:par>
                              <p:par>
                                <p:cTn id="63" presetID="2" presetClass="exit" presetSubtype="8"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0-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0-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3000"/>
                                        <p:tgtEl>
                                          <p:spTgt spid="12"/>
                                        </p:tgtEl>
                                        <p:attrNameLst>
                                          <p:attrName>ppt_x</p:attrName>
                                        </p:attrNameLst>
                                      </p:cBhvr>
                                      <p:tavLst>
                                        <p:tav tm="0">
                                          <p:val>
                                            <p:strVal val="ppt_x"/>
                                          </p:val>
                                        </p:tav>
                                        <p:tav tm="100000">
                                          <p:val>
                                            <p:strVal val="0-ppt_w/2"/>
                                          </p:val>
                                        </p:tav>
                                      </p:tavLst>
                                    </p:anim>
                                    <p:anim calcmode="lin" valueType="num">
                                      <p:cBhvr additive="base">
                                        <p:cTn id="73" dur="3000"/>
                                        <p:tgtEl>
                                          <p:spTgt spid="12"/>
                                        </p:tgtEl>
                                        <p:attrNameLst>
                                          <p:attrName>ppt_y</p:attrName>
                                        </p:attrNameLst>
                                      </p:cBhvr>
                                      <p:tavLst>
                                        <p:tav tm="0">
                                          <p:val>
                                            <p:strVal val="ppt_y"/>
                                          </p:val>
                                        </p:tav>
                                        <p:tav tm="100000">
                                          <p:val>
                                            <p:strVal val="ppt_y"/>
                                          </p:val>
                                        </p:tav>
                                      </p:tavLst>
                                    </p:anim>
                                    <p:set>
                                      <p:cBhvr>
                                        <p:cTn id="74" dur="1" fill="hold">
                                          <p:stCondLst>
                                            <p:cond delay="2999"/>
                                          </p:stCondLst>
                                        </p:cTn>
                                        <p:tgtEl>
                                          <p:spTgt spid="12"/>
                                        </p:tgtEl>
                                        <p:attrNameLst>
                                          <p:attrName>style.visibility</p:attrName>
                                        </p:attrNameLst>
                                      </p:cBhvr>
                                      <p:to>
                                        <p:strVal val="hidden"/>
                                      </p:to>
                                    </p:set>
                                  </p:childTnLst>
                                </p:cTn>
                              </p:par>
                              <p:par>
                                <p:cTn id="75" presetID="16" presetClass="entr" presetSubtype="37"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barn(outVertical)">
                                      <p:cBhvr>
                                        <p:cTn id="77" dur="3000"/>
                                        <p:tgtEl>
                                          <p:spTgt spid="6"/>
                                        </p:tgtEl>
                                      </p:cBhvr>
                                    </p:animEffect>
                                  </p:childTnLst>
                                </p:cTn>
                              </p:par>
                              <p:par>
                                <p:cTn id="78" presetID="23" presetClass="entr" presetSubtype="272" fill="hold" nodeType="with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3000" fill="hold"/>
                                        <p:tgtEl>
                                          <p:spTgt spid="6"/>
                                        </p:tgtEl>
                                        <p:attrNameLst>
                                          <p:attrName>ppt_w</p:attrName>
                                        </p:attrNameLst>
                                      </p:cBhvr>
                                      <p:tavLst>
                                        <p:tav tm="0">
                                          <p:val>
                                            <p:strVal val="2/3*#ppt_w"/>
                                          </p:val>
                                        </p:tav>
                                        <p:tav tm="100000">
                                          <p:val>
                                            <p:strVal val="#ppt_w"/>
                                          </p:val>
                                        </p:tav>
                                      </p:tavLst>
                                    </p:anim>
                                    <p:anim calcmode="lin" valueType="num">
                                      <p:cBhvr>
                                        <p:cTn id="81" dur="3000" fill="hold"/>
                                        <p:tgtEl>
                                          <p:spTgt spid="6"/>
                                        </p:tgtEl>
                                        <p:attrNameLst>
                                          <p:attrName>ppt_h</p:attrName>
                                        </p:attrNameLst>
                                      </p:cBhvr>
                                      <p:tavLst>
                                        <p:tav tm="0">
                                          <p:val>
                                            <p:strVal val="2/3*#ppt_h"/>
                                          </p:val>
                                        </p:tav>
                                        <p:tav tm="100000">
                                          <p:val>
                                            <p:strVal val="#ppt_h"/>
                                          </p:val>
                                        </p:tav>
                                      </p:tavLst>
                                    </p:anim>
                                  </p:childTnLst>
                                </p:cTn>
                              </p:par>
                            </p:childTnLst>
                          </p:cTn>
                        </p:par>
                        <p:par>
                          <p:cTn id="82" fill="hold">
                            <p:stCondLst>
                              <p:cond delay="6000"/>
                            </p:stCondLst>
                            <p:childTnLst>
                              <p:par>
                                <p:cTn id="83" presetID="29" presetClass="entr" presetSubtype="0" fill="hold" grpId="0" nodeType="after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2000" fill="hold"/>
                                        <p:tgtEl>
                                          <p:spTgt spid="7"/>
                                        </p:tgtEl>
                                        <p:attrNameLst>
                                          <p:attrName>ppt_x</p:attrName>
                                        </p:attrNameLst>
                                      </p:cBhvr>
                                      <p:tavLst>
                                        <p:tav tm="0">
                                          <p:val>
                                            <p:strVal val="#ppt_x-.2"/>
                                          </p:val>
                                        </p:tav>
                                        <p:tav tm="100000">
                                          <p:val>
                                            <p:strVal val="#ppt_x"/>
                                          </p:val>
                                        </p:tav>
                                      </p:tavLst>
                                    </p:anim>
                                    <p:anim calcmode="lin" valueType="num">
                                      <p:cBhvr>
                                        <p:cTn id="86"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8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P spid="5" grpId="1" animBg="1"/>
      <p:bldP spid="5"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3.jpg"/>
          <p:cNvPicPr>
            <a:picLocks noChangeAspect="1"/>
          </p:cNvPicPr>
          <p:nvPr/>
        </p:nvPicPr>
        <p:blipFill>
          <a:blip r:embed="rId2"/>
          <a:srcRect t="4032" b="991"/>
          <a:stretch>
            <a:fillRect/>
          </a:stretch>
        </p:blipFill>
        <p:spPr>
          <a:xfrm>
            <a:off x="0" y="0"/>
            <a:ext cx="9144000" cy="6858000"/>
          </a:xfrm>
          <a:prstGeom prst="rect">
            <a:avLst/>
          </a:prstGeom>
        </p:spPr>
      </p:pic>
      <p:sp>
        <p:nvSpPr>
          <p:cNvPr id="6" name="5 CuadroTexto"/>
          <p:cNvSpPr txBox="1"/>
          <p:nvPr/>
        </p:nvSpPr>
        <p:spPr>
          <a:xfrm>
            <a:off x="2428860" y="285728"/>
            <a:ext cx="4643470" cy="2215991"/>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Así fue que decidió ir a un bosque; quería oír el canto de los pájaros y disfrutar toda la belleza.</a:t>
            </a:r>
            <a:br>
              <a:rPr lang="es-ES" sz="2400" b="1" dirty="0" smtClean="0">
                <a:solidFill>
                  <a:srgbClr val="FFFF00"/>
                </a:solidFill>
                <a:effectLst>
                  <a:outerShdw blurRad="38100" dist="38100" dir="2700000" algn="tl">
                    <a:srgbClr val="000000">
                      <a:alpha val="43137"/>
                    </a:srgbClr>
                  </a:outerShdw>
                </a:effectLst>
              </a:rPr>
            </a:br>
            <a:r>
              <a:rPr lang="es-ES" sz="2400" b="1" dirty="0" smtClean="0">
                <a:solidFill>
                  <a:srgbClr val="FFFF00"/>
                </a:solidFill>
                <a:effectLst>
                  <a:outerShdw blurRad="38100" dist="38100" dir="2700000" algn="tl">
                    <a:srgbClr val="000000">
                      <a:alpha val="43137"/>
                    </a:srgbClr>
                  </a:outerShdw>
                </a:effectLst>
              </a:rPr>
              <a:t/>
            </a:r>
            <a:br>
              <a:rPr lang="es-ES" sz="2400" b="1" dirty="0" smtClean="0">
                <a:solidFill>
                  <a:srgbClr val="FFFF00"/>
                </a:solidFill>
                <a:effectLst>
                  <a:outerShdw blurRad="38100" dist="38100" dir="2700000" algn="tl">
                    <a:srgbClr val="000000">
                      <a:alpha val="43137"/>
                    </a:srgbClr>
                  </a:outerShdw>
                </a:effectLst>
              </a:rPr>
            </a:br>
            <a:endParaRPr lang="es-ES" sz="2400" b="1" dirty="0" smtClean="0">
              <a:solidFill>
                <a:srgbClr val="FFFF00"/>
              </a:solidFill>
              <a:effectLst>
                <a:outerShdw blurRad="38100" dist="38100" dir="2700000" algn="tl">
                  <a:srgbClr val="000000">
                    <a:alpha val="43137"/>
                  </a:srgbClr>
                </a:outerShdw>
              </a:effectLst>
            </a:endParaRPr>
          </a:p>
          <a:p>
            <a:endParaRPr lang="es-ES" dirty="0"/>
          </a:p>
        </p:txBody>
      </p:sp>
      <p:sp>
        <p:nvSpPr>
          <p:cNvPr id="7" name="6 Luna"/>
          <p:cNvSpPr/>
          <p:nvPr/>
        </p:nvSpPr>
        <p:spPr>
          <a:xfrm rot="16200000">
            <a:off x="3143252" y="-2214590"/>
            <a:ext cx="3286124" cy="771530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flipH="1">
            <a:off x="2928938" y="1214410"/>
            <a:ext cx="3571876" cy="771530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357578" y="-2357478"/>
            <a:ext cx="2857472" cy="7572428"/>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flipH="1">
            <a:off x="3250409" y="1464443"/>
            <a:ext cx="3071810" cy="771530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607623" y="-2464647"/>
            <a:ext cx="2428820" cy="735811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flipH="1">
            <a:off x="3429004" y="1714476"/>
            <a:ext cx="2643182" cy="7643866"/>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714792" y="-2643254"/>
            <a:ext cx="2071606" cy="735811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flipH="1">
            <a:off x="3643318" y="1928790"/>
            <a:ext cx="2214554" cy="7643866"/>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530" name="Picture 2" descr="http://ekladata.com/7NKOA4_gHMsPJBvFLyAlpSQnsWc.gif"/>
          <p:cNvPicPr>
            <a:picLocks noChangeAspect="1" noChangeArrowheads="1" noCrop="1"/>
          </p:cNvPicPr>
          <p:nvPr/>
        </p:nvPicPr>
        <p:blipFill>
          <a:blip r:embed="rId3"/>
          <a:srcRect/>
          <a:stretch>
            <a:fillRect/>
          </a:stretch>
        </p:blipFill>
        <p:spPr bwMode="auto">
          <a:xfrm>
            <a:off x="6500826" y="2357430"/>
            <a:ext cx="2333582" cy="2105916"/>
          </a:xfrm>
          <a:prstGeom prst="rect">
            <a:avLst/>
          </a:prstGeom>
          <a:noFill/>
        </p:spPr>
      </p:pic>
      <p:pic>
        <p:nvPicPr>
          <p:cNvPr id="22532" name="Picture 4" descr="1"/>
          <p:cNvPicPr>
            <a:picLocks noChangeAspect="1" noChangeArrowheads="1" noCrop="1"/>
          </p:cNvPicPr>
          <p:nvPr/>
        </p:nvPicPr>
        <p:blipFill>
          <a:blip r:embed="rId4" cstate="print"/>
          <a:srcRect/>
          <a:stretch>
            <a:fillRect/>
          </a:stretch>
        </p:blipFill>
        <p:spPr bwMode="auto">
          <a:xfrm>
            <a:off x="1142976" y="5143512"/>
            <a:ext cx="1671700" cy="1347808"/>
          </a:xfrm>
          <a:prstGeom prst="rect">
            <a:avLst/>
          </a:prstGeom>
          <a:noFill/>
        </p:spPr>
      </p:pic>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ppt_x"/>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ppt_x"/>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16" presetClass="entr" presetSubtype="21"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3000"/>
                                        <p:tgtEl>
                                          <p:spTgt spid="7"/>
                                        </p:tgtEl>
                                      </p:cBhvr>
                                    </p:animEffect>
                                  </p:childTnLst>
                                </p:cTn>
                              </p:par>
                              <p:par>
                                <p:cTn id="43" presetID="16" presetClass="entr" presetSubtype="21"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3000"/>
                                        <p:tgtEl>
                                          <p:spTgt spid="9"/>
                                        </p:tgtEl>
                                      </p:cBhvr>
                                    </p:animEffect>
                                  </p:childTnLst>
                                </p:cTn>
                              </p:par>
                              <p:par>
                                <p:cTn id="46" presetID="16" presetClass="entr" presetSubtype="21"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3000"/>
                                        <p:tgtEl>
                                          <p:spTgt spid="11"/>
                                        </p:tgtEl>
                                      </p:cBhvr>
                                    </p:animEffect>
                                  </p:childTnLst>
                                </p:cTn>
                              </p:par>
                              <p:par>
                                <p:cTn id="49" presetID="16" presetClass="entr" presetSubtype="21"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inVertical)">
                                      <p:cBhvr>
                                        <p:cTn id="51" dur="3000"/>
                                        <p:tgtEl>
                                          <p:spTgt spid="13"/>
                                        </p:tgtEl>
                                      </p:cBhvr>
                                    </p:animEffect>
                                  </p:childTnLst>
                                </p:cTn>
                              </p:par>
                              <p:par>
                                <p:cTn id="52" presetID="16" presetClass="entr" presetSubtype="2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inVertical)">
                                      <p:cBhvr>
                                        <p:cTn id="54" dur="3000"/>
                                        <p:tgtEl>
                                          <p:spTgt spid="8"/>
                                        </p:tgtEl>
                                      </p:cBhvr>
                                    </p:animEffect>
                                  </p:childTnLst>
                                </p:cTn>
                              </p:par>
                              <p:par>
                                <p:cTn id="55" presetID="16" presetClass="entr" presetSubtype="21"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inVertical)">
                                      <p:cBhvr>
                                        <p:cTn id="57" dur="3000"/>
                                        <p:tgtEl>
                                          <p:spTgt spid="10"/>
                                        </p:tgtEl>
                                      </p:cBhvr>
                                    </p:animEffect>
                                  </p:childTnLst>
                                </p:cTn>
                              </p:par>
                              <p:par>
                                <p:cTn id="58" presetID="16" presetClass="entr" presetSubtype="21"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Vertical)">
                                      <p:cBhvr>
                                        <p:cTn id="60" dur="3000"/>
                                        <p:tgtEl>
                                          <p:spTgt spid="12"/>
                                        </p:tgtEl>
                                      </p:cBhvr>
                                    </p:animEffect>
                                  </p:childTnLst>
                                </p:cTn>
                              </p:par>
                              <p:par>
                                <p:cTn id="61" presetID="16" presetClass="entr" presetSubtype="21"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barn(inVertical)">
                                      <p:cBhvr>
                                        <p:cTn id="63" dur="3000"/>
                                        <p:tgtEl>
                                          <p:spTgt spid="14"/>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ppt_x"/>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ppt_x"/>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ppt_x"/>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ppt_x"/>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ppt_x"/>
                                          </p:val>
                                        </p:tav>
                                      </p:tavLst>
                                    </p:anim>
                                    <p:anim calcmode="lin" valueType="num">
                                      <p:cBhvr additive="base">
                                        <p:cTn id="91" dur="3000"/>
                                        <p:tgtEl>
                                          <p:spTgt spid="12"/>
                                        </p:tgtEl>
                                        <p:attrNameLst>
                                          <p:attrName>ppt_y</p:attrName>
                                        </p:attrNameLst>
                                      </p:cBhvr>
                                      <p:tavLst>
                                        <p:tav tm="0">
                                          <p:val>
                                            <p:strVal val="ppt_y"/>
                                          </p:val>
                                        </p:tav>
                                        <p:tav tm="100000">
                                          <p:val>
                                            <p:strVal val="0-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ppt_x"/>
                                          </p:val>
                                        </p:tav>
                                      </p:tavLst>
                                    </p:anim>
                                    <p:anim calcmode="lin" valueType="num">
                                      <p:cBhvr additive="base">
                                        <p:cTn id="95" dur="3000"/>
                                        <p:tgtEl>
                                          <p:spTgt spid="14"/>
                                        </p:tgtEl>
                                        <p:attrNameLst>
                                          <p:attrName>ppt_y</p:attrName>
                                        </p:attrNameLst>
                                      </p:cBhvr>
                                      <p:tavLst>
                                        <p:tav tm="0">
                                          <p:val>
                                            <p:strVal val="ppt_y"/>
                                          </p:val>
                                        </p:tav>
                                        <p:tav tm="100000">
                                          <p:val>
                                            <p:strVal val="0-ppt_h/2"/>
                                          </p:val>
                                        </p:tav>
                                      </p:tavLst>
                                    </p:anim>
                                    <p:set>
                                      <p:cBhvr>
                                        <p:cTn id="96" dur="1" fill="hold">
                                          <p:stCondLst>
                                            <p:cond delay="2999"/>
                                          </p:stCondLst>
                                        </p:cTn>
                                        <p:tgtEl>
                                          <p:spTgt spid="14"/>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3000" fill="hold"/>
                                        <p:tgtEl>
                                          <p:spTgt spid="5"/>
                                        </p:tgtEl>
                                        <p:attrNameLst>
                                          <p:attrName>ppt_w</p:attrName>
                                        </p:attrNameLst>
                                      </p:cBhvr>
                                      <p:tavLst>
                                        <p:tav tm="0">
                                          <p:val>
                                            <p:strVal val="2/3*#ppt_w"/>
                                          </p:val>
                                        </p:tav>
                                        <p:tav tm="100000">
                                          <p:val>
                                            <p:strVal val="#ppt_w"/>
                                          </p:val>
                                        </p:tav>
                                      </p:tavLst>
                                    </p:anim>
                                    <p:anim calcmode="lin" valueType="num">
                                      <p:cBhvr>
                                        <p:cTn id="100" dur="3000" fill="hold"/>
                                        <p:tgtEl>
                                          <p:spTgt spid="5"/>
                                        </p:tgtEl>
                                        <p:attrNameLst>
                                          <p:attrName>ppt_h</p:attrName>
                                        </p:attrNameLst>
                                      </p:cBhvr>
                                      <p:tavLst>
                                        <p:tav tm="0">
                                          <p:val>
                                            <p:strVal val="2/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barn(outHorizontal)">
                                      <p:cBhvr>
                                        <p:cTn id="103" dur="3000"/>
                                        <p:tgtEl>
                                          <p:spTgt spid="5"/>
                                        </p:tgtEl>
                                      </p:cBhvr>
                                    </p:animEffect>
                                  </p:childTnLst>
                                </p:cTn>
                              </p:par>
                            </p:childTnLst>
                          </p:cTn>
                        </p:par>
                        <p:par>
                          <p:cTn id="104" fill="hold">
                            <p:stCondLst>
                              <p:cond delay="6000"/>
                            </p:stCondLst>
                            <p:childTnLst>
                              <p:par>
                                <p:cTn id="105" presetID="10" presetClass="entr" presetSubtype="0" fill="hold" nodeType="afterEffect">
                                  <p:stCondLst>
                                    <p:cond delay="0"/>
                                  </p:stCondLst>
                                  <p:childTnLst>
                                    <p:set>
                                      <p:cBhvr>
                                        <p:cTn id="106" dur="1" fill="hold">
                                          <p:stCondLst>
                                            <p:cond delay="0"/>
                                          </p:stCondLst>
                                        </p:cTn>
                                        <p:tgtEl>
                                          <p:spTgt spid="22530"/>
                                        </p:tgtEl>
                                        <p:attrNameLst>
                                          <p:attrName>style.visibility</p:attrName>
                                        </p:attrNameLst>
                                      </p:cBhvr>
                                      <p:to>
                                        <p:strVal val="visible"/>
                                      </p:to>
                                    </p:set>
                                    <p:animEffect transition="in" filter="fade">
                                      <p:cBhvr>
                                        <p:cTn id="107" dur="5000"/>
                                        <p:tgtEl>
                                          <p:spTgt spid="22530"/>
                                        </p:tgtEl>
                                      </p:cBhvr>
                                    </p:animEffect>
                                  </p:childTnLst>
                                </p:cTn>
                              </p:par>
                              <p:par>
                                <p:cTn id="108" presetID="10" presetClass="entr" presetSubtype="0" fill="hold" nodeType="withEffect">
                                  <p:stCondLst>
                                    <p:cond delay="0"/>
                                  </p:stCondLst>
                                  <p:childTnLst>
                                    <p:set>
                                      <p:cBhvr>
                                        <p:cTn id="109" dur="1" fill="hold">
                                          <p:stCondLst>
                                            <p:cond delay="0"/>
                                          </p:stCondLst>
                                        </p:cTn>
                                        <p:tgtEl>
                                          <p:spTgt spid="22532"/>
                                        </p:tgtEl>
                                        <p:attrNameLst>
                                          <p:attrName>style.visibility</p:attrName>
                                        </p:attrNameLst>
                                      </p:cBhvr>
                                      <p:to>
                                        <p:strVal val="visible"/>
                                      </p:to>
                                    </p:set>
                                    <p:animEffect transition="in" filter="fade">
                                      <p:cBhvr>
                                        <p:cTn id="110" dur="2000"/>
                                        <p:tgtEl>
                                          <p:spTgt spid="22532"/>
                                        </p:tgtEl>
                                      </p:cBhvr>
                                    </p:animEffect>
                                  </p:childTnLst>
                                </p:cTn>
                              </p:par>
                            </p:childTnLst>
                          </p:cTn>
                        </p:par>
                        <p:par>
                          <p:cTn id="111" fill="hold">
                            <p:stCondLst>
                              <p:cond delay="11000"/>
                            </p:stCondLst>
                            <p:childTnLst>
                              <p:par>
                                <p:cTn id="112" presetID="29" presetClass="entr" presetSubtype="0" fill="hold" grpId="0" nodeType="afterEffect">
                                  <p:stCondLst>
                                    <p:cond delay="0"/>
                                  </p:stCondLst>
                                  <p:childTnLst>
                                    <p:set>
                                      <p:cBhvr>
                                        <p:cTn id="113" dur="1" fill="hold">
                                          <p:stCondLst>
                                            <p:cond delay="0"/>
                                          </p:stCondLst>
                                        </p:cTn>
                                        <p:tgtEl>
                                          <p:spTgt spid="6"/>
                                        </p:tgtEl>
                                        <p:attrNameLst>
                                          <p:attrName>style.visibility</p:attrName>
                                        </p:attrNameLst>
                                      </p:cBhvr>
                                      <p:to>
                                        <p:strVal val="visible"/>
                                      </p:to>
                                    </p:set>
                                    <p:anim calcmode="lin" valueType="num">
                                      <p:cBhvr>
                                        <p:cTn id="114" dur="2000" fill="hold"/>
                                        <p:tgtEl>
                                          <p:spTgt spid="6"/>
                                        </p:tgtEl>
                                        <p:attrNameLst>
                                          <p:attrName>ppt_x</p:attrName>
                                        </p:attrNameLst>
                                      </p:cBhvr>
                                      <p:tavLst>
                                        <p:tav tm="0">
                                          <p:val>
                                            <p:strVal val="#ppt_x-.2"/>
                                          </p:val>
                                        </p:tav>
                                        <p:tav tm="100000">
                                          <p:val>
                                            <p:strVal val="#ppt_x"/>
                                          </p:val>
                                        </p:tav>
                                      </p:tavLst>
                                    </p:anim>
                                    <p:anim calcmode="lin" valueType="num">
                                      <p:cBhvr>
                                        <p:cTn id="11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ImagenD.jpg"/>
          <p:cNvPicPr>
            <a:picLocks noGrp="1" noChangeAspect="1"/>
          </p:cNvPicPr>
          <p:nvPr>
            <p:ph idx="1"/>
          </p:nvPr>
        </p:nvPicPr>
        <p:blipFill>
          <a:blip r:embed="rId2"/>
          <a:stretch>
            <a:fillRect/>
          </a:stretch>
        </p:blipFill>
        <p:spPr>
          <a:xfrm>
            <a:off x="0" y="13368"/>
            <a:ext cx="9144000" cy="6844632"/>
          </a:xfrm>
        </p:spPr>
      </p:pic>
      <p:sp>
        <p:nvSpPr>
          <p:cNvPr id="7" name="6 CuadroTexto"/>
          <p:cNvSpPr txBox="1"/>
          <p:nvPr/>
        </p:nvSpPr>
        <p:spPr>
          <a:xfrm>
            <a:off x="4357654" y="357166"/>
            <a:ext cx="4786346" cy="3046988"/>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Caminaba plácidamente respirando la humedad que hay en estos lugares, cuando de repente </a:t>
            </a:r>
            <a:r>
              <a:rPr lang="es-ES" sz="2400" b="1" dirty="0" err="1" smtClean="0">
                <a:solidFill>
                  <a:srgbClr val="FFFF00"/>
                </a:solidFill>
                <a:effectLst>
                  <a:outerShdw blurRad="38100" dist="38100" dir="2700000" algn="tl">
                    <a:srgbClr val="000000">
                      <a:alpha val="43137"/>
                    </a:srgbClr>
                  </a:outerShdw>
                </a:effectLst>
              </a:rPr>
              <a:t>vióposada</a:t>
            </a:r>
            <a:r>
              <a:rPr lang="es-ES" sz="2400" b="1" dirty="0" smtClean="0">
                <a:solidFill>
                  <a:srgbClr val="FFFF00"/>
                </a:solidFill>
                <a:effectLst>
                  <a:outerShdw blurRad="38100" dist="38100" dir="2700000" algn="tl">
                    <a:srgbClr val="000000">
                      <a:alpha val="43137"/>
                    </a:srgbClr>
                  </a:outerShdw>
                </a:effectLst>
              </a:rPr>
              <a:t> en una rama a un águila que lo sorprendió por la belleza de su plumaje.</a:t>
            </a:r>
            <a:br>
              <a:rPr lang="es-ES" sz="2400" b="1" dirty="0" smtClean="0">
                <a:solidFill>
                  <a:srgbClr val="FFFF00"/>
                </a:solidFill>
                <a:effectLst>
                  <a:outerShdw blurRad="38100" dist="38100" dir="2700000" algn="tl">
                    <a:srgbClr val="000000">
                      <a:alpha val="43137"/>
                    </a:srgbClr>
                  </a:outerShdw>
                </a:effectLst>
              </a:rPr>
            </a:br>
            <a:endParaRPr lang="es-ES" sz="2400" b="1" dirty="0" smtClean="0">
              <a:solidFill>
                <a:srgbClr val="FFFF00"/>
              </a:solidFill>
              <a:effectLst>
                <a:outerShdw blurRad="38100" dist="38100" dir="2700000" algn="tl">
                  <a:srgbClr val="000000">
                    <a:alpha val="43137"/>
                  </a:srgbClr>
                </a:outerShdw>
              </a:effectLst>
            </a:endParaRPr>
          </a:p>
          <a:p>
            <a:pPr algn="ctr"/>
            <a:endParaRPr lang="es-ES" sz="24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rot="2726973">
            <a:off x="4111913" y="2011039"/>
            <a:ext cx="3725759" cy="206836"/>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48650">
            <a:off x="1505909" y="4407628"/>
            <a:ext cx="3725759" cy="195455"/>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019794">
            <a:off x="1572417" y="1884834"/>
            <a:ext cx="3725759" cy="213231"/>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019794">
            <a:off x="4171903" y="4573621"/>
            <a:ext cx="3725759" cy="181509"/>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019794">
            <a:off x="1749145" y="2074210"/>
            <a:ext cx="3725759" cy="191452"/>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019794">
            <a:off x="4000109" y="4385639"/>
            <a:ext cx="3725759" cy="209710"/>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26973">
            <a:off x="3930131" y="2211755"/>
            <a:ext cx="3771680" cy="186989"/>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48650">
            <a:off x="1720501" y="4306410"/>
            <a:ext cx="3725759" cy="196229"/>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019794">
            <a:off x="1901545" y="2226610"/>
            <a:ext cx="3725759" cy="191452"/>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6973">
            <a:off x="3703567" y="2363666"/>
            <a:ext cx="3889085" cy="194015"/>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748650">
            <a:off x="1855252" y="4111324"/>
            <a:ext cx="3790421" cy="200890"/>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9019794">
            <a:off x="3861546" y="4231809"/>
            <a:ext cx="3645691" cy="190819"/>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508" name="Picture 4" descr="http://gentesana.com.ve/modules/blockstore/aguila_gente_sana.png"/>
          <p:cNvPicPr>
            <a:picLocks noChangeAspect="1" noChangeArrowheads="1"/>
          </p:cNvPicPr>
          <p:nvPr/>
        </p:nvPicPr>
        <p:blipFill>
          <a:blip r:embed="rId3"/>
          <a:srcRect/>
          <a:stretch>
            <a:fillRect/>
          </a:stretch>
        </p:blipFill>
        <p:spPr bwMode="auto">
          <a:xfrm>
            <a:off x="4429125" y="4500570"/>
            <a:ext cx="4714875" cy="2619375"/>
          </a:xfrm>
          <a:prstGeom prst="rect">
            <a:avLst/>
          </a:prstGeom>
          <a:noFill/>
        </p:spPr>
      </p:pic>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1+#ppt_w/2"/>
                                          </p:val>
                                        </p:tav>
                                        <p:tav tm="100000">
                                          <p:val>
                                            <p:strVal val="#ppt_x"/>
                                          </p:val>
                                        </p:tav>
                                      </p:tavLst>
                                    </p:anim>
                                    <p:anim calcmode="lin" valueType="num">
                                      <p:cBhvr additive="base">
                                        <p:cTn id="43" dur="3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0-#ppt_h/2"/>
                                          </p:val>
                                        </p:tav>
                                        <p:tav tm="100000">
                                          <p:val>
                                            <p:strVal val="#ppt_y"/>
                                          </p:val>
                                        </p:tav>
                                      </p:tavLst>
                                    </p:anim>
                                  </p:childTnLst>
                                </p:cTn>
                              </p:par>
                              <p:par>
                                <p:cTn id="56" presetID="16" presetClass="entr" presetSubtype="42"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arn(outHorizontal)">
                                      <p:cBhvr>
                                        <p:cTn id="58" dur="3000"/>
                                        <p:tgtEl>
                                          <p:spTgt spid="5"/>
                                        </p:tgtEl>
                                      </p:cBhvr>
                                    </p:animEffect>
                                  </p:childTnLst>
                                </p:cTn>
                              </p:par>
                              <p:par>
                                <p:cTn id="59" presetID="16" presetClass="entr" presetSubtype="42"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arn(outHorizontal)">
                                      <p:cBhvr>
                                        <p:cTn id="61" dur="3000"/>
                                        <p:tgtEl>
                                          <p:spTgt spid="8"/>
                                        </p:tgtEl>
                                      </p:cBhvr>
                                    </p:animEffect>
                                  </p:childTnLst>
                                </p:cTn>
                              </p:par>
                              <p:par>
                                <p:cTn id="62" presetID="16" presetClass="entr" presetSubtype="42"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outHorizontal)">
                                      <p:cBhvr>
                                        <p:cTn id="64" dur="3000"/>
                                        <p:tgtEl>
                                          <p:spTgt spid="9"/>
                                        </p:tgtEl>
                                      </p:cBhvr>
                                    </p:animEffect>
                                  </p:childTnLst>
                                </p:cTn>
                              </p:par>
                              <p:par>
                                <p:cTn id="65" presetID="16" presetClass="entr" presetSubtype="42"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arn(outHorizontal)">
                                      <p:cBhvr>
                                        <p:cTn id="67" dur="3000"/>
                                        <p:tgtEl>
                                          <p:spTgt spid="10"/>
                                        </p:tgtEl>
                                      </p:cBhvr>
                                    </p:animEffect>
                                  </p:childTnLst>
                                </p:cTn>
                              </p:par>
                              <p:par>
                                <p:cTn id="68" presetID="16" presetClass="entr" presetSubtype="42"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arn(outHorizontal)">
                                      <p:cBhvr>
                                        <p:cTn id="70" dur="3000"/>
                                        <p:tgtEl>
                                          <p:spTgt spid="11"/>
                                        </p:tgtEl>
                                      </p:cBhvr>
                                    </p:animEffect>
                                  </p:childTnLst>
                                </p:cTn>
                              </p:par>
                              <p:par>
                                <p:cTn id="71" presetID="16" presetClass="entr" presetSubtype="42"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arn(outHorizontal)">
                                      <p:cBhvr>
                                        <p:cTn id="73" dur="3000"/>
                                        <p:tgtEl>
                                          <p:spTgt spid="12"/>
                                        </p:tgtEl>
                                      </p:cBhvr>
                                    </p:animEffect>
                                  </p:childTnLst>
                                </p:cTn>
                              </p:par>
                              <p:par>
                                <p:cTn id="74" presetID="16" presetClass="entr" presetSubtype="42"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arn(outHorizontal)">
                                      <p:cBhvr>
                                        <p:cTn id="76" dur="3000"/>
                                        <p:tgtEl>
                                          <p:spTgt spid="13"/>
                                        </p:tgtEl>
                                      </p:cBhvr>
                                    </p:animEffect>
                                  </p:childTnLst>
                                </p:cTn>
                              </p:par>
                              <p:par>
                                <p:cTn id="77" presetID="16" presetClass="entr" presetSubtype="42" fill="hold" grpId="1"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arn(outHorizontal)">
                                      <p:cBhvr>
                                        <p:cTn id="79" dur="3000"/>
                                        <p:tgtEl>
                                          <p:spTgt spid="14"/>
                                        </p:tgtEl>
                                      </p:cBhvr>
                                    </p:animEffect>
                                  </p:childTnLst>
                                </p:cTn>
                              </p:par>
                              <p:par>
                                <p:cTn id="80" presetID="16" presetClass="entr" presetSubtype="42"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barn(outHorizontal)">
                                      <p:cBhvr>
                                        <p:cTn id="82" dur="3000"/>
                                        <p:tgtEl>
                                          <p:spTgt spid="15"/>
                                        </p:tgtEl>
                                      </p:cBhvr>
                                    </p:animEffect>
                                  </p:childTnLst>
                                </p:cTn>
                              </p:par>
                              <p:par>
                                <p:cTn id="83" presetID="16" presetClass="entr" presetSubtype="42"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outHorizontal)">
                                      <p:cBhvr>
                                        <p:cTn id="85" dur="3000"/>
                                        <p:tgtEl>
                                          <p:spTgt spid="16"/>
                                        </p:tgtEl>
                                      </p:cBhvr>
                                    </p:animEffect>
                                  </p:childTnLst>
                                </p:cTn>
                              </p:par>
                              <p:par>
                                <p:cTn id="86" presetID="16" presetClass="entr" presetSubtype="42" fill="hold" grpId="1"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outHorizontal)">
                                      <p:cBhvr>
                                        <p:cTn id="88" dur="3000"/>
                                        <p:tgtEl>
                                          <p:spTgt spid="17"/>
                                        </p:tgtEl>
                                      </p:cBhvr>
                                    </p:animEffect>
                                  </p:childTnLst>
                                </p:cTn>
                              </p:par>
                              <p:par>
                                <p:cTn id="89" presetID="16" presetClass="entr" presetSubtype="42" fill="hold" grpId="1"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barn(outHorizontal)">
                                      <p:cBhvr>
                                        <p:cTn id="91" dur="3000"/>
                                        <p:tgtEl>
                                          <p:spTgt spid="18"/>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0-ppt_h/2"/>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8"/>
                                        </p:tgtEl>
                                        <p:attrNameLst>
                                          <p:attrName>ppt_x</p:attrName>
                                        </p:attrNameLst>
                                      </p:cBhvr>
                                      <p:tavLst>
                                        <p:tav tm="0">
                                          <p:val>
                                            <p:strVal val="ppt_x"/>
                                          </p:val>
                                        </p:tav>
                                        <p:tav tm="100000">
                                          <p:val>
                                            <p:strVal val="0-ppt_w/2"/>
                                          </p:val>
                                        </p:tav>
                                      </p:tavLst>
                                    </p:anim>
                                    <p:anim calcmode="lin" valueType="num">
                                      <p:cBhvr additive="base">
                                        <p:cTn id="115" dur="3000"/>
                                        <p:tgtEl>
                                          <p:spTgt spid="18"/>
                                        </p:tgtEl>
                                        <p:attrNameLst>
                                          <p:attrName>ppt_y</p:attrName>
                                        </p:attrNameLst>
                                      </p:cBhvr>
                                      <p:tavLst>
                                        <p:tav tm="0">
                                          <p:val>
                                            <p:strVal val="ppt_y"/>
                                          </p:val>
                                        </p:tav>
                                        <p:tav tm="100000">
                                          <p:val>
                                            <p:strVal val="0-ppt_h/2"/>
                                          </p:val>
                                        </p:tav>
                                      </p:tavLst>
                                    </p:anim>
                                    <p:set>
                                      <p:cBhvr>
                                        <p:cTn id="116" dur="1" fill="hold">
                                          <p:stCondLst>
                                            <p:cond delay="2999"/>
                                          </p:stCondLst>
                                        </p:cTn>
                                        <p:tgtEl>
                                          <p:spTgt spid="18"/>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0-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0-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1+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6"/>
                                        </p:tgtEl>
                                        <p:attrNameLst>
                                          <p:attrName>style.visibility</p:attrName>
                                        </p:attrNameLst>
                                      </p:cBhvr>
                                      <p:to>
                                        <p:strVal val="visible"/>
                                      </p:to>
                                    </p:set>
                                    <p:anim calcmode="lin" valueType="num">
                                      <p:cBhvr>
                                        <p:cTn id="143" dur="3000" fill="hold"/>
                                        <p:tgtEl>
                                          <p:spTgt spid="6"/>
                                        </p:tgtEl>
                                        <p:attrNameLst>
                                          <p:attrName>ppt_w</p:attrName>
                                        </p:attrNameLst>
                                      </p:cBhvr>
                                      <p:tavLst>
                                        <p:tav tm="0">
                                          <p:val>
                                            <p:strVal val="2/3*#ppt_w"/>
                                          </p:val>
                                        </p:tav>
                                        <p:tav tm="100000">
                                          <p:val>
                                            <p:strVal val="#ppt_w"/>
                                          </p:val>
                                        </p:tav>
                                      </p:tavLst>
                                    </p:anim>
                                    <p:anim calcmode="lin" valueType="num">
                                      <p:cBhvr>
                                        <p:cTn id="144" dur="3000" fill="hold"/>
                                        <p:tgtEl>
                                          <p:spTgt spid="6"/>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6"/>
                                        </p:tgtEl>
                                        <p:attrNameLst>
                                          <p:attrName>style.visibility</p:attrName>
                                        </p:attrNameLst>
                                      </p:cBhvr>
                                      <p:to>
                                        <p:strVal val="visible"/>
                                      </p:to>
                                    </p:set>
                                    <p:animEffect transition="in" filter="diamond(out)">
                                      <p:cBhvr>
                                        <p:cTn id="147" dur="3000"/>
                                        <p:tgtEl>
                                          <p:spTgt spid="6"/>
                                        </p:tgtEl>
                                      </p:cBhvr>
                                    </p:animEffect>
                                  </p:childTnLst>
                                </p:cTn>
                              </p:par>
                            </p:childTnLst>
                          </p:cTn>
                        </p:par>
                        <p:par>
                          <p:cTn id="148" fill="hold">
                            <p:stCondLst>
                              <p:cond delay="6000"/>
                            </p:stCondLst>
                            <p:childTnLst>
                              <p:par>
                                <p:cTn id="149" presetID="2" presetClass="entr" presetSubtype="3" fill="hold" nodeType="afterEffect">
                                  <p:stCondLst>
                                    <p:cond delay="0"/>
                                  </p:stCondLst>
                                  <p:childTnLst>
                                    <p:set>
                                      <p:cBhvr>
                                        <p:cTn id="150" dur="1" fill="hold">
                                          <p:stCondLst>
                                            <p:cond delay="0"/>
                                          </p:stCondLst>
                                        </p:cTn>
                                        <p:tgtEl>
                                          <p:spTgt spid="21508"/>
                                        </p:tgtEl>
                                        <p:attrNameLst>
                                          <p:attrName>style.visibility</p:attrName>
                                        </p:attrNameLst>
                                      </p:cBhvr>
                                      <p:to>
                                        <p:strVal val="visible"/>
                                      </p:to>
                                    </p:set>
                                    <p:anim calcmode="lin" valueType="num">
                                      <p:cBhvr additive="base">
                                        <p:cTn id="151" dur="5000" fill="hold"/>
                                        <p:tgtEl>
                                          <p:spTgt spid="21508"/>
                                        </p:tgtEl>
                                        <p:attrNameLst>
                                          <p:attrName>ppt_x</p:attrName>
                                        </p:attrNameLst>
                                      </p:cBhvr>
                                      <p:tavLst>
                                        <p:tav tm="0">
                                          <p:val>
                                            <p:strVal val="1+#ppt_w/2"/>
                                          </p:val>
                                        </p:tav>
                                        <p:tav tm="100000">
                                          <p:val>
                                            <p:strVal val="#ppt_x"/>
                                          </p:val>
                                        </p:tav>
                                      </p:tavLst>
                                    </p:anim>
                                    <p:anim calcmode="lin" valueType="num">
                                      <p:cBhvr additive="base">
                                        <p:cTn id="152" dur="5000" fill="hold"/>
                                        <p:tgtEl>
                                          <p:spTgt spid="21508"/>
                                        </p:tgtEl>
                                        <p:attrNameLst>
                                          <p:attrName>ppt_y</p:attrName>
                                        </p:attrNameLst>
                                      </p:cBhvr>
                                      <p:tavLst>
                                        <p:tav tm="0">
                                          <p:val>
                                            <p:strVal val="0-#ppt_h/2"/>
                                          </p:val>
                                        </p:tav>
                                        <p:tav tm="100000">
                                          <p:val>
                                            <p:strVal val="#ppt_y"/>
                                          </p:val>
                                        </p:tav>
                                      </p:tavLst>
                                    </p:anim>
                                  </p:childTnLst>
                                </p:cTn>
                              </p:par>
                            </p:childTnLst>
                          </p:cTn>
                        </p:par>
                        <p:par>
                          <p:cTn id="153" fill="hold">
                            <p:stCondLst>
                              <p:cond delay="11000"/>
                            </p:stCondLst>
                            <p:childTnLst>
                              <p:par>
                                <p:cTn id="154" presetID="29" presetClass="entr" presetSubtype="0" fill="hold" grpId="0" nodeType="afterEffect">
                                  <p:stCondLst>
                                    <p:cond delay="0"/>
                                  </p:stCondLst>
                                  <p:childTnLst>
                                    <p:set>
                                      <p:cBhvr>
                                        <p:cTn id="155" dur="1" fill="hold">
                                          <p:stCondLst>
                                            <p:cond delay="0"/>
                                          </p:stCondLst>
                                        </p:cTn>
                                        <p:tgtEl>
                                          <p:spTgt spid="7"/>
                                        </p:tgtEl>
                                        <p:attrNameLst>
                                          <p:attrName>style.visibility</p:attrName>
                                        </p:attrNameLst>
                                      </p:cBhvr>
                                      <p:to>
                                        <p:strVal val="visible"/>
                                      </p:to>
                                    </p:set>
                                    <p:anim calcmode="lin" valueType="num">
                                      <p:cBhvr>
                                        <p:cTn id="156" dur="2000" fill="hold"/>
                                        <p:tgtEl>
                                          <p:spTgt spid="7"/>
                                        </p:tgtEl>
                                        <p:attrNameLst>
                                          <p:attrName>ppt_x</p:attrName>
                                        </p:attrNameLst>
                                      </p:cBhvr>
                                      <p:tavLst>
                                        <p:tav tm="0">
                                          <p:val>
                                            <p:strVal val="#ppt_x-.2"/>
                                          </p:val>
                                        </p:tav>
                                        <p:tav tm="100000">
                                          <p:val>
                                            <p:strVal val="#ppt_x"/>
                                          </p:val>
                                        </p:tav>
                                      </p:tavLst>
                                    </p:anim>
                                    <p:anim calcmode="lin" valueType="num">
                                      <p:cBhvr>
                                        <p:cTn id="15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5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P spid="5" grpId="1" animBg="1"/>
      <p:bldP spid="5"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8264_naked_capitalism.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00034" y="0"/>
            <a:ext cx="7429552" cy="2893100"/>
          </a:xfrm>
          <a:prstGeom prst="rect">
            <a:avLst/>
          </a:prstGeom>
          <a:noFill/>
        </p:spPr>
        <p:txBody>
          <a:bodyPr wrap="square" rtlCol="0">
            <a:spAutoFit/>
          </a:bodyPr>
          <a:lstStyle/>
          <a:p>
            <a:pPr algn="ctr"/>
            <a:r>
              <a:rPr lang="es-ES" sz="2400" b="1" dirty="0" smtClean="0">
                <a:solidFill>
                  <a:srgbClr val="FFFF00"/>
                </a:solidFill>
              </a:rPr>
              <a:t>El águila también había tenido la alegría de recibir a sus polluelos y tenía como objetivo llegar hasta el río más cercano, capturar un pez y llevarlo a su nido como alimento; pues significaba una responsabilidad muy grande criar y formar a sus aguiluchos para enfrentar los retos que la vida ofrece.</a:t>
            </a:r>
            <a:r>
              <a:rPr lang="es-ES" sz="2400" b="1" dirty="0" smtClean="0"/>
              <a:t/>
            </a:r>
            <a:br>
              <a:rPr lang="es-ES" sz="2400" b="1" dirty="0" smtClean="0"/>
            </a:br>
            <a:endParaRPr lang="es-ES" sz="2000" b="1" dirty="0" smtClean="0"/>
          </a:p>
          <a:p>
            <a:endParaRPr lang="es-ES" dirty="0"/>
          </a:p>
        </p:txBody>
      </p:sp>
      <p:sp>
        <p:nvSpPr>
          <p:cNvPr id="8" name="7 Paralelogramo"/>
          <p:cNvSpPr/>
          <p:nvPr/>
        </p:nvSpPr>
        <p:spPr>
          <a:xfrm flipH="1">
            <a:off x="1714480" y="1428736"/>
            <a:ext cx="24288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4643438" y="1428736"/>
            <a:ext cx="22764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5143504" y="1428736"/>
            <a:ext cx="22764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295508" y="1438260"/>
            <a:ext cx="24288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571472" y="1428736"/>
            <a:ext cx="24288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1152500" y="1438260"/>
            <a:ext cx="24288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643570" y="1428736"/>
            <a:ext cx="22764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6143636" y="1428736"/>
            <a:ext cx="22764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0" y="1428736"/>
            <a:ext cx="2428892" cy="4000528"/>
          </a:xfrm>
          <a:prstGeom prst="parallelogram">
            <a:avLst>
              <a:gd name="adj" fmla="val 80186"/>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6643702" y="1428736"/>
            <a:ext cx="2214578" cy="4000528"/>
          </a:xfrm>
          <a:prstGeom prst="parallelogram">
            <a:avLst>
              <a:gd name="adj" fmla="val 81381"/>
            </a:avLst>
          </a:prstGeom>
          <a:gradFill flip="none" rotWithShape="1">
            <a:gsLst>
              <a:gs pos="39000">
                <a:srgbClr val="FF6600"/>
              </a:gs>
              <a:gs pos="50000">
                <a:srgbClr val="FFC000">
                  <a:shade val="67500"/>
                  <a:satMod val="115000"/>
                </a:srgbClr>
              </a:gs>
              <a:gs pos="100000">
                <a:srgbClr val="FFC0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1+#ppt_w/2"/>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0-#ppt_w/2"/>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3"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linds(horizontal)">
                                      <p:cBhvr>
                                        <p:cTn id="50" dur="3000"/>
                                        <p:tgtEl>
                                          <p:spTgt spid="8"/>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blinds(horizontal)">
                                      <p:cBhvr>
                                        <p:cTn id="53" dur="3000"/>
                                        <p:tgtEl>
                                          <p:spTgt spid="9"/>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blinds(horizontal)">
                                      <p:cBhvr>
                                        <p:cTn id="56" dur="3000"/>
                                        <p:tgtEl>
                                          <p:spTgt spid="10"/>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blinds(horizontal)">
                                      <p:cBhvr>
                                        <p:cTn id="59" dur="3000"/>
                                        <p:tgtEl>
                                          <p:spTgt spid="11"/>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blinds(horizontal)">
                                      <p:cBhvr>
                                        <p:cTn id="62" dur="3000"/>
                                        <p:tgtEl>
                                          <p:spTgt spid="12"/>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blinds(horizontal)">
                                      <p:cBhvr>
                                        <p:cTn id="65" dur="3000"/>
                                        <p:tgtEl>
                                          <p:spTgt spid="13"/>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blinds(horizontal)">
                                      <p:cBhvr>
                                        <p:cTn id="68" dur="3000"/>
                                        <p:tgtEl>
                                          <p:spTgt spid="14"/>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linds(horizontal)">
                                      <p:cBhvr>
                                        <p:cTn id="71" dur="3000"/>
                                        <p:tgtEl>
                                          <p:spTgt spid="15"/>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blinds(horizontal)">
                                      <p:cBhvr>
                                        <p:cTn id="74" dur="3000"/>
                                        <p:tgtEl>
                                          <p:spTgt spid="16"/>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blinds(horizontal)">
                                      <p:cBhvr>
                                        <p:cTn id="77" dur="3000"/>
                                        <p:tgtEl>
                                          <p:spTgt spid="18"/>
                                        </p:tgtEl>
                                      </p:cBhvr>
                                    </p:animEffect>
                                  </p:childTnLst>
                                </p:cTn>
                              </p:par>
                              <p:par>
                                <p:cTn id="78" presetID="8" presetClass="emph" presetSubtype="0" fill="hold" grpId="2" nodeType="withEffect">
                                  <p:stCondLst>
                                    <p:cond delay="0"/>
                                  </p:stCondLst>
                                  <p:childTnLst>
                                    <p:animRot by="21600000">
                                      <p:cBhvr>
                                        <p:cTn id="79" dur="3000" fill="hold"/>
                                        <p:tgtEl>
                                          <p:spTgt spid="8"/>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12"/>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6"/>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4"/>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5"/>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8"/>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8"/>
                                        </p:tgtEl>
                                        <p:attrNameLst>
                                          <p:attrName>ppt_x</p:attrName>
                                        </p:attrNameLst>
                                      </p:cBhvr>
                                      <p:tavLst>
                                        <p:tav tm="0">
                                          <p:val>
                                            <p:strVal val="ppt_x"/>
                                          </p:val>
                                        </p:tav>
                                        <p:tav tm="100000">
                                          <p:val>
                                            <p:strVal val="1+ppt_w/2"/>
                                          </p:val>
                                        </p:tav>
                                      </p:tavLst>
                                    </p:anim>
                                    <p:anim calcmode="lin" valueType="num">
                                      <p:cBhvr additive="base">
                                        <p:cTn id="101" dur="3000"/>
                                        <p:tgtEl>
                                          <p:spTgt spid="8"/>
                                        </p:tgtEl>
                                        <p:attrNameLst>
                                          <p:attrName>ppt_y</p:attrName>
                                        </p:attrNameLst>
                                      </p:cBhvr>
                                      <p:tavLst>
                                        <p:tav tm="0">
                                          <p:val>
                                            <p:strVal val="ppt_y"/>
                                          </p:val>
                                        </p:tav>
                                        <p:tav tm="100000">
                                          <p:val>
                                            <p:strVal val="ppt_y"/>
                                          </p:val>
                                        </p:tav>
                                      </p:tavLst>
                                    </p:anim>
                                    <p:set>
                                      <p:cBhvr>
                                        <p:cTn id="102" dur="1" fill="hold">
                                          <p:stCondLst>
                                            <p:cond delay="2999"/>
                                          </p:stCondLst>
                                        </p:cTn>
                                        <p:tgtEl>
                                          <p:spTgt spid="8"/>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1+ppt_w/2"/>
                                          </p:val>
                                        </p:tav>
                                      </p:tavLst>
                                    </p:anim>
                                    <p:anim calcmode="lin" valueType="num">
                                      <p:cBhvr additive="base">
                                        <p:cTn id="105" dur="3000"/>
                                        <p:tgtEl>
                                          <p:spTgt spid="11"/>
                                        </p:tgtEl>
                                        <p:attrNameLst>
                                          <p:attrName>ppt_y</p:attrName>
                                        </p:attrNameLst>
                                      </p:cBhvr>
                                      <p:tavLst>
                                        <p:tav tm="0">
                                          <p:val>
                                            <p:strVal val="ppt_y"/>
                                          </p:val>
                                        </p:tav>
                                        <p:tav tm="100000">
                                          <p:val>
                                            <p:strVal val="ppt_y"/>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12"/>
                                        </p:tgtEl>
                                        <p:attrNameLst>
                                          <p:attrName>ppt_x</p:attrName>
                                        </p:attrNameLst>
                                      </p:cBhvr>
                                      <p:tavLst>
                                        <p:tav tm="0">
                                          <p:val>
                                            <p:strVal val="ppt_x"/>
                                          </p:val>
                                        </p:tav>
                                        <p:tav tm="100000">
                                          <p:val>
                                            <p:strVal val="1+ppt_w/2"/>
                                          </p:val>
                                        </p:tav>
                                      </p:tavLst>
                                    </p:anim>
                                    <p:anim calcmode="lin" valueType="num">
                                      <p:cBhvr additive="base">
                                        <p:cTn id="109" dur="3000"/>
                                        <p:tgtEl>
                                          <p:spTgt spid="12"/>
                                        </p:tgtEl>
                                        <p:attrNameLst>
                                          <p:attrName>ppt_y</p:attrName>
                                        </p:attrNameLst>
                                      </p:cBhvr>
                                      <p:tavLst>
                                        <p:tav tm="0">
                                          <p:val>
                                            <p:strVal val="ppt_y"/>
                                          </p:val>
                                        </p:tav>
                                        <p:tav tm="100000">
                                          <p:val>
                                            <p:strVal val="ppt_y"/>
                                          </p:val>
                                        </p:tav>
                                      </p:tavLst>
                                    </p:anim>
                                    <p:set>
                                      <p:cBhvr>
                                        <p:cTn id="110" dur="1" fill="hold">
                                          <p:stCondLst>
                                            <p:cond delay="2999"/>
                                          </p:stCondLst>
                                        </p:cTn>
                                        <p:tgtEl>
                                          <p:spTgt spid="12"/>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13"/>
                                        </p:tgtEl>
                                        <p:attrNameLst>
                                          <p:attrName>ppt_x</p:attrName>
                                        </p:attrNameLst>
                                      </p:cBhvr>
                                      <p:tavLst>
                                        <p:tav tm="0">
                                          <p:val>
                                            <p:strVal val="ppt_x"/>
                                          </p:val>
                                        </p:tav>
                                        <p:tav tm="100000">
                                          <p:val>
                                            <p:strVal val="1+ppt_w/2"/>
                                          </p:val>
                                        </p:tav>
                                      </p:tavLst>
                                    </p:anim>
                                    <p:anim calcmode="lin" valueType="num">
                                      <p:cBhvr additive="base">
                                        <p:cTn id="113" dur="3000"/>
                                        <p:tgtEl>
                                          <p:spTgt spid="13"/>
                                        </p:tgtEl>
                                        <p:attrNameLst>
                                          <p:attrName>ppt_y</p:attrName>
                                        </p:attrNameLst>
                                      </p:cBhvr>
                                      <p:tavLst>
                                        <p:tav tm="0">
                                          <p:val>
                                            <p:strVal val="ppt_y"/>
                                          </p:val>
                                        </p:tav>
                                        <p:tav tm="100000">
                                          <p:val>
                                            <p:strVal val="ppt_y"/>
                                          </p:val>
                                        </p:tav>
                                      </p:tavLst>
                                    </p:anim>
                                    <p:set>
                                      <p:cBhvr>
                                        <p:cTn id="114" dur="1" fill="hold">
                                          <p:stCondLst>
                                            <p:cond delay="2999"/>
                                          </p:stCondLst>
                                        </p:cTn>
                                        <p:tgtEl>
                                          <p:spTgt spid="13"/>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6"/>
                                        </p:tgtEl>
                                        <p:attrNameLst>
                                          <p:attrName>ppt_x</p:attrName>
                                        </p:attrNameLst>
                                      </p:cBhvr>
                                      <p:tavLst>
                                        <p:tav tm="0">
                                          <p:val>
                                            <p:strVal val="ppt_x"/>
                                          </p:val>
                                        </p:tav>
                                        <p:tav tm="100000">
                                          <p:val>
                                            <p:strVal val="1+ppt_w/2"/>
                                          </p:val>
                                        </p:tav>
                                      </p:tavLst>
                                    </p:anim>
                                    <p:anim calcmode="lin" valueType="num">
                                      <p:cBhvr additive="base">
                                        <p:cTn id="117" dur="3000"/>
                                        <p:tgtEl>
                                          <p:spTgt spid="16"/>
                                        </p:tgtEl>
                                        <p:attrNameLst>
                                          <p:attrName>ppt_y</p:attrName>
                                        </p:attrNameLst>
                                      </p:cBhvr>
                                      <p:tavLst>
                                        <p:tav tm="0">
                                          <p:val>
                                            <p:strVal val="ppt_y"/>
                                          </p:val>
                                        </p:tav>
                                        <p:tav tm="100000">
                                          <p:val>
                                            <p:strVal val="ppt_y"/>
                                          </p:val>
                                        </p:tav>
                                      </p:tavLst>
                                    </p:anim>
                                    <p:set>
                                      <p:cBhvr>
                                        <p:cTn id="118" dur="1" fill="hold">
                                          <p:stCondLst>
                                            <p:cond delay="2999"/>
                                          </p:stCondLst>
                                        </p:cTn>
                                        <p:tgtEl>
                                          <p:spTgt spid="16"/>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4"/>
                                        </p:tgtEl>
                                        <p:attrNameLst>
                                          <p:attrName>ppt_x</p:attrName>
                                        </p:attrNameLst>
                                      </p:cBhvr>
                                      <p:tavLst>
                                        <p:tav tm="0">
                                          <p:val>
                                            <p:strVal val="ppt_x"/>
                                          </p:val>
                                        </p:tav>
                                        <p:tav tm="100000">
                                          <p:val>
                                            <p:strVal val="0-ppt_w/2"/>
                                          </p:val>
                                        </p:tav>
                                      </p:tavLst>
                                    </p:anim>
                                    <p:anim calcmode="lin" valueType="num">
                                      <p:cBhvr additive="base">
                                        <p:cTn id="129" dur="3000"/>
                                        <p:tgtEl>
                                          <p:spTgt spid="14"/>
                                        </p:tgtEl>
                                        <p:attrNameLst>
                                          <p:attrName>ppt_y</p:attrName>
                                        </p:attrNameLst>
                                      </p:cBhvr>
                                      <p:tavLst>
                                        <p:tav tm="0">
                                          <p:val>
                                            <p:strVal val="ppt_y"/>
                                          </p:val>
                                        </p:tav>
                                        <p:tav tm="100000">
                                          <p:val>
                                            <p:strVal val="ppt_y"/>
                                          </p:val>
                                        </p:tav>
                                      </p:tavLst>
                                    </p:anim>
                                    <p:set>
                                      <p:cBhvr>
                                        <p:cTn id="130" dur="1" fill="hold">
                                          <p:stCondLst>
                                            <p:cond delay="2999"/>
                                          </p:stCondLst>
                                        </p:cTn>
                                        <p:tgtEl>
                                          <p:spTgt spid="14"/>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5"/>
                                        </p:tgtEl>
                                        <p:attrNameLst>
                                          <p:attrName>ppt_x</p:attrName>
                                        </p:attrNameLst>
                                      </p:cBhvr>
                                      <p:tavLst>
                                        <p:tav tm="0">
                                          <p:val>
                                            <p:strVal val="ppt_x"/>
                                          </p:val>
                                        </p:tav>
                                        <p:tav tm="100000">
                                          <p:val>
                                            <p:strVal val="0-ppt_w/2"/>
                                          </p:val>
                                        </p:tav>
                                      </p:tavLst>
                                    </p:anim>
                                    <p:anim calcmode="lin" valueType="num">
                                      <p:cBhvr additive="base">
                                        <p:cTn id="133" dur="3000"/>
                                        <p:tgtEl>
                                          <p:spTgt spid="15"/>
                                        </p:tgtEl>
                                        <p:attrNameLst>
                                          <p:attrName>ppt_y</p:attrName>
                                        </p:attrNameLst>
                                      </p:cBhvr>
                                      <p:tavLst>
                                        <p:tav tm="0">
                                          <p:val>
                                            <p:strVal val="ppt_y"/>
                                          </p:val>
                                        </p:tav>
                                        <p:tav tm="100000">
                                          <p:val>
                                            <p:strVal val="ppt_y"/>
                                          </p:val>
                                        </p:tav>
                                      </p:tavLst>
                                    </p:anim>
                                    <p:set>
                                      <p:cBhvr>
                                        <p:cTn id="134" dur="1" fill="hold">
                                          <p:stCondLst>
                                            <p:cond delay="2999"/>
                                          </p:stCondLst>
                                        </p:cTn>
                                        <p:tgtEl>
                                          <p:spTgt spid="15"/>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8"/>
                                        </p:tgtEl>
                                        <p:attrNameLst>
                                          <p:attrName>ppt_x</p:attrName>
                                        </p:attrNameLst>
                                      </p:cBhvr>
                                      <p:tavLst>
                                        <p:tav tm="0">
                                          <p:val>
                                            <p:strVal val="ppt_x"/>
                                          </p:val>
                                        </p:tav>
                                        <p:tav tm="100000">
                                          <p:val>
                                            <p:strVal val="0-ppt_w/2"/>
                                          </p:val>
                                        </p:tav>
                                      </p:tavLst>
                                    </p:anim>
                                    <p:anim calcmode="lin" valueType="num">
                                      <p:cBhvr additive="base">
                                        <p:cTn id="137" dur="3000"/>
                                        <p:tgtEl>
                                          <p:spTgt spid="18"/>
                                        </p:tgtEl>
                                        <p:attrNameLst>
                                          <p:attrName>ppt_y</p:attrName>
                                        </p:attrNameLst>
                                      </p:cBhvr>
                                      <p:tavLst>
                                        <p:tav tm="0">
                                          <p:val>
                                            <p:strVal val="ppt_y"/>
                                          </p:val>
                                        </p:tav>
                                        <p:tav tm="100000">
                                          <p:val>
                                            <p:strVal val="ppt_y"/>
                                          </p:val>
                                        </p:tav>
                                      </p:tavLst>
                                    </p:anim>
                                    <p:set>
                                      <p:cBhvr>
                                        <p:cTn id="138" dur="1" fill="hold">
                                          <p:stCondLst>
                                            <p:cond delay="2999"/>
                                          </p:stCondLst>
                                        </p:cTn>
                                        <p:tgtEl>
                                          <p:spTgt spid="18"/>
                                        </p:tgtEl>
                                        <p:attrNameLst>
                                          <p:attrName>style.visibility</p:attrName>
                                        </p:attrNameLst>
                                      </p:cBhvr>
                                      <p:to>
                                        <p:strVal val="hidden"/>
                                      </p:to>
                                    </p:set>
                                  </p:childTnLst>
                                </p:cTn>
                              </p:par>
                              <p:par>
                                <p:cTn id="139" presetID="16" presetClass="entr" presetSubtype="37"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Effect transition="in" filter="barn(outVertical)">
                                      <p:cBhvr>
                                        <p:cTn id="141" dur="3000"/>
                                        <p:tgtEl>
                                          <p:spTgt spid="5"/>
                                        </p:tgtEl>
                                      </p:cBhvr>
                                    </p:animEffect>
                                  </p:childTnLst>
                                </p:cTn>
                              </p:par>
                              <p:par>
                                <p:cTn id="142" presetID="23" presetClass="entr" presetSubtype="272" fill="hold" nodeType="withEffect">
                                  <p:stCondLst>
                                    <p:cond delay="0"/>
                                  </p:stCondLst>
                                  <p:childTnLst>
                                    <p:set>
                                      <p:cBhvr>
                                        <p:cTn id="143" dur="1" fill="hold">
                                          <p:stCondLst>
                                            <p:cond delay="0"/>
                                          </p:stCondLst>
                                        </p:cTn>
                                        <p:tgtEl>
                                          <p:spTgt spid="5"/>
                                        </p:tgtEl>
                                        <p:attrNameLst>
                                          <p:attrName>style.visibility</p:attrName>
                                        </p:attrNameLst>
                                      </p:cBhvr>
                                      <p:to>
                                        <p:strVal val="visible"/>
                                      </p:to>
                                    </p:set>
                                    <p:anim calcmode="lin" valueType="num">
                                      <p:cBhvr>
                                        <p:cTn id="144" dur="3000" fill="hold"/>
                                        <p:tgtEl>
                                          <p:spTgt spid="5"/>
                                        </p:tgtEl>
                                        <p:attrNameLst>
                                          <p:attrName>ppt_w</p:attrName>
                                        </p:attrNameLst>
                                      </p:cBhvr>
                                      <p:tavLst>
                                        <p:tav tm="0">
                                          <p:val>
                                            <p:strVal val="2/3*#ppt_w"/>
                                          </p:val>
                                        </p:tav>
                                        <p:tav tm="100000">
                                          <p:val>
                                            <p:strVal val="#ppt_w"/>
                                          </p:val>
                                        </p:tav>
                                      </p:tavLst>
                                    </p:anim>
                                    <p:anim calcmode="lin" valueType="num">
                                      <p:cBhvr>
                                        <p:cTn id="145" dur="3000" fill="hold"/>
                                        <p:tgtEl>
                                          <p:spTgt spid="5"/>
                                        </p:tgtEl>
                                        <p:attrNameLst>
                                          <p:attrName>ppt_h</p:attrName>
                                        </p:attrNameLst>
                                      </p:cBhvr>
                                      <p:tavLst>
                                        <p:tav tm="0">
                                          <p:val>
                                            <p:strVal val="2/3*#ppt_h"/>
                                          </p:val>
                                        </p:tav>
                                        <p:tav tm="100000">
                                          <p:val>
                                            <p:strVal val="#ppt_h"/>
                                          </p:val>
                                        </p:tav>
                                      </p:tavLst>
                                    </p:anim>
                                  </p:childTnLst>
                                </p:cTn>
                              </p:par>
                            </p:childTnLst>
                          </p:cTn>
                        </p:par>
                        <p:par>
                          <p:cTn id="146" fill="hold">
                            <p:stCondLst>
                              <p:cond delay="6000"/>
                            </p:stCondLst>
                            <p:childTnLst>
                              <p:par>
                                <p:cTn id="147" presetID="29" presetClass="entr" presetSubtype="0" fill="hold" grpId="0" nodeType="afterEffect">
                                  <p:stCondLst>
                                    <p:cond delay="0"/>
                                  </p:stCondLst>
                                  <p:childTnLst>
                                    <p:set>
                                      <p:cBhvr>
                                        <p:cTn id="148" dur="1" fill="hold">
                                          <p:stCondLst>
                                            <p:cond delay="0"/>
                                          </p:stCondLst>
                                        </p:cTn>
                                        <p:tgtEl>
                                          <p:spTgt spid="6"/>
                                        </p:tgtEl>
                                        <p:attrNameLst>
                                          <p:attrName>style.visibility</p:attrName>
                                        </p:attrNameLst>
                                      </p:cBhvr>
                                      <p:to>
                                        <p:strVal val="visible"/>
                                      </p:to>
                                    </p:set>
                                    <p:anim calcmode="lin" valueType="num">
                                      <p:cBhvr>
                                        <p:cTn id="149" dur="2000" fill="hold"/>
                                        <p:tgtEl>
                                          <p:spTgt spid="6"/>
                                        </p:tgtEl>
                                        <p:attrNameLst>
                                          <p:attrName>ppt_x</p:attrName>
                                        </p:attrNameLst>
                                      </p:cBhvr>
                                      <p:tavLst>
                                        <p:tav tm="0">
                                          <p:val>
                                            <p:strVal val="#ppt_x-.2"/>
                                          </p:val>
                                        </p:tav>
                                        <p:tav tm="100000">
                                          <p:val>
                                            <p:strVal val="#ppt_x"/>
                                          </p:val>
                                        </p:tav>
                                      </p:tavLst>
                                    </p:anim>
                                    <p:anim calcmode="lin" valueType="num">
                                      <p:cBhvr>
                                        <p:cTn id="150"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P spid="18" grpId="1" animBg="1"/>
      <p:bldP spid="18" grpId="2" animBg="1"/>
      <p:bldP spid="18" grpId="3"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76.jpe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57158" y="3934123"/>
            <a:ext cx="3786214" cy="2923877"/>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El águila al notar la presencia de Alberto lo miró fijamente y le preguntó: "¿A dónde te diriges buen hombre? Veo en tus ojos la alegría" </a:t>
            </a:r>
            <a:r>
              <a:rPr lang="es-ES" sz="2000" b="1" dirty="0" smtClean="0">
                <a:solidFill>
                  <a:srgbClr val="FFFF00"/>
                </a:solidFill>
                <a:effectLst>
                  <a:outerShdw blurRad="38100" dist="38100" dir="2700000" algn="tl">
                    <a:srgbClr val="000000">
                      <a:alpha val="43137"/>
                    </a:srgbClr>
                  </a:outerShdw>
                </a:effectLst>
              </a:rPr>
              <a:t/>
            </a:r>
            <a:br>
              <a:rPr lang="es-ES" sz="2000" b="1" dirty="0" smtClean="0">
                <a:solidFill>
                  <a:srgbClr val="FFFF00"/>
                </a:solidFill>
                <a:effectLst>
                  <a:outerShdw blurRad="38100" dist="38100" dir="2700000" algn="tl">
                    <a:srgbClr val="000000">
                      <a:alpha val="43137"/>
                    </a:srgbClr>
                  </a:outerShdw>
                </a:effectLst>
              </a:rPr>
            </a:br>
            <a:endParaRPr lang="es-ES" sz="2000" b="1" dirty="0" smtClean="0">
              <a:solidFill>
                <a:srgbClr val="FFFF00"/>
              </a:solidFill>
              <a:effectLst>
                <a:outerShdw blurRad="38100" dist="38100" dir="2700000" algn="tl">
                  <a:srgbClr val="000000">
                    <a:alpha val="43137"/>
                  </a:srgbClr>
                </a:outerShdw>
              </a:effectLst>
            </a:endParaRPr>
          </a:p>
          <a:p>
            <a:endParaRPr lang="es-ES" sz="2000" b="1" dirty="0">
              <a:solidFill>
                <a:srgbClr val="FFFF00"/>
              </a:solidFill>
              <a:effectLst>
                <a:outerShdw blurRad="38100" dist="38100" dir="2700000" algn="tl">
                  <a:srgbClr val="000000">
                    <a:alpha val="43137"/>
                  </a:srgbClr>
                </a:outerShdw>
              </a:effectLst>
            </a:endParaRPr>
          </a:p>
        </p:txBody>
      </p:sp>
      <p:sp>
        <p:nvSpPr>
          <p:cNvPr id="8" name="7 Rectángulo"/>
          <p:cNvSpPr/>
          <p:nvPr/>
        </p:nvSpPr>
        <p:spPr>
          <a:xfrm flipH="1">
            <a:off x="157196"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657294"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1157328"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1657394"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2157428"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a:off x="2657526"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3157560"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3657722"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4157756"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4657854"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H="1">
            <a:off x="5157888"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H="1">
            <a:off x="5657954"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6215106" y="1071546"/>
            <a:ext cx="285720"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H="1">
            <a:off x="6586616"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H="1">
            <a:off x="7143800" y="1071546"/>
            <a:ext cx="285720"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H="1">
            <a:off x="7515342" y="1071546"/>
            <a:ext cx="342838"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H="1">
            <a:off x="8072494" y="1071546"/>
            <a:ext cx="285720"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8501090" y="1071546"/>
            <a:ext cx="285720"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flipH="1">
            <a:off x="8858280" y="1071546"/>
            <a:ext cx="285720" cy="3286148"/>
          </a:xfrm>
          <a:prstGeom prst="rect">
            <a:avLst/>
          </a:prstGeom>
          <a:solidFill>
            <a:srgbClr val="FF99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0-#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0-#ppt_w/2"/>
                                          </p:val>
                                        </p:tav>
                                        <p:tav tm="100000">
                                          <p:val>
                                            <p:strVal val="#ppt_x"/>
                                          </p:val>
                                        </p:tav>
                                      </p:tavLst>
                                    </p:anim>
                                    <p:anim calcmode="lin" valueType="num">
                                      <p:cBhvr additive="base">
                                        <p:cTn id="47" dur="3000" fill="hold"/>
                                        <p:tgtEl>
                                          <p:spTgt spid="17"/>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0-#ppt_w/2"/>
                                          </p:val>
                                        </p:tav>
                                        <p:tav tm="100000">
                                          <p:val>
                                            <p:strVal val="#ppt_x"/>
                                          </p:val>
                                        </p:tav>
                                      </p:tavLst>
                                    </p:anim>
                                    <p:anim calcmode="lin" valueType="num">
                                      <p:cBhvr additive="base">
                                        <p:cTn id="51" dur="3000" fill="hold"/>
                                        <p:tgtEl>
                                          <p:spTgt spid="1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0-#ppt_w/2"/>
                                          </p:val>
                                        </p:tav>
                                        <p:tav tm="100000">
                                          <p:val>
                                            <p:strVal val="#ppt_x"/>
                                          </p:val>
                                        </p:tav>
                                      </p:tavLst>
                                    </p:anim>
                                    <p:anim calcmode="lin" valueType="num">
                                      <p:cBhvr additive="base">
                                        <p:cTn id="55" dur="3000" fill="hold"/>
                                        <p:tgtEl>
                                          <p:spTgt spid="1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0-#ppt_w/2"/>
                                          </p:val>
                                        </p:tav>
                                        <p:tav tm="100000">
                                          <p:val>
                                            <p:strVal val="#ppt_x"/>
                                          </p:val>
                                        </p:tav>
                                      </p:tavLst>
                                    </p:anim>
                                    <p:anim calcmode="lin" valueType="num">
                                      <p:cBhvr additive="base">
                                        <p:cTn id="59" dur="3000" fill="hold"/>
                                        <p:tgtEl>
                                          <p:spTgt spid="2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0-#ppt_w/2"/>
                                          </p:val>
                                        </p:tav>
                                        <p:tav tm="100000">
                                          <p:val>
                                            <p:strVal val="#ppt_x"/>
                                          </p:val>
                                        </p:tav>
                                      </p:tavLst>
                                    </p:anim>
                                    <p:anim calcmode="lin" valueType="num">
                                      <p:cBhvr additive="base">
                                        <p:cTn id="63" dur="3000" fill="hold"/>
                                        <p:tgtEl>
                                          <p:spTgt spid="2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0-#ppt_w/2"/>
                                          </p:val>
                                        </p:tav>
                                        <p:tav tm="100000">
                                          <p:val>
                                            <p:strVal val="#ppt_x"/>
                                          </p:val>
                                        </p:tav>
                                      </p:tavLst>
                                    </p:anim>
                                    <p:anim calcmode="lin" valueType="num">
                                      <p:cBhvr additive="base">
                                        <p:cTn id="67" dur="3000" fill="hold"/>
                                        <p:tgtEl>
                                          <p:spTgt spid="22"/>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0-#ppt_w/2"/>
                                          </p:val>
                                        </p:tav>
                                        <p:tav tm="100000">
                                          <p:val>
                                            <p:strVal val="#ppt_x"/>
                                          </p:val>
                                        </p:tav>
                                      </p:tavLst>
                                    </p:anim>
                                    <p:anim calcmode="lin" valueType="num">
                                      <p:cBhvr additive="base">
                                        <p:cTn id="71" dur="3000" fill="hold"/>
                                        <p:tgtEl>
                                          <p:spTgt spid="2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0-#ppt_w/2"/>
                                          </p:val>
                                        </p:tav>
                                        <p:tav tm="100000">
                                          <p:val>
                                            <p:strVal val="#ppt_x"/>
                                          </p:val>
                                        </p:tav>
                                      </p:tavLst>
                                    </p:anim>
                                    <p:anim calcmode="lin" valueType="num">
                                      <p:cBhvr additive="base">
                                        <p:cTn id="75" dur="3000" fill="hold"/>
                                        <p:tgtEl>
                                          <p:spTgt spid="2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0-#ppt_w/2"/>
                                          </p:val>
                                        </p:tav>
                                        <p:tav tm="100000">
                                          <p:val>
                                            <p:strVal val="#ppt_x"/>
                                          </p:val>
                                        </p:tav>
                                      </p:tavLst>
                                    </p:anim>
                                    <p:anim calcmode="lin" valueType="num">
                                      <p:cBhvr additive="base">
                                        <p:cTn id="79" dur="3000" fill="hold"/>
                                        <p:tgtEl>
                                          <p:spTgt spid="25"/>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0-#ppt_w/2"/>
                                          </p:val>
                                        </p:tav>
                                        <p:tav tm="100000">
                                          <p:val>
                                            <p:strVal val="#ppt_x"/>
                                          </p:val>
                                        </p:tav>
                                      </p:tavLst>
                                    </p:anim>
                                    <p:anim calcmode="lin" valueType="num">
                                      <p:cBhvr additive="base">
                                        <p:cTn id="83" dur="3000" fill="hold"/>
                                        <p:tgtEl>
                                          <p:spTgt spid="26"/>
                                        </p:tgtEl>
                                        <p:attrNameLst>
                                          <p:attrName>ppt_y</p:attrName>
                                        </p:attrNameLst>
                                      </p:cBhvr>
                                      <p:tavLst>
                                        <p:tav tm="0">
                                          <p:val>
                                            <p:strVal val="#ppt_y"/>
                                          </p:val>
                                        </p:tav>
                                        <p:tav tm="100000">
                                          <p:val>
                                            <p:strVal val="#ppt_y"/>
                                          </p:val>
                                        </p:tav>
                                      </p:tavLst>
                                    </p:anim>
                                  </p:childTnLst>
                                </p:cTn>
                              </p:par>
                              <p:par>
                                <p:cTn id="84" presetID="13" presetClass="entr" presetSubtype="16"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plus(in)">
                                      <p:cBhvr>
                                        <p:cTn id="86" dur="3000"/>
                                        <p:tgtEl>
                                          <p:spTgt spid="8"/>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plus(in)">
                                      <p:cBhvr>
                                        <p:cTn id="89" dur="3000"/>
                                        <p:tgtEl>
                                          <p:spTgt spid="9"/>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plus(in)">
                                      <p:cBhvr>
                                        <p:cTn id="92" dur="3000"/>
                                        <p:tgtEl>
                                          <p:spTgt spid="10"/>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plus(in)">
                                      <p:cBhvr>
                                        <p:cTn id="98" dur="3000"/>
                                        <p:tgtEl>
                                          <p:spTgt spid="12"/>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plus(in)">
                                      <p:cBhvr>
                                        <p:cTn id="101" dur="3000"/>
                                        <p:tgtEl>
                                          <p:spTgt spid="13"/>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plus(in)">
                                      <p:cBhvr>
                                        <p:cTn id="104" dur="3000"/>
                                        <p:tgtEl>
                                          <p:spTgt spid="14"/>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plus(in)">
                                      <p:cBhvr>
                                        <p:cTn id="107" dur="3000"/>
                                        <p:tgtEl>
                                          <p:spTgt spid="15"/>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plus(in)">
                                      <p:cBhvr>
                                        <p:cTn id="110" dur="3000"/>
                                        <p:tgtEl>
                                          <p:spTgt spid="16"/>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plus(in)">
                                      <p:cBhvr>
                                        <p:cTn id="116" dur="3000"/>
                                        <p:tgtEl>
                                          <p:spTgt spid="18"/>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plus(in)">
                                      <p:cBhvr>
                                        <p:cTn id="119" dur="3000"/>
                                        <p:tgtEl>
                                          <p:spTgt spid="19"/>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plus(in)">
                                      <p:cBhvr>
                                        <p:cTn id="122" dur="3000"/>
                                        <p:tgtEl>
                                          <p:spTgt spid="20"/>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plus(in)">
                                      <p:cBhvr>
                                        <p:cTn id="125" dur="3000"/>
                                        <p:tgtEl>
                                          <p:spTgt spid="21"/>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22"/>
                                        </p:tgtEl>
                                        <p:attrNameLst>
                                          <p:attrName>style.visibility</p:attrName>
                                        </p:attrNameLst>
                                      </p:cBhvr>
                                      <p:to>
                                        <p:strVal val="visible"/>
                                      </p:to>
                                    </p:set>
                                    <p:animEffect transition="in" filter="plus(in)">
                                      <p:cBhvr>
                                        <p:cTn id="128" dur="3000"/>
                                        <p:tgtEl>
                                          <p:spTgt spid="22"/>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23"/>
                                        </p:tgtEl>
                                        <p:attrNameLst>
                                          <p:attrName>style.visibility</p:attrName>
                                        </p:attrNameLst>
                                      </p:cBhvr>
                                      <p:to>
                                        <p:strVal val="visible"/>
                                      </p:to>
                                    </p:set>
                                    <p:animEffect transition="in" filter="plus(in)">
                                      <p:cBhvr>
                                        <p:cTn id="131" dur="3000"/>
                                        <p:tgtEl>
                                          <p:spTgt spid="23"/>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24"/>
                                        </p:tgtEl>
                                        <p:attrNameLst>
                                          <p:attrName>style.visibility</p:attrName>
                                        </p:attrNameLst>
                                      </p:cBhvr>
                                      <p:to>
                                        <p:strVal val="visible"/>
                                      </p:to>
                                    </p:set>
                                    <p:animEffect transition="in" filter="plus(in)">
                                      <p:cBhvr>
                                        <p:cTn id="134" dur="3000"/>
                                        <p:tgtEl>
                                          <p:spTgt spid="24"/>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5"/>
                                        </p:tgtEl>
                                        <p:attrNameLst>
                                          <p:attrName>style.visibility</p:attrName>
                                        </p:attrNameLst>
                                      </p:cBhvr>
                                      <p:to>
                                        <p:strVal val="visible"/>
                                      </p:to>
                                    </p:set>
                                    <p:animEffect transition="in" filter="plus(in)">
                                      <p:cBhvr>
                                        <p:cTn id="137" dur="3000"/>
                                        <p:tgtEl>
                                          <p:spTgt spid="25"/>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6"/>
                                        </p:tgtEl>
                                        <p:attrNameLst>
                                          <p:attrName>style.visibility</p:attrName>
                                        </p:attrNameLst>
                                      </p:cBhvr>
                                      <p:to>
                                        <p:strVal val="visible"/>
                                      </p:to>
                                    </p:set>
                                    <p:animEffect transition="in" filter="plus(in)">
                                      <p:cBhvr>
                                        <p:cTn id="140" dur="3000"/>
                                        <p:tgtEl>
                                          <p:spTgt spid="26"/>
                                        </p:tgtEl>
                                      </p:cBhvr>
                                    </p:animEffect>
                                  </p:childTnLst>
                                </p:cTn>
                              </p:par>
                              <p:par>
                                <p:cTn id="141" presetID="8" presetClass="emph" presetSubtype="0" fill="hold" grpId="2"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fill="hold" grpId="2" nodeType="withEffect">
                                  <p:stCondLst>
                                    <p:cond delay="0"/>
                                  </p:stCondLst>
                                  <p:childTnLst>
                                    <p:animRot by="21600000">
                                      <p:cBhvr>
                                        <p:cTn id="144" dur="3000" fill="hold"/>
                                        <p:tgtEl>
                                          <p:spTgt spid="9"/>
                                        </p:tgtEl>
                                        <p:attrNameLst>
                                          <p:attrName>r</p:attrName>
                                        </p:attrNameLst>
                                      </p:cBhvr>
                                    </p:animRot>
                                  </p:childTnLst>
                                </p:cTn>
                              </p:par>
                              <p:par>
                                <p:cTn id="145" presetID="8" presetClass="emph" presetSubtype="0" fill="hold" grpId="2"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grpId="2"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grpId="2" nodeType="withEffect">
                                  <p:stCondLst>
                                    <p:cond delay="0"/>
                                  </p:stCondLst>
                                  <p:childTnLst>
                                    <p:animRot by="21600000">
                                      <p:cBhvr>
                                        <p:cTn id="150" dur="3000" fill="hold"/>
                                        <p:tgtEl>
                                          <p:spTgt spid="12"/>
                                        </p:tgtEl>
                                        <p:attrNameLst>
                                          <p:attrName>r</p:attrName>
                                        </p:attrNameLst>
                                      </p:cBhvr>
                                    </p:animRot>
                                  </p:childTnLst>
                                </p:cTn>
                              </p:par>
                              <p:par>
                                <p:cTn id="151" presetID="8" presetClass="emph" presetSubtype="0" fill="hold" grpId="2" nodeType="withEffect">
                                  <p:stCondLst>
                                    <p:cond delay="0"/>
                                  </p:stCondLst>
                                  <p:childTnLst>
                                    <p:animRot by="21600000">
                                      <p:cBhvr>
                                        <p:cTn id="152" dur="3000" fill="hold"/>
                                        <p:tgtEl>
                                          <p:spTgt spid="13"/>
                                        </p:tgtEl>
                                        <p:attrNameLst>
                                          <p:attrName>r</p:attrName>
                                        </p:attrNameLst>
                                      </p:cBhvr>
                                    </p:animRot>
                                  </p:childTnLst>
                                </p:cTn>
                              </p:par>
                              <p:par>
                                <p:cTn id="153" presetID="8" presetClass="emph" presetSubtype="0" fill="hold" grpId="2" nodeType="withEffect">
                                  <p:stCondLst>
                                    <p:cond delay="0"/>
                                  </p:stCondLst>
                                  <p:childTnLst>
                                    <p:animRot by="21600000">
                                      <p:cBhvr>
                                        <p:cTn id="154" dur="3000" fill="hold"/>
                                        <p:tgtEl>
                                          <p:spTgt spid="14"/>
                                        </p:tgtEl>
                                        <p:attrNameLst>
                                          <p:attrName>r</p:attrName>
                                        </p:attrNameLst>
                                      </p:cBhvr>
                                    </p:animRot>
                                  </p:childTnLst>
                                </p:cTn>
                              </p:par>
                              <p:par>
                                <p:cTn id="155" presetID="8" presetClass="emph" presetSubtype="0" fill="hold" grpId="2" nodeType="withEffect">
                                  <p:stCondLst>
                                    <p:cond delay="0"/>
                                  </p:stCondLst>
                                  <p:childTnLst>
                                    <p:animRot by="21600000">
                                      <p:cBhvr>
                                        <p:cTn id="156" dur="3000" fill="hold"/>
                                        <p:tgtEl>
                                          <p:spTgt spid="15"/>
                                        </p:tgtEl>
                                        <p:attrNameLst>
                                          <p:attrName>r</p:attrName>
                                        </p:attrNameLst>
                                      </p:cBhvr>
                                    </p:animRot>
                                  </p:childTnLst>
                                </p:cTn>
                              </p:par>
                              <p:par>
                                <p:cTn id="157" presetID="8" presetClass="emph" presetSubtype="0" fill="hold" grpId="2" nodeType="withEffect">
                                  <p:stCondLst>
                                    <p:cond delay="0"/>
                                  </p:stCondLst>
                                  <p:childTnLst>
                                    <p:animRot by="21600000">
                                      <p:cBhvr>
                                        <p:cTn id="158" dur="3000" fill="hold"/>
                                        <p:tgtEl>
                                          <p:spTgt spid="16"/>
                                        </p:tgtEl>
                                        <p:attrNameLst>
                                          <p:attrName>r</p:attrName>
                                        </p:attrNameLst>
                                      </p:cBhvr>
                                    </p:animRot>
                                  </p:childTnLst>
                                </p:cTn>
                              </p:par>
                              <p:par>
                                <p:cTn id="159" presetID="8" presetClass="emph" presetSubtype="0" fill="hold" grpId="2" nodeType="withEffect">
                                  <p:stCondLst>
                                    <p:cond delay="0"/>
                                  </p:stCondLst>
                                  <p:childTnLst>
                                    <p:animRot by="21600000">
                                      <p:cBhvr>
                                        <p:cTn id="160" dur="3000" fill="hold"/>
                                        <p:tgtEl>
                                          <p:spTgt spid="17"/>
                                        </p:tgtEl>
                                        <p:attrNameLst>
                                          <p:attrName>r</p:attrName>
                                        </p:attrNameLst>
                                      </p:cBhvr>
                                    </p:animRot>
                                  </p:childTnLst>
                                </p:cTn>
                              </p:par>
                              <p:par>
                                <p:cTn id="161" presetID="8" presetClass="emph" presetSubtype="0" fill="hold" grpId="2" nodeType="withEffect">
                                  <p:stCondLst>
                                    <p:cond delay="0"/>
                                  </p:stCondLst>
                                  <p:childTnLst>
                                    <p:animRot by="21600000">
                                      <p:cBhvr>
                                        <p:cTn id="162" dur="3000" fill="hold"/>
                                        <p:tgtEl>
                                          <p:spTgt spid="18"/>
                                        </p:tgtEl>
                                        <p:attrNameLst>
                                          <p:attrName>r</p:attrName>
                                        </p:attrNameLst>
                                      </p:cBhvr>
                                    </p:animRot>
                                  </p:childTnLst>
                                </p:cTn>
                              </p:par>
                              <p:par>
                                <p:cTn id="163" presetID="8" presetClass="emph" presetSubtype="0" fill="hold" grpId="2" nodeType="withEffect">
                                  <p:stCondLst>
                                    <p:cond delay="0"/>
                                  </p:stCondLst>
                                  <p:childTnLst>
                                    <p:animRot by="21600000">
                                      <p:cBhvr>
                                        <p:cTn id="164" dur="3000" fill="hold"/>
                                        <p:tgtEl>
                                          <p:spTgt spid="19"/>
                                        </p:tgtEl>
                                        <p:attrNameLst>
                                          <p:attrName>r</p:attrName>
                                        </p:attrNameLst>
                                      </p:cBhvr>
                                    </p:animRot>
                                  </p:childTnLst>
                                </p:cTn>
                              </p:par>
                              <p:par>
                                <p:cTn id="165" presetID="8" presetClass="emph" presetSubtype="0" fill="hold" grpId="2" nodeType="withEffect">
                                  <p:stCondLst>
                                    <p:cond delay="0"/>
                                  </p:stCondLst>
                                  <p:childTnLst>
                                    <p:animRot by="21600000">
                                      <p:cBhvr>
                                        <p:cTn id="166" dur="3000" fill="hold"/>
                                        <p:tgtEl>
                                          <p:spTgt spid="20"/>
                                        </p:tgtEl>
                                        <p:attrNameLst>
                                          <p:attrName>r</p:attrName>
                                        </p:attrNameLst>
                                      </p:cBhvr>
                                    </p:animRot>
                                  </p:childTnLst>
                                </p:cTn>
                              </p:par>
                              <p:par>
                                <p:cTn id="167" presetID="8" presetClass="emph" presetSubtype="0" fill="hold" grpId="2" nodeType="withEffect">
                                  <p:stCondLst>
                                    <p:cond delay="0"/>
                                  </p:stCondLst>
                                  <p:childTnLst>
                                    <p:animRot by="21600000">
                                      <p:cBhvr>
                                        <p:cTn id="168" dur="3000" fill="hold"/>
                                        <p:tgtEl>
                                          <p:spTgt spid="21"/>
                                        </p:tgtEl>
                                        <p:attrNameLst>
                                          <p:attrName>r</p:attrName>
                                        </p:attrNameLst>
                                      </p:cBhvr>
                                    </p:animRot>
                                  </p:childTnLst>
                                </p:cTn>
                              </p:par>
                              <p:par>
                                <p:cTn id="169" presetID="8" presetClass="emph" presetSubtype="0" fill="hold" grpId="2" nodeType="withEffect">
                                  <p:stCondLst>
                                    <p:cond delay="0"/>
                                  </p:stCondLst>
                                  <p:childTnLst>
                                    <p:animRot by="21600000">
                                      <p:cBhvr>
                                        <p:cTn id="170" dur="3000" fill="hold"/>
                                        <p:tgtEl>
                                          <p:spTgt spid="22"/>
                                        </p:tgtEl>
                                        <p:attrNameLst>
                                          <p:attrName>r</p:attrName>
                                        </p:attrNameLst>
                                      </p:cBhvr>
                                    </p:animRot>
                                  </p:childTnLst>
                                </p:cTn>
                              </p:par>
                              <p:par>
                                <p:cTn id="171" presetID="8" presetClass="emph" presetSubtype="0" fill="hold" grpId="2" nodeType="withEffect">
                                  <p:stCondLst>
                                    <p:cond delay="0"/>
                                  </p:stCondLst>
                                  <p:childTnLst>
                                    <p:animRot by="21600000">
                                      <p:cBhvr>
                                        <p:cTn id="172" dur="3000" fill="hold"/>
                                        <p:tgtEl>
                                          <p:spTgt spid="23"/>
                                        </p:tgtEl>
                                        <p:attrNameLst>
                                          <p:attrName>r</p:attrName>
                                        </p:attrNameLst>
                                      </p:cBhvr>
                                    </p:animRot>
                                  </p:childTnLst>
                                </p:cTn>
                              </p:par>
                              <p:par>
                                <p:cTn id="173" presetID="8" presetClass="emph" presetSubtype="0" fill="hold" grpId="2" nodeType="withEffect">
                                  <p:stCondLst>
                                    <p:cond delay="0"/>
                                  </p:stCondLst>
                                  <p:childTnLst>
                                    <p:animRot by="21600000">
                                      <p:cBhvr>
                                        <p:cTn id="174" dur="3000" fill="hold"/>
                                        <p:tgtEl>
                                          <p:spTgt spid="24"/>
                                        </p:tgtEl>
                                        <p:attrNameLst>
                                          <p:attrName>r</p:attrName>
                                        </p:attrNameLst>
                                      </p:cBhvr>
                                    </p:animRot>
                                  </p:childTnLst>
                                </p:cTn>
                              </p:par>
                              <p:par>
                                <p:cTn id="175" presetID="8" presetClass="emph" presetSubtype="0" fill="hold" grpId="2" nodeType="withEffect">
                                  <p:stCondLst>
                                    <p:cond delay="0"/>
                                  </p:stCondLst>
                                  <p:childTnLst>
                                    <p:animRot by="21600000">
                                      <p:cBhvr>
                                        <p:cTn id="176" dur="3000" fill="hold"/>
                                        <p:tgtEl>
                                          <p:spTgt spid="25"/>
                                        </p:tgtEl>
                                        <p:attrNameLst>
                                          <p:attrName>r</p:attrName>
                                        </p:attrNameLst>
                                      </p:cBhvr>
                                    </p:animRot>
                                  </p:childTnLst>
                                </p:cTn>
                              </p:par>
                              <p:par>
                                <p:cTn id="177" presetID="8" presetClass="emph" presetSubtype="0" fill="hold" grpId="2" nodeType="withEffect">
                                  <p:stCondLst>
                                    <p:cond delay="0"/>
                                  </p:stCondLst>
                                  <p:childTnLst>
                                    <p:animRot by="21600000">
                                      <p:cBhvr>
                                        <p:cTn id="178" dur="3000" fill="hold"/>
                                        <p:tgtEl>
                                          <p:spTgt spid="26"/>
                                        </p:tgtEl>
                                        <p:attrNameLst>
                                          <p:attrName>r</p:attrName>
                                        </p:attrNameLst>
                                      </p:cBhvr>
                                    </p:animRot>
                                  </p:childTnLst>
                                </p:cTn>
                              </p:par>
                            </p:childTnLst>
                          </p:cTn>
                        </p:par>
                        <p:par>
                          <p:cTn id="179" fill="hold">
                            <p:stCondLst>
                              <p:cond delay="3000"/>
                            </p:stCondLst>
                            <p:childTnLst>
                              <p:par>
                                <p:cTn id="180" presetID="2" presetClass="exit" presetSubtype="8" fill="hold" grpId="3" nodeType="afterEffect">
                                  <p:stCondLst>
                                    <p:cond delay="0"/>
                                  </p:stCondLst>
                                  <p:childTnLst>
                                    <p:anim calcmode="lin" valueType="num">
                                      <p:cBhvr additive="base">
                                        <p:cTn id="181" dur="3000"/>
                                        <p:tgtEl>
                                          <p:spTgt spid="8"/>
                                        </p:tgtEl>
                                        <p:attrNameLst>
                                          <p:attrName>ppt_x</p:attrName>
                                        </p:attrNameLst>
                                      </p:cBhvr>
                                      <p:tavLst>
                                        <p:tav tm="0">
                                          <p:val>
                                            <p:strVal val="ppt_x"/>
                                          </p:val>
                                        </p:tav>
                                        <p:tav tm="100000">
                                          <p:val>
                                            <p:strVal val="0-ppt_w/2"/>
                                          </p:val>
                                        </p:tav>
                                      </p:tavLst>
                                    </p:anim>
                                    <p:anim calcmode="lin" valueType="num">
                                      <p:cBhvr additive="base">
                                        <p:cTn id="182" dur="3000"/>
                                        <p:tgtEl>
                                          <p:spTgt spid="8"/>
                                        </p:tgtEl>
                                        <p:attrNameLst>
                                          <p:attrName>ppt_y</p:attrName>
                                        </p:attrNameLst>
                                      </p:cBhvr>
                                      <p:tavLst>
                                        <p:tav tm="0">
                                          <p:val>
                                            <p:strVal val="ppt_y"/>
                                          </p:val>
                                        </p:tav>
                                        <p:tav tm="100000">
                                          <p:val>
                                            <p:strVal val="ppt_y"/>
                                          </p:val>
                                        </p:tav>
                                      </p:tavLst>
                                    </p:anim>
                                    <p:set>
                                      <p:cBhvr>
                                        <p:cTn id="183" dur="1" fill="hold">
                                          <p:stCondLst>
                                            <p:cond delay="2999"/>
                                          </p:stCondLst>
                                        </p:cTn>
                                        <p:tgtEl>
                                          <p:spTgt spid="8"/>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3000"/>
                                        <p:tgtEl>
                                          <p:spTgt spid="9"/>
                                        </p:tgtEl>
                                        <p:attrNameLst>
                                          <p:attrName>ppt_x</p:attrName>
                                        </p:attrNameLst>
                                      </p:cBhvr>
                                      <p:tavLst>
                                        <p:tav tm="0">
                                          <p:val>
                                            <p:strVal val="ppt_x"/>
                                          </p:val>
                                        </p:tav>
                                        <p:tav tm="100000">
                                          <p:val>
                                            <p:strVal val="0-ppt_w/2"/>
                                          </p:val>
                                        </p:tav>
                                      </p:tavLst>
                                    </p:anim>
                                    <p:anim calcmode="lin" valueType="num">
                                      <p:cBhvr additive="base">
                                        <p:cTn id="186" dur="3000"/>
                                        <p:tgtEl>
                                          <p:spTgt spid="9"/>
                                        </p:tgtEl>
                                        <p:attrNameLst>
                                          <p:attrName>ppt_y</p:attrName>
                                        </p:attrNameLst>
                                      </p:cBhvr>
                                      <p:tavLst>
                                        <p:tav tm="0">
                                          <p:val>
                                            <p:strVal val="ppt_y"/>
                                          </p:val>
                                        </p:tav>
                                        <p:tav tm="100000">
                                          <p:val>
                                            <p:strVal val="ppt_y"/>
                                          </p:val>
                                        </p:tav>
                                      </p:tavLst>
                                    </p:anim>
                                    <p:set>
                                      <p:cBhvr>
                                        <p:cTn id="187" dur="1" fill="hold">
                                          <p:stCondLst>
                                            <p:cond delay="2999"/>
                                          </p:stCondLst>
                                        </p:cTn>
                                        <p:tgtEl>
                                          <p:spTgt spid="9"/>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10"/>
                                        </p:tgtEl>
                                        <p:attrNameLst>
                                          <p:attrName>ppt_x</p:attrName>
                                        </p:attrNameLst>
                                      </p:cBhvr>
                                      <p:tavLst>
                                        <p:tav tm="0">
                                          <p:val>
                                            <p:strVal val="ppt_x"/>
                                          </p:val>
                                        </p:tav>
                                        <p:tav tm="100000">
                                          <p:val>
                                            <p:strVal val="0-ppt_w/2"/>
                                          </p:val>
                                        </p:tav>
                                      </p:tavLst>
                                    </p:anim>
                                    <p:anim calcmode="lin" valueType="num">
                                      <p:cBhvr additive="base">
                                        <p:cTn id="190" dur="3000"/>
                                        <p:tgtEl>
                                          <p:spTgt spid="10"/>
                                        </p:tgtEl>
                                        <p:attrNameLst>
                                          <p:attrName>ppt_y</p:attrName>
                                        </p:attrNameLst>
                                      </p:cBhvr>
                                      <p:tavLst>
                                        <p:tav tm="0">
                                          <p:val>
                                            <p:strVal val="ppt_y"/>
                                          </p:val>
                                        </p:tav>
                                        <p:tav tm="100000">
                                          <p:val>
                                            <p:strVal val="ppt_y"/>
                                          </p:val>
                                        </p:tav>
                                      </p:tavLst>
                                    </p:anim>
                                    <p:set>
                                      <p:cBhvr>
                                        <p:cTn id="191" dur="1" fill="hold">
                                          <p:stCondLst>
                                            <p:cond delay="2999"/>
                                          </p:stCondLst>
                                        </p:cTn>
                                        <p:tgtEl>
                                          <p:spTgt spid="10"/>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11"/>
                                        </p:tgtEl>
                                        <p:attrNameLst>
                                          <p:attrName>ppt_x</p:attrName>
                                        </p:attrNameLst>
                                      </p:cBhvr>
                                      <p:tavLst>
                                        <p:tav tm="0">
                                          <p:val>
                                            <p:strVal val="ppt_x"/>
                                          </p:val>
                                        </p:tav>
                                        <p:tav tm="100000">
                                          <p:val>
                                            <p:strVal val="0-ppt_w/2"/>
                                          </p:val>
                                        </p:tav>
                                      </p:tavLst>
                                    </p:anim>
                                    <p:anim calcmode="lin" valueType="num">
                                      <p:cBhvr additive="base">
                                        <p:cTn id="194" dur="3000"/>
                                        <p:tgtEl>
                                          <p:spTgt spid="11"/>
                                        </p:tgtEl>
                                        <p:attrNameLst>
                                          <p:attrName>ppt_y</p:attrName>
                                        </p:attrNameLst>
                                      </p:cBhvr>
                                      <p:tavLst>
                                        <p:tav tm="0">
                                          <p:val>
                                            <p:strVal val="ppt_y"/>
                                          </p:val>
                                        </p:tav>
                                        <p:tav tm="100000">
                                          <p:val>
                                            <p:strVal val="ppt_y"/>
                                          </p:val>
                                        </p:tav>
                                      </p:tavLst>
                                    </p:anim>
                                    <p:set>
                                      <p:cBhvr>
                                        <p:cTn id="195" dur="1" fill="hold">
                                          <p:stCondLst>
                                            <p:cond delay="2999"/>
                                          </p:stCondLst>
                                        </p:cTn>
                                        <p:tgtEl>
                                          <p:spTgt spid="11"/>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2"/>
                                        </p:tgtEl>
                                        <p:attrNameLst>
                                          <p:attrName>ppt_x</p:attrName>
                                        </p:attrNameLst>
                                      </p:cBhvr>
                                      <p:tavLst>
                                        <p:tav tm="0">
                                          <p:val>
                                            <p:strVal val="ppt_x"/>
                                          </p:val>
                                        </p:tav>
                                        <p:tav tm="100000">
                                          <p:val>
                                            <p:strVal val="0-ppt_w/2"/>
                                          </p:val>
                                        </p:tav>
                                      </p:tavLst>
                                    </p:anim>
                                    <p:anim calcmode="lin" valueType="num">
                                      <p:cBhvr additive="base">
                                        <p:cTn id="198" dur="3000"/>
                                        <p:tgtEl>
                                          <p:spTgt spid="12"/>
                                        </p:tgtEl>
                                        <p:attrNameLst>
                                          <p:attrName>ppt_y</p:attrName>
                                        </p:attrNameLst>
                                      </p:cBhvr>
                                      <p:tavLst>
                                        <p:tav tm="0">
                                          <p:val>
                                            <p:strVal val="ppt_y"/>
                                          </p:val>
                                        </p:tav>
                                        <p:tav tm="100000">
                                          <p:val>
                                            <p:strVal val="ppt_y"/>
                                          </p:val>
                                        </p:tav>
                                      </p:tavLst>
                                    </p:anim>
                                    <p:set>
                                      <p:cBhvr>
                                        <p:cTn id="199" dur="1" fill="hold">
                                          <p:stCondLst>
                                            <p:cond delay="2999"/>
                                          </p:stCondLst>
                                        </p:cTn>
                                        <p:tgtEl>
                                          <p:spTgt spid="12"/>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3"/>
                                        </p:tgtEl>
                                        <p:attrNameLst>
                                          <p:attrName>ppt_x</p:attrName>
                                        </p:attrNameLst>
                                      </p:cBhvr>
                                      <p:tavLst>
                                        <p:tav tm="0">
                                          <p:val>
                                            <p:strVal val="ppt_x"/>
                                          </p:val>
                                        </p:tav>
                                        <p:tav tm="100000">
                                          <p:val>
                                            <p:strVal val="0-ppt_w/2"/>
                                          </p:val>
                                        </p:tav>
                                      </p:tavLst>
                                    </p:anim>
                                    <p:anim calcmode="lin" valueType="num">
                                      <p:cBhvr additive="base">
                                        <p:cTn id="202" dur="3000"/>
                                        <p:tgtEl>
                                          <p:spTgt spid="13"/>
                                        </p:tgtEl>
                                        <p:attrNameLst>
                                          <p:attrName>ppt_y</p:attrName>
                                        </p:attrNameLst>
                                      </p:cBhvr>
                                      <p:tavLst>
                                        <p:tav tm="0">
                                          <p:val>
                                            <p:strVal val="ppt_y"/>
                                          </p:val>
                                        </p:tav>
                                        <p:tav tm="100000">
                                          <p:val>
                                            <p:strVal val="ppt_y"/>
                                          </p:val>
                                        </p:tav>
                                      </p:tavLst>
                                    </p:anim>
                                    <p:set>
                                      <p:cBhvr>
                                        <p:cTn id="203" dur="1" fill="hold">
                                          <p:stCondLst>
                                            <p:cond delay="2999"/>
                                          </p:stCondLst>
                                        </p:cTn>
                                        <p:tgtEl>
                                          <p:spTgt spid="13"/>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5"/>
                                        </p:tgtEl>
                                        <p:attrNameLst>
                                          <p:attrName>ppt_x</p:attrName>
                                        </p:attrNameLst>
                                      </p:cBhvr>
                                      <p:tavLst>
                                        <p:tav tm="0">
                                          <p:val>
                                            <p:strVal val="ppt_x"/>
                                          </p:val>
                                        </p:tav>
                                        <p:tav tm="100000">
                                          <p:val>
                                            <p:strVal val="0-ppt_w/2"/>
                                          </p:val>
                                        </p:tav>
                                      </p:tavLst>
                                    </p:anim>
                                    <p:anim calcmode="lin" valueType="num">
                                      <p:cBhvr additive="base">
                                        <p:cTn id="210" dur="3000"/>
                                        <p:tgtEl>
                                          <p:spTgt spid="15"/>
                                        </p:tgtEl>
                                        <p:attrNameLst>
                                          <p:attrName>ppt_y</p:attrName>
                                        </p:attrNameLst>
                                      </p:cBhvr>
                                      <p:tavLst>
                                        <p:tav tm="0">
                                          <p:val>
                                            <p:strVal val="ppt_y"/>
                                          </p:val>
                                        </p:tav>
                                        <p:tav tm="100000">
                                          <p:val>
                                            <p:strVal val="ppt_y"/>
                                          </p:val>
                                        </p:tav>
                                      </p:tavLst>
                                    </p:anim>
                                    <p:set>
                                      <p:cBhvr>
                                        <p:cTn id="211" dur="1" fill="hold">
                                          <p:stCondLst>
                                            <p:cond delay="2999"/>
                                          </p:stCondLst>
                                        </p:cTn>
                                        <p:tgtEl>
                                          <p:spTgt spid="15"/>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6"/>
                                        </p:tgtEl>
                                        <p:attrNameLst>
                                          <p:attrName>ppt_x</p:attrName>
                                        </p:attrNameLst>
                                      </p:cBhvr>
                                      <p:tavLst>
                                        <p:tav tm="0">
                                          <p:val>
                                            <p:strVal val="ppt_x"/>
                                          </p:val>
                                        </p:tav>
                                        <p:tav tm="100000">
                                          <p:val>
                                            <p:strVal val="0-ppt_w/2"/>
                                          </p:val>
                                        </p:tav>
                                      </p:tavLst>
                                    </p:anim>
                                    <p:anim calcmode="lin" valueType="num">
                                      <p:cBhvr additive="base">
                                        <p:cTn id="214" dur="3000"/>
                                        <p:tgtEl>
                                          <p:spTgt spid="16"/>
                                        </p:tgtEl>
                                        <p:attrNameLst>
                                          <p:attrName>ppt_y</p:attrName>
                                        </p:attrNameLst>
                                      </p:cBhvr>
                                      <p:tavLst>
                                        <p:tav tm="0">
                                          <p:val>
                                            <p:strVal val="ppt_y"/>
                                          </p:val>
                                        </p:tav>
                                        <p:tav tm="100000">
                                          <p:val>
                                            <p:strVal val="ppt_y"/>
                                          </p:val>
                                        </p:tav>
                                      </p:tavLst>
                                    </p:anim>
                                    <p:set>
                                      <p:cBhvr>
                                        <p:cTn id="215" dur="1" fill="hold">
                                          <p:stCondLst>
                                            <p:cond delay="2999"/>
                                          </p:stCondLst>
                                        </p:cTn>
                                        <p:tgtEl>
                                          <p:spTgt spid="16"/>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17"/>
                                        </p:tgtEl>
                                        <p:attrNameLst>
                                          <p:attrName>ppt_x</p:attrName>
                                        </p:attrNameLst>
                                      </p:cBhvr>
                                      <p:tavLst>
                                        <p:tav tm="0">
                                          <p:val>
                                            <p:strVal val="ppt_x"/>
                                          </p:val>
                                        </p:tav>
                                        <p:tav tm="100000">
                                          <p:val>
                                            <p:strVal val="0-ppt_w/2"/>
                                          </p:val>
                                        </p:tav>
                                      </p:tavLst>
                                    </p:anim>
                                    <p:anim calcmode="lin" valueType="num">
                                      <p:cBhvr additive="base">
                                        <p:cTn id="218" dur="3000"/>
                                        <p:tgtEl>
                                          <p:spTgt spid="17"/>
                                        </p:tgtEl>
                                        <p:attrNameLst>
                                          <p:attrName>ppt_y</p:attrName>
                                        </p:attrNameLst>
                                      </p:cBhvr>
                                      <p:tavLst>
                                        <p:tav tm="0">
                                          <p:val>
                                            <p:strVal val="ppt_y"/>
                                          </p:val>
                                        </p:tav>
                                        <p:tav tm="100000">
                                          <p:val>
                                            <p:strVal val="ppt_y"/>
                                          </p:val>
                                        </p:tav>
                                      </p:tavLst>
                                    </p:anim>
                                    <p:set>
                                      <p:cBhvr>
                                        <p:cTn id="219" dur="1" fill="hold">
                                          <p:stCondLst>
                                            <p:cond delay="2999"/>
                                          </p:stCondLst>
                                        </p:cTn>
                                        <p:tgtEl>
                                          <p:spTgt spid="17"/>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18"/>
                                        </p:tgtEl>
                                        <p:attrNameLst>
                                          <p:attrName>ppt_x</p:attrName>
                                        </p:attrNameLst>
                                      </p:cBhvr>
                                      <p:tavLst>
                                        <p:tav tm="0">
                                          <p:val>
                                            <p:strVal val="ppt_x"/>
                                          </p:val>
                                        </p:tav>
                                        <p:tav tm="100000">
                                          <p:val>
                                            <p:strVal val="0-ppt_w/2"/>
                                          </p:val>
                                        </p:tav>
                                      </p:tavLst>
                                    </p:anim>
                                    <p:anim calcmode="lin" valueType="num">
                                      <p:cBhvr additive="base">
                                        <p:cTn id="222" dur="3000"/>
                                        <p:tgtEl>
                                          <p:spTgt spid="18"/>
                                        </p:tgtEl>
                                        <p:attrNameLst>
                                          <p:attrName>ppt_y</p:attrName>
                                        </p:attrNameLst>
                                      </p:cBhvr>
                                      <p:tavLst>
                                        <p:tav tm="0">
                                          <p:val>
                                            <p:strVal val="ppt_y"/>
                                          </p:val>
                                        </p:tav>
                                        <p:tav tm="100000">
                                          <p:val>
                                            <p:strVal val="ppt_y"/>
                                          </p:val>
                                        </p:tav>
                                      </p:tavLst>
                                    </p:anim>
                                    <p:set>
                                      <p:cBhvr>
                                        <p:cTn id="223" dur="1" fill="hold">
                                          <p:stCondLst>
                                            <p:cond delay="2999"/>
                                          </p:stCondLst>
                                        </p:cTn>
                                        <p:tgtEl>
                                          <p:spTgt spid="18"/>
                                        </p:tgtEl>
                                        <p:attrNameLst>
                                          <p:attrName>style.visibility</p:attrName>
                                        </p:attrNameLst>
                                      </p:cBhvr>
                                      <p:to>
                                        <p:strVal val="hidden"/>
                                      </p:to>
                                    </p:set>
                                  </p:childTnLst>
                                </p:cTn>
                              </p:par>
                              <p:par>
                                <p:cTn id="224" presetID="2" presetClass="exit" presetSubtype="8" fill="hold" grpId="3" nodeType="withEffect">
                                  <p:stCondLst>
                                    <p:cond delay="0"/>
                                  </p:stCondLst>
                                  <p:childTnLst>
                                    <p:anim calcmode="lin" valueType="num">
                                      <p:cBhvr additive="base">
                                        <p:cTn id="225" dur="3000"/>
                                        <p:tgtEl>
                                          <p:spTgt spid="19"/>
                                        </p:tgtEl>
                                        <p:attrNameLst>
                                          <p:attrName>ppt_x</p:attrName>
                                        </p:attrNameLst>
                                      </p:cBhvr>
                                      <p:tavLst>
                                        <p:tav tm="0">
                                          <p:val>
                                            <p:strVal val="ppt_x"/>
                                          </p:val>
                                        </p:tav>
                                        <p:tav tm="100000">
                                          <p:val>
                                            <p:strVal val="0-ppt_w/2"/>
                                          </p:val>
                                        </p:tav>
                                      </p:tavLst>
                                    </p:anim>
                                    <p:anim calcmode="lin" valueType="num">
                                      <p:cBhvr additive="base">
                                        <p:cTn id="226" dur="3000"/>
                                        <p:tgtEl>
                                          <p:spTgt spid="19"/>
                                        </p:tgtEl>
                                        <p:attrNameLst>
                                          <p:attrName>ppt_y</p:attrName>
                                        </p:attrNameLst>
                                      </p:cBhvr>
                                      <p:tavLst>
                                        <p:tav tm="0">
                                          <p:val>
                                            <p:strVal val="ppt_y"/>
                                          </p:val>
                                        </p:tav>
                                        <p:tav tm="100000">
                                          <p:val>
                                            <p:strVal val="ppt_y"/>
                                          </p:val>
                                        </p:tav>
                                      </p:tavLst>
                                    </p:anim>
                                    <p:set>
                                      <p:cBhvr>
                                        <p:cTn id="227" dur="1" fill="hold">
                                          <p:stCondLst>
                                            <p:cond delay="2999"/>
                                          </p:stCondLst>
                                        </p:cTn>
                                        <p:tgtEl>
                                          <p:spTgt spid="19"/>
                                        </p:tgtEl>
                                        <p:attrNameLst>
                                          <p:attrName>style.visibility</p:attrName>
                                        </p:attrNameLst>
                                      </p:cBhvr>
                                      <p:to>
                                        <p:strVal val="hidden"/>
                                      </p:to>
                                    </p:set>
                                  </p:childTnLst>
                                </p:cTn>
                              </p:par>
                              <p:par>
                                <p:cTn id="228" presetID="2" presetClass="exit" presetSubtype="8" fill="hold" grpId="3" nodeType="withEffect">
                                  <p:stCondLst>
                                    <p:cond delay="0"/>
                                  </p:stCondLst>
                                  <p:childTnLst>
                                    <p:anim calcmode="lin" valueType="num">
                                      <p:cBhvr additive="base">
                                        <p:cTn id="229" dur="3000"/>
                                        <p:tgtEl>
                                          <p:spTgt spid="20"/>
                                        </p:tgtEl>
                                        <p:attrNameLst>
                                          <p:attrName>ppt_x</p:attrName>
                                        </p:attrNameLst>
                                      </p:cBhvr>
                                      <p:tavLst>
                                        <p:tav tm="0">
                                          <p:val>
                                            <p:strVal val="ppt_x"/>
                                          </p:val>
                                        </p:tav>
                                        <p:tav tm="100000">
                                          <p:val>
                                            <p:strVal val="0-ppt_w/2"/>
                                          </p:val>
                                        </p:tav>
                                      </p:tavLst>
                                    </p:anim>
                                    <p:anim calcmode="lin" valueType="num">
                                      <p:cBhvr additive="base">
                                        <p:cTn id="230" dur="3000"/>
                                        <p:tgtEl>
                                          <p:spTgt spid="20"/>
                                        </p:tgtEl>
                                        <p:attrNameLst>
                                          <p:attrName>ppt_y</p:attrName>
                                        </p:attrNameLst>
                                      </p:cBhvr>
                                      <p:tavLst>
                                        <p:tav tm="0">
                                          <p:val>
                                            <p:strVal val="ppt_y"/>
                                          </p:val>
                                        </p:tav>
                                        <p:tav tm="100000">
                                          <p:val>
                                            <p:strVal val="ppt_y"/>
                                          </p:val>
                                        </p:tav>
                                      </p:tavLst>
                                    </p:anim>
                                    <p:set>
                                      <p:cBhvr>
                                        <p:cTn id="231" dur="1" fill="hold">
                                          <p:stCondLst>
                                            <p:cond delay="2999"/>
                                          </p:stCondLst>
                                        </p:cTn>
                                        <p:tgtEl>
                                          <p:spTgt spid="20"/>
                                        </p:tgtEl>
                                        <p:attrNameLst>
                                          <p:attrName>style.visibility</p:attrName>
                                        </p:attrNameLst>
                                      </p:cBhvr>
                                      <p:to>
                                        <p:strVal val="hidden"/>
                                      </p:to>
                                    </p:set>
                                  </p:childTnLst>
                                </p:cTn>
                              </p:par>
                              <p:par>
                                <p:cTn id="232" presetID="2" presetClass="exit" presetSubtype="8" fill="hold" grpId="3" nodeType="withEffect">
                                  <p:stCondLst>
                                    <p:cond delay="0"/>
                                  </p:stCondLst>
                                  <p:childTnLst>
                                    <p:anim calcmode="lin" valueType="num">
                                      <p:cBhvr additive="base">
                                        <p:cTn id="233" dur="3000"/>
                                        <p:tgtEl>
                                          <p:spTgt spid="21"/>
                                        </p:tgtEl>
                                        <p:attrNameLst>
                                          <p:attrName>ppt_x</p:attrName>
                                        </p:attrNameLst>
                                      </p:cBhvr>
                                      <p:tavLst>
                                        <p:tav tm="0">
                                          <p:val>
                                            <p:strVal val="ppt_x"/>
                                          </p:val>
                                        </p:tav>
                                        <p:tav tm="100000">
                                          <p:val>
                                            <p:strVal val="0-ppt_w/2"/>
                                          </p:val>
                                        </p:tav>
                                      </p:tavLst>
                                    </p:anim>
                                    <p:anim calcmode="lin" valueType="num">
                                      <p:cBhvr additive="base">
                                        <p:cTn id="234" dur="3000"/>
                                        <p:tgtEl>
                                          <p:spTgt spid="21"/>
                                        </p:tgtEl>
                                        <p:attrNameLst>
                                          <p:attrName>ppt_y</p:attrName>
                                        </p:attrNameLst>
                                      </p:cBhvr>
                                      <p:tavLst>
                                        <p:tav tm="0">
                                          <p:val>
                                            <p:strVal val="ppt_y"/>
                                          </p:val>
                                        </p:tav>
                                        <p:tav tm="100000">
                                          <p:val>
                                            <p:strVal val="ppt_y"/>
                                          </p:val>
                                        </p:tav>
                                      </p:tavLst>
                                    </p:anim>
                                    <p:set>
                                      <p:cBhvr>
                                        <p:cTn id="235" dur="1" fill="hold">
                                          <p:stCondLst>
                                            <p:cond delay="2999"/>
                                          </p:stCondLst>
                                        </p:cTn>
                                        <p:tgtEl>
                                          <p:spTgt spid="21"/>
                                        </p:tgtEl>
                                        <p:attrNameLst>
                                          <p:attrName>style.visibility</p:attrName>
                                        </p:attrNameLst>
                                      </p:cBhvr>
                                      <p:to>
                                        <p:strVal val="hidden"/>
                                      </p:to>
                                    </p:set>
                                  </p:childTnLst>
                                </p:cTn>
                              </p:par>
                              <p:par>
                                <p:cTn id="236" presetID="2" presetClass="exit" presetSubtype="8" fill="hold" grpId="3" nodeType="withEffect">
                                  <p:stCondLst>
                                    <p:cond delay="0"/>
                                  </p:stCondLst>
                                  <p:childTnLst>
                                    <p:anim calcmode="lin" valueType="num">
                                      <p:cBhvr additive="base">
                                        <p:cTn id="237" dur="3000"/>
                                        <p:tgtEl>
                                          <p:spTgt spid="22"/>
                                        </p:tgtEl>
                                        <p:attrNameLst>
                                          <p:attrName>ppt_x</p:attrName>
                                        </p:attrNameLst>
                                      </p:cBhvr>
                                      <p:tavLst>
                                        <p:tav tm="0">
                                          <p:val>
                                            <p:strVal val="ppt_x"/>
                                          </p:val>
                                        </p:tav>
                                        <p:tav tm="100000">
                                          <p:val>
                                            <p:strVal val="0-ppt_w/2"/>
                                          </p:val>
                                        </p:tav>
                                      </p:tavLst>
                                    </p:anim>
                                    <p:anim calcmode="lin" valueType="num">
                                      <p:cBhvr additive="base">
                                        <p:cTn id="238" dur="3000"/>
                                        <p:tgtEl>
                                          <p:spTgt spid="22"/>
                                        </p:tgtEl>
                                        <p:attrNameLst>
                                          <p:attrName>ppt_y</p:attrName>
                                        </p:attrNameLst>
                                      </p:cBhvr>
                                      <p:tavLst>
                                        <p:tav tm="0">
                                          <p:val>
                                            <p:strVal val="ppt_y"/>
                                          </p:val>
                                        </p:tav>
                                        <p:tav tm="100000">
                                          <p:val>
                                            <p:strVal val="ppt_y"/>
                                          </p:val>
                                        </p:tav>
                                      </p:tavLst>
                                    </p:anim>
                                    <p:set>
                                      <p:cBhvr>
                                        <p:cTn id="239" dur="1" fill="hold">
                                          <p:stCondLst>
                                            <p:cond delay="2999"/>
                                          </p:stCondLst>
                                        </p:cTn>
                                        <p:tgtEl>
                                          <p:spTgt spid="22"/>
                                        </p:tgtEl>
                                        <p:attrNameLst>
                                          <p:attrName>style.visibility</p:attrName>
                                        </p:attrNameLst>
                                      </p:cBhvr>
                                      <p:to>
                                        <p:strVal val="hidden"/>
                                      </p:to>
                                    </p:set>
                                  </p:childTnLst>
                                </p:cTn>
                              </p:par>
                              <p:par>
                                <p:cTn id="240" presetID="2" presetClass="exit" presetSubtype="8" fill="hold" grpId="3" nodeType="withEffect">
                                  <p:stCondLst>
                                    <p:cond delay="0"/>
                                  </p:stCondLst>
                                  <p:childTnLst>
                                    <p:anim calcmode="lin" valueType="num">
                                      <p:cBhvr additive="base">
                                        <p:cTn id="241" dur="3000"/>
                                        <p:tgtEl>
                                          <p:spTgt spid="23"/>
                                        </p:tgtEl>
                                        <p:attrNameLst>
                                          <p:attrName>ppt_x</p:attrName>
                                        </p:attrNameLst>
                                      </p:cBhvr>
                                      <p:tavLst>
                                        <p:tav tm="0">
                                          <p:val>
                                            <p:strVal val="ppt_x"/>
                                          </p:val>
                                        </p:tav>
                                        <p:tav tm="100000">
                                          <p:val>
                                            <p:strVal val="0-ppt_w/2"/>
                                          </p:val>
                                        </p:tav>
                                      </p:tavLst>
                                    </p:anim>
                                    <p:anim calcmode="lin" valueType="num">
                                      <p:cBhvr additive="base">
                                        <p:cTn id="242" dur="3000"/>
                                        <p:tgtEl>
                                          <p:spTgt spid="23"/>
                                        </p:tgtEl>
                                        <p:attrNameLst>
                                          <p:attrName>ppt_y</p:attrName>
                                        </p:attrNameLst>
                                      </p:cBhvr>
                                      <p:tavLst>
                                        <p:tav tm="0">
                                          <p:val>
                                            <p:strVal val="ppt_y"/>
                                          </p:val>
                                        </p:tav>
                                        <p:tav tm="100000">
                                          <p:val>
                                            <p:strVal val="ppt_y"/>
                                          </p:val>
                                        </p:tav>
                                      </p:tavLst>
                                    </p:anim>
                                    <p:set>
                                      <p:cBhvr>
                                        <p:cTn id="243" dur="1" fill="hold">
                                          <p:stCondLst>
                                            <p:cond delay="2999"/>
                                          </p:stCondLst>
                                        </p:cTn>
                                        <p:tgtEl>
                                          <p:spTgt spid="23"/>
                                        </p:tgtEl>
                                        <p:attrNameLst>
                                          <p:attrName>style.visibility</p:attrName>
                                        </p:attrNameLst>
                                      </p:cBhvr>
                                      <p:to>
                                        <p:strVal val="hidden"/>
                                      </p:to>
                                    </p:set>
                                  </p:childTnLst>
                                </p:cTn>
                              </p:par>
                              <p:par>
                                <p:cTn id="244" presetID="2" presetClass="exit" presetSubtype="8" fill="hold" grpId="3" nodeType="withEffect">
                                  <p:stCondLst>
                                    <p:cond delay="0"/>
                                  </p:stCondLst>
                                  <p:childTnLst>
                                    <p:anim calcmode="lin" valueType="num">
                                      <p:cBhvr additive="base">
                                        <p:cTn id="245" dur="3000"/>
                                        <p:tgtEl>
                                          <p:spTgt spid="24"/>
                                        </p:tgtEl>
                                        <p:attrNameLst>
                                          <p:attrName>ppt_x</p:attrName>
                                        </p:attrNameLst>
                                      </p:cBhvr>
                                      <p:tavLst>
                                        <p:tav tm="0">
                                          <p:val>
                                            <p:strVal val="ppt_x"/>
                                          </p:val>
                                        </p:tav>
                                        <p:tav tm="100000">
                                          <p:val>
                                            <p:strVal val="0-ppt_w/2"/>
                                          </p:val>
                                        </p:tav>
                                      </p:tavLst>
                                    </p:anim>
                                    <p:anim calcmode="lin" valueType="num">
                                      <p:cBhvr additive="base">
                                        <p:cTn id="246" dur="3000"/>
                                        <p:tgtEl>
                                          <p:spTgt spid="24"/>
                                        </p:tgtEl>
                                        <p:attrNameLst>
                                          <p:attrName>ppt_y</p:attrName>
                                        </p:attrNameLst>
                                      </p:cBhvr>
                                      <p:tavLst>
                                        <p:tav tm="0">
                                          <p:val>
                                            <p:strVal val="ppt_y"/>
                                          </p:val>
                                        </p:tav>
                                        <p:tav tm="100000">
                                          <p:val>
                                            <p:strVal val="ppt_y"/>
                                          </p:val>
                                        </p:tav>
                                      </p:tavLst>
                                    </p:anim>
                                    <p:set>
                                      <p:cBhvr>
                                        <p:cTn id="247" dur="1" fill="hold">
                                          <p:stCondLst>
                                            <p:cond delay="2999"/>
                                          </p:stCondLst>
                                        </p:cTn>
                                        <p:tgtEl>
                                          <p:spTgt spid="24"/>
                                        </p:tgtEl>
                                        <p:attrNameLst>
                                          <p:attrName>style.visibility</p:attrName>
                                        </p:attrNameLst>
                                      </p:cBhvr>
                                      <p:to>
                                        <p:strVal val="hidden"/>
                                      </p:to>
                                    </p:set>
                                  </p:childTnLst>
                                </p:cTn>
                              </p:par>
                              <p:par>
                                <p:cTn id="248" presetID="2" presetClass="exit" presetSubtype="8" fill="hold" grpId="3" nodeType="withEffect">
                                  <p:stCondLst>
                                    <p:cond delay="0"/>
                                  </p:stCondLst>
                                  <p:childTnLst>
                                    <p:anim calcmode="lin" valueType="num">
                                      <p:cBhvr additive="base">
                                        <p:cTn id="249" dur="3000"/>
                                        <p:tgtEl>
                                          <p:spTgt spid="25"/>
                                        </p:tgtEl>
                                        <p:attrNameLst>
                                          <p:attrName>ppt_x</p:attrName>
                                        </p:attrNameLst>
                                      </p:cBhvr>
                                      <p:tavLst>
                                        <p:tav tm="0">
                                          <p:val>
                                            <p:strVal val="ppt_x"/>
                                          </p:val>
                                        </p:tav>
                                        <p:tav tm="100000">
                                          <p:val>
                                            <p:strVal val="0-ppt_w/2"/>
                                          </p:val>
                                        </p:tav>
                                      </p:tavLst>
                                    </p:anim>
                                    <p:anim calcmode="lin" valueType="num">
                                      <p:cBhvr additive="base">
                                        <p:cTn id="250" dur="3000"/>
                                        <p:tgtEl>
                                          <p:spTgt spid="25"/>
                                        </p:tgtEl>
                                        <p:attrNameLst>
                                          <p:attrName>ppt_y</p:attrName>
                                        </p:attrNameLst>
                                      </p:cBhvr>
                                      <p:tavLst>
                                        <p:tav tm="0">
                                          <p:val>
                                            <p:strVal val="ppt_y"/>
                                          </p:val>
                                        </p:tav>
                                        <p:tav tm="100000">
                                          <p:val>
                                            <p:strVal val="ppt_y"/>
                                          </p:val>
                                        </p:tav>
                                      </p:tavLst>
                                    </p:anim>
                                    <p:set>
                                      <p:cBhvr>
                                        <p:cTn id="251" dur="1" fill="hold">
                                          <p:stCondLst>
                                            <p:cond delay="2999"/>
                                          </p:stCondLst>
                                        </p:cTn>
                                        <p:tgtEl>
                                          <p:spTgt spid="25"/>
                                        </p:tgtEl>
                                        <p:attrNameLst>
                                          <p:attrName>style.visibility</p:attrName>
                                        </p:attrNameLst>
                                      </p:cBhvr>
                                      <p:to>
                                        <p:strVal val="hidden"/>
                                      </p:to>
                                    </p:set>
                                  </p:childTnLst>
                                </p:cTn>
                              </p:par>
                              <p:par>
                                <p:cTn id="252" presetID="2" presetClass="exit" presetSubtype="8" fill="hold" grpId="3" nodeType="withEffect">
                                  <p:stCondLst>
                                    <p:cond delay="0"/>
                                  </p:stCondLst>
                                  <p:childTnLst>
                                    <p:anim calcmode="lin" valueType="num">
                                      <p:cBhvr additive="base">
                                        <p:cTn id="253" dur="3000"/>
                                        <p:tgtEl>
                                          <p:spTgt spid="26"/>
                                        </p:tgtEl>
                                        <p:attrNameLst>
                                          <p:attrName>ppt_x</p:attrName>
                                        </p:attrNameLst>
                                      </p:cBhvr>
                                      <p:tavLst>
                                        <p:tav tm="0">
                                          <p:val>
                                            <p:strVal val="ppt_x"/>
                                          </p:val>
                                        </p:tav>
                                        <p:tav tm="100000">
                                          <p:val>
                                            <p:strVal val="0-ppt_w/2"/>
                                          </p:val>
                                        </p:tav>
                                      </p:tavLst>
                                    </p:anim>
                                    <p:anim calcmode="lin" valueType="num">
                                      <p:cBhvr additive="base">
                                        <p:cTn id="254" dur="3000"/>
                                        <p:tgtEl>
                                          <p:spTgt spid="26"/>
                                        </p:tgtEl>
                                        <p:attrNameLst>
                                          <p:attrName>ppt_y</p:attrName>
                                        </p:attrNameLst>
                                      </p:cBhvr>
                                      <p:tavLst>
                                        <p:tav tm="0">
                                          <p:val>
                                            <p:strVal val="ppt_y"/>
                                          </p:val>
                                        </p:tav>
                                        <p:tav tm="100000">
                                          <p:val>
                                            <p:strVal val="ppt_y"/>
                                          </p:val>
                                        </p:tav>
                                      </p:tavLst>
                                    </p:anim>
                                    <p:set>
                                      <p:cBhvr>
                                        <p:cTn id="255" dur="1" fill="hold">
                                          <p:stCondLst>
                                            <p:cond delay="2999"/>
                                          </p:stCondLst>
                                        </p:cTn>
                                        <p:tgtEl>
                                          <p:spTgt spid="26"/>
                                        </p:tgtEl>
                                        <p:attrNameLst>
                                          <p:attrName>style.visibility</p:attrName>
                                        </p:attrNameLst>
                                      </p:cBhvr>
                                      <p:to>
                                        <p:strVal val="hidden"/>
                                      </p:to>
                                    </p:set>
                                  </p:childTnLst>
                                </p:cTn>
                              </p:par>
                              <p:par>
                                <p:cTn id="256" presetID="2" presetClass="entr" presetSubtype="2" fill="hold" nodeType="withEffect">
                                  <p:stCondLst>
                                    <p:cond delay="0"/>
                                  </p:stCondLst>
                                  <p:childTnLst>
                                    <p:set>
                                      <p:cBhvr>
                                        <p:cTn id="257" dur="1" fill="hold">
                                          <p:stCondLst>
                                            <p:cond delay="0"/>
                                          </p:stCondLst>
                                        </p:cTn>
                                        <p:tgtEl>
                                          <p:spTgt spid="5"/>
                                        </p:tgtEl>
                                        <p:attrNameLst>
                                          <p:attrName>style.visibility</p:attrName>
                                        </p:attrNameLst>
                                      </p:cBhvr>
                                      <p:to>
                                        <p:strVal val="visible"/>
                                      </p:to>
                                    </p:set>
                                    <p:anim calcmode="lin" valueType="num">
                                      <p:cBhvr additive="base">
                                        <p:cTn id="258" dur="3000" fill="hold"/>
                                        <p:tgtEl>
                                          <p:spTgt spid="5"/>
                                        </p:tgtEl>
                                        <p:attrNameLst>
                                          <p:attrName>ppt_x</p:attrName>
                                        </p:attrNameLst>
                                      </p:cBhvr>
                                      <p:tavLst>
                                        <p:tav tm="0">
                                          <p:val>
                                            <p:strVal val="1+#ppt_w/2"/>
                                          </p:val>
                                        </p:tav>
                                        <p:tav tm="100000">
                                          <p:val>
                                            <p:strVal val="#ppt_x"/>
                                          </p:val>
                                        </p:tav>
                                      </p:tavLst>
                                    </p:anim>
                                    <p:anim calcmode="lin" valueType="num">
                                      <p:cBhvr additive="base">
                                        <p:cTn id="259" dur="3000" fill="hold"/>
                                        <p:tgtEl>
                                          <p:spTgt spid="5"/>
                                        </p:tgtEl>
                                        <p:attrNameLst>
                                          <p:attrName>ppt_y</p:attrName>
                                        </p:attrNameLst>
                                      </p:cBhvr>
                                      <p:tavLst>
                                        <p:tav tm="0">
                                          <p:val>
                                            <p:strVal val="#ppt_y"/>
                                          </p:val>
                                        </p:tav>
                                        <p:tav tm="100000">
                                          <p:val>
                                            <p:strVal val="#ppt_y"/>
                                          </p:val>
                                        </p:tav>
                                      </p:tavLst>
                                    </p:anim>
                                  </p:childTnLst>
                                </p:cTn>
                              </p:par>
                            </p:childTnLst>
                          </p:cTn>
                        </p:par>
                        <p:par>
                          <p:cTn id="260" fill="hold">
                            <p:stCondLst>
                              <p:cond delay="6000"/>
                            </p:stCondLst>
                            <p:childTnLst>
                              <p:par>
                                <p:cTn id="261" presetID="29" presetClass="entr" presetSubtype="0" fill="hold" grpId="0" nodeType="afterEffect">
                                  <p:stCondLst>
                                    <p:cond delay="0"/>
                                  </p:stCondLst>
                                  <p:childTnLst>
                                    <p:set>
                                      <p:cBhvr>
                                        <p:cTn id="262" dur="1" fill="hold">
                                          <p:stCondLst>
                                            <p:cond delay="0"/>
                                          </p:stCondLst>
                                        </p:cTn>
                                        <p:tgtEl>
                                          <p:spTgt spid="6"/>
                                        </p:tgtEl>
                                        <p:attrNameLst>
                                          <p:attrName>style.visibility</p:attrName>
                                        </p:attrNameLst>
                                      </p:cBhvr>
                                      <p:to>
                                        <p:strVal val="visible"/>
                                      </p:to>
                                    </p:set>
                                    <p:anim calcmode="lin" valueType="num">
                                      <p:cBhvr>
                                        <p:cTn id="263" dur="2000" fill="hold"/>
                                        <p:tgtEl>
                                          <p:spTgt spid="6"/>
                                        </p:tgtEl>
                                        <p:attrNameLst>
                                          <p:attrName>ppt_x</p:attrName>
                                        </p:attrNameLst>
                                      </p:cBhvr>
                                      <p:tavLst>
                                        <p:tav tm="0">
                                          <p:val>
                                            <p:strVal val="#ppt_x-.2"/>
                                          </p:val>
                                        </p:tav>
                                        <p:tav tm="100000">
                                          <p:val>
                                            <p:strVal val="#ppt_x"/>
                                          </p:val>
                                        </p:tav>
                                      </p:tavLst>
                                    </p:anim>
                                    <p:anim calcmode="lin" valueType="num">
                                      <p:cBhvr>
                                        <p:cTn id="264"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6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Imagen" descr="2.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4643438" y="857232"/>
            <a:ext cx="3643338" cy="2923877"/>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Por lo que  Alberto  le contestó: "es que ha nacido mi hijo y he venido al bosque a disfrutar, pero la verdad me siento un poco confundido"</a:t>
            </a:r>
            <a:r>
              <a:rPr lang="es-ES" sz="2000" b="1" dirty="0" smtClean="0">
                <a:effectLst>
                  <a:outerShdw blurRad="38100" dist="38100" dir="2700000" algn="tl">
                    <a:srgbClr val="000000">
                      <a:alpha val="43137"/>
                    </a:srgbClr>
                  </a:outerShdw>
                </a:effectLst>
              </a:rPr>
              <a:t/>
            </a:r>
            <a:br>
              <a:rPr lang="es-ES" sz="2000" b="1" dirty="0" smtClean="0">
                <a:effectLst>
                  <a:outerShdw blurRad="38100" dist="38100" dir="2700000" algn="tl">
                    <a:srgbClr val="000000">
                      <a:alpha val="43137"/>
                    </a:srgbClr>
                  </a:outerShdw>
                </a:effectLst>
              </a:rPr>
            </a:br>
            <a:endParaRPr lang="es-ES" sz="2000" b="1" dirty="0" smtClean="0">
              <a:effectLst>
                <a:outerShdw blurRad="38100" dist="38100" dir="2700000" algn="tl">
                  <a:srgbClr val="000000">
                    <a:alpha val="43137"/>
                  </a:srgbClr>
                </a:outerShdw>
              </a:effectLst>
            </a:endParaRPr>
          </a:p>
          <a:p>
            <a:pPr algn="ctr"/>
            <a:endParaRPr lang="es-ES" sz="2000" b="1" dirty="0">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29"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ppt_x</p:attrName>
                                        </p:attrNameLst>
                                      </p:cBhvr>
                                      <p:tavLst>
                                        <p:tav tm="0">
                                          <p:val>
                                            <p:strVal val="#ppt_x-.2"/>
                                          </p:val>
                                        </p:tav>
                                        <p:tav tm="100000">
                                          <p:val>
                                            <p:strVal val="#ppt_x"/>
                                          </p:val>
                                        </p:tav>
                                      </p:tavLst>
                                    </p:anim>
                                    <p:anim calcmode="lin" valueType="num">
                                      <p:cBhvr>
                                        <p:cTn id="1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1040327.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6143636" y="357166"/>
            <a:ext cx="3000364"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El águila insistió: "Oye, ¿y qué piensas hacer con tu hijo?".</a:t>
            </a:r>
            <a:br>
              <a:rPr lang="es-ES" sz="2400" b="1" dirty="0" smtClean="0">
                <a:solidFill>
                  <a:srgbClr val="FFFF00"/>
                </a:solidFill>
                <a:effectLst>
                  <a:outerShdw blurRad="38100" dist="38100" dir="2700000" algn="tl">
                    <a:srgbClr val="000000">
                      <a:alpha val="43137"/>
                    </a:srgbClr>
                  </a:outerShdw>
                </a:effectLst>
              </a:rPr>
            </a:br>
            <a:endParaRPr lang="es-ES" sz="2400" b="1" dirty="0" smtClean="0">
              <a:solidFill>
                <a:srgbClr val="FFFF00"/>
              </a:solidFill>
              <a:effectLst>
                <a:outerShdw blurRad="38100" dist="38100" dir="2700000" algn="tl">
                  <a:srgbClr val="000000">
                    <a:alpha val="43137"/>
                  </a:srgbClr>
                </a:outerShdw>
              </a:effectLst>
            </a:endParaRPr>
          </a:p>
          <a:p>
            <a:pPr algn="ctr"/>
            <a:endParaRPr lang="es-ES" sz="2400" b="1"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29"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ppt_x</p:attrName>
                                        </p:attrNameLst>
                                      </p:cBhvr>
                                      <p:tavLst>
                                        <p:tav tm="0">
                                          <p:val>
                                            <p:strVal val="#ppt_x-.2"/>
                                          </p:val>
                                        </p:tav>
                                        <p:tav tm="100000">
                                          <p:val>
                                            <p:strVal val="#ppt_x"/>
                                          </p:val>
                                        </p:tav>
                                      </p:tavLst>
                                    </p:anim>
                                    <p:anim calcmode="lin" valueType="num">
                                      <p:cBhvr>
                                        <p:cTn id="1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oto-apego.jpg"/>
          <p:cNvPicPr>
            <a:picLocks noChangeAspect="1"/>
          </p:cNvPicPr>
          <p:nvPr/>
        </p:nvPicPr>
        <p:blipFill>
          <a:blip r:embed="rId2"/>
          <a:srcRect r="8572"/>
          <a:stretch>
            <a:fillRect/>
          </a:stretch>
        </p:blipFill>
        <p:spPr>
          <a:xfrm>
            <a:off x="0" y="0"/>
            <a:ext cx="9144000" cy="6858000"/>
          </a:xfrm>
          <a:prstGeom prst="rect">
            <a:avLst/>
          </a:prstGeom>
        </p:spPr>
      </p:pic>
      <p:sp>
        <p:nvSpPr>
          <p:cNvPr id="6" name="5 CuadroTexto"/>
          <p:cNvSpPr txBox="1"/>
          <p:nvPr/>
        </p:nvSpPr>
        <p:spPr>
          <a:xfrm>
            <a:off x="5214942" y="571480"/>
            <a:ext cx="3571900" cy="3046988"/>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Alberto le contestó: "Ah, pues ahora y desde ahora, siempre lo voy a proteger, le daré de comer y jamás permitiré que pase frío. Yo me encargaré de que tenga todo lo que necesite</a:t>
            </a:r>
          </a:p>
          <a:p>
            <a:pPr algn="ctr"/>
            <a:endParaRPr lang="es-ES" sz="2400" b="1" dirty="0">
              <a:solidFill>
                <a:srgbClr val="FFFF00"/>
              </a:solidFill>
              <a:effectLst>
                <a:outerShdw blurRad="38100" dist="38100" dir="2700000" algn="tl">
                  <a:srgbClr val="000000">
                    <a:alpha val="43137"/>
                  </a:srgbClr>
                </a:outerShdw>
              </a:effectLst>
            </a:endParaRPr>
          </a:p>
        </p:txBody>
      </p:sp>
      <p:sp>
        <p:nvSpPr>
          <p:cNvPr id="7" name="6 Cheurón"/>
          <p:cNvSpPr/>
          <p:nvPr/>
        </p:nvSpPr>
        <p:spPr>
          <a:xfrm rot="16200000">
            <a:off x="3429004" y="-642954"/>
            <a:ext cx="2428868" cy="3714776"/>
          </a:xfrm>
          <a:prstGeom prst="chevron">
            <a:avLst>
              <a:gd name="adj" fmla="val 87333"/>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429004" y="-36"/>
            <a:ext cx="2428868" cy="3714776"/>
          </a:xfrm>
          <a:prstGeom prst="chevron">
            <a:avLst>
              <a:gd name="adj" fmla="val 87333"/>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429004" y="642930"/>
            <a:ext cx="2428868" cy="3714776"/>
          </a:xfrm>
          <a:prstGeom prst="chevron">
            <a:avLst>
              <a:gd name="adj" fmla="val 87333"/>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429004" y="1285848"/>
            <a:ext cx="2428868" cy="3714776"/>
          </a:xfrm>
          <a:prstGeom prst="chevron">
            <a:avLst>
              <a:gd name="adj" fmla="val 87333"/>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500442" y="1857376"/>
            <a:ext cx="2428868" cy="3714776"/>
          </a:xfrm>
          <a:prstGeom prst="chevron">
            <a:avLst>
              <a:gd name="adj" fmla="val 87333"/>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500442" y="2500294"/>
            <a:ext cx="2428868" cy="3714776"/>
          </a:xfrm>
          <a:prstGeom prst="chevron">
            <a:avLst>
              <a:gd name="adj" fmla="val 87333"/>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500442" y="3143260"/>
            <a:ext cx="2428868" cy="3714776"/>
          </a:xfrm>
          <a:prstGeom prst="chevron">
            <a:avLst>
              <a:gd name="adj" fmla="val 87333"/>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500442" y="3786178"/>
            <a:ext cx="2428868" cy="3714776"/>
          </a:xfrm>
          <a:prstGeom prst="chevron">
            <a:avLst>
              <a:gd name="adj" fmla="val 87333"/>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152400" y="15240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ppt_x"/>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plus(in)">
                                      <p:cBhvr>
                                        <p:cTn id="42" dur="3000"/>
                                        <p:tgtEl>
                                          <p:spTgt spid="7"/>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plus(in)">
                                      <p:cBhvr>
                                        <p:cTn id="45" dur="3000"/>
                                        <p:tgtEl>
                                          <p:spTgt spid="9"/>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3000"/>
                                        <p:tgtEl>
                                          <p:spTgt spid="10"/>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plus(in)">
                                      <p:cBhvr>
                                        <p:cTn id="54" dur="3000"/>
                                        <p:tgtEl>
                                          <p:spTgt spid="12"/>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plus(in)">
                                      <p:cBhvr>
                                        <p:cTn id="57" dur="3000"/>
                                        <p:tgtEl>
                                          <p:spTgt spid="13"/>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plus(in)">
                                      <p:cBhvr>
                                        <p:cTn id="60" dur="3000"/>
                                        <p:tgtEl>
                                          <p:spTgt spid="14"/>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plus(in)">
                                      <p:cBhvr>
                                        <p:cTn id="63" dur="3000"/>
                                        <p:tgtEl>
                                          <p:spTgt spid="15"/>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ppt_x"/>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ppt_x"/>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ppt_x"/>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ppt_x"/>
                                          </p:val>
                                        </p:tav>
                                      </p:tavLst>
                                    </p:anim>
                                    <p:anim calcmode="lin" valueType="num">
                                      <p:cBhvr additive="base">
                                        <p:cTn id="83" dur="3000"/>
                                        <p:tgtEl>
                                          <p:spTgt spid="12"/>
                                        </p:tgtEl>
                                        <p:attrNameLst>
                                          <p:attrName>ppt_y</p:attrName>
                                        </p:attrNameLst>
                                      </p:cBhvr>
                                      <p:tavLst>
                                        <p:tav tm="0">
                                          <p:val>
                                            <p:strVal val="ppt_y"/>
                                          </p:val>
                                        </p:tav>
                                        <p:tav tm="100000">
                                          <p:val>
                                            <p:strVal val="1+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ppt_x"/>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1+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ntr" presetSubtype="1"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3000" fill="hold"/>
                                        <p:tgtEl>
                                          <p:spTgt spid="5"/>
                                        </p:tgtEl>
                                        <p:attrNameLst>
                                          <p:attrName>ppt_x</p:attrName>
                                        </p:attrNameLst>
                                      </p:cBhvr>
                                      <p:tavLst>
                                        <p:tav tm="0">
                                          <p:val>
                                            <p:strVal val="#ppt_x"/>
                                          </p:val>
                                        </p:tav>
                                        <p:tav tm="100000">
                                          <p:val>
                                            <p:strVal val="#ppt_x"/>
                                          </p:val>
                                        </p:tav>
                                      </p:tavLst>
                                    </p:anim>
                                    <p:anim calcmode="lin" valueType="num">
                                      <p:cBhvr additive="base">
                                        <p:cTn id="100" dur="3000" fill="hold"/>
                                        <p:tgtEl>
                                          <p:spTgt spid="5"/>
                                        </p:tgtEl>
                                        <p:attrNameLst>
                                          <p:attrName>ppt_y</p:attrName>
                                        </p:attrNameLst>
                                      </p:cBhvr>
                                      <p:tavLst>
                                        <p:tav tm="0">
                                          <p:val>
                                            <p:strVal val="0-#ppt_h/2"/>
                                          </p:val>
                                        </p:tav>
                                        <p:tav tm="100000">
                                          <p:val>
                                            <p:strVal val="#ppt_y"/>
                                          </p:val>
                                        </p:tav>
                                      </p:tavLst>
                                    </p:anim>
                                  </p:childTnLst>
                                </p:cTn>
                              </p:par>
                            </p:childTnLst>
                          </p:cTn>
                        </p:par>
                        <p:par>
                          <p:cTn id="101" fill="hold">
                            <p:stCondLst>
                              <p:cond delay="6000"/>
                            </p:stCondLst>
                            <p:childTnLst>
                              <p:par>
                                <p:cTn id="102" presetID="29" presetClass="entr" presetSubtype="0" fill="hold" grpId="0" nodeType="afterEffect">
                                  <p:stCondLst>
                                    <p:cond delay="0"/>
                                  </p:stCondLst>
                                  <p:childTnLst>
                                    <p:set>
                                      <p:cBhvr>
                                        <p:cTn id="103" dur="1" fill="hold">
                                          <p:stCondLst>
                                            <p:cond delay="0"/>
                                          </p:stCondLst>
                                        </p:cTn>
                                        <p:tgtEl>
                                          <p:spTgt spid="6"/>
                                        </p:tgtEl>
                                        <p:attrNameLst>
                                          <p:attrName>style.visibility</p:attrName>
                                        </p:attrNameLst>
                                      </p:cBhvr>
                                      <p:to>
                                        <p:strVal val="visible"/>
                                      </p:to>
                                    </p:set>
                                    <p:anim calcmode="lin" valueType="num">
                                      <p:cBhvr>
                                        <p:cTn id="104" dur="2000" fill="hold"/>
                                        <p:tgtEl>
                                          <p:spTgt spid="6"/>
                                        </p:tgtEl>
                                        <p:attrNameLst>
                                          <p:attrName>ppt_x</p:attrName>
                                        </p:attrNameLst>
                                      </p:cBhvr>
                                      <p:tavLst>
                                        <p:tav tm="0">
                                          <p:val>
                                            <p:strVal val="#ppt_x-.2"/>
                                          </p:val>
                                        </p:tav>
                                        <p:tav tm="100000">
                                          <p:val>
                                            <p:strVal val="#ppt_x"/>
                                          </p:val>
                                        </p:tav>
                                      </p:tavLst>
                                    </p:anim>
                                    <p:anim calcmode="lin" valueType="num">
                                      <p:cBhvr>
                                        <p:cTn id="105"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0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man-and-baby-470-wplok.jpg"/>
          <p:cNvPicPr>
            <a:picLocks noGrp="1" noChangeAspect="1"/>
          </p:cNvPicPr>
          <p:nvPr>
            <p:ph idx="1"/>
          </p:nvPr>
        </p:nvPicPr>
        <p:blipFill>
          <a:blip r:embed="rId2"/>
          <a:stretch>
            <a:fillRect/>
          </a:stretch>
        </p:blipFill>
        <p:spPr>
          <a:xfrm>
            <a:off x="0" y="0"/>
            <a:ext cx="4786314" cy="6858000"/>
          </a:xfrm>
        </p:spPr>
      </p:pic>
      <p:sp>
        <p:nvSpPr>
          <p:cNvPr id="4" name="3 CuadroTexto"/>
          <p:cNvSpPr txBox="1"/>
          <p:nvPr/>
        </p:nvSpPr>
        <p:spPr>
          <a:xfrm>
            <a:off x="4857752" y="4000504"/>
            <a:ext cx="3714776" cy="3046988"/>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Y día con día yo seré quien lo cubra de las inclemencias del tiempo; lo defenderé de los enemigos que pueda tener y nunca dejaré que pase situaciones difíciles".</a:t>
            </a:r>
            <a:br>
              <a:rPr lang="es-ES" sz="2400" b="1" dirty="0" smtClean="0">
                <a:solidFill>
                  <a:srgbClr val="FFFF00"/>
                </a:solidFill>
                <a:effectLst>
                  <a:outerShdw blurRad="38100" dist="38100" dir="2700000" algn="tl">
                    <a:srgbClr val="000000">
                      <a:alpha val="43137"/>
                    </a:srgbClr>
                  </a:outerShdw>
                </a:effectLst>
              </a:rPr>
            </a:br>
            <a:endParaRPr lang="es-ES" sz="2400" b="1" dirty="0" smtClean="0">
              <a:solidFill>
                <a:srgbClr val="FFFF00"/>
              </a:solidFill>
              <a:effectLst>
                <a:outerShdw blurRad="38100" dist="38100" dir="2700000" algn="tl">
                  <a:srgbClr val="000000">
                    <a:alpha val="43137"/>
                  </a:srgbClr>
                </a:outerShdw>
              </a:effectLst>
            </a:endParaRPr>
          </a:p>
          <a:p>
            <a:endParaRPr lang="es-ES" sz="2400" b="1" dirty="0">
              <a:solidFill>
                <a:srgbClr val="FFFF00"/>
              </a:solidFill>
              <a:effectLst>
                <a:outerShdw blurRad="38100" dist="38100" dir="2700000" algn="tl">
                  <a:srgbClr val="000000">
                    <a:alpha val="43137"/>
                  </a:srgbClr>
                </a:outerShdw>
              </a:effectLst>
            </a:endParaRPr>
          </a:p>
        </p:txBody>
      </p:sp>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9" presetClass="entr" presetSubtype="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2"/>
                                          </p:val>
                                        </p:tav>
                                        <p:tav tm="100000">
                                          <p:val>
                                            <p:strVal val="#ppt_x"/>
                                          </p:val>
                                        </p:tav>
                                      </p:tavLst>
                                    </p:anim>
                                    <p:anim calcmode="lin" valueType="num">
                                      <p:cBhvr>
                                        <p:cTn id="15"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fondos-dia-del-padre-62.jpg"/>
          <p:cNvPicPr>
            <a:picLocks noChangeAspect="1"/>
          </p:cNvPicPr>
          <p:nvPr/>
        </p:nvPicPr>
        <p:blipFill>
          <a:blip r:embed="rId2"/>
          <a:stretch>
            <a:fillRect/>
          </a:stretch>
        </p:blipFill>
        <p:spPr>
          <a:xfrm>
            <a:off x="0" y="0"/>
            <a:ext cx="9144000" cy="6858000"/>
          </a:xfrm>
          <a:prstGeom prst="rect">
            <a:avLst/>
          </a:prstGeom>
        </p:spPr>
      </p:pic>
      <p:sp>
        <p:nvSpPr>
          <p:cNvPr id="9" name="8 Luna"/>
          <p:cNvSpPr/>
          <p:nvPr/>
        </p:nvSpPr>
        <p:spPr>
          <a:xfrm>
            <a:off x="2071670" y="0"/>
            <a:ext cx="2714612"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714876" y="0"/>
            <a:ext cx="2562276"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500166" y="0"/>
            <a:ext cx="2714612"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86380" y="0"/>
            <a:ext cx="2562276"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928662" y="0"/>
            <a:ext cx="2714612"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5786446" y="0"/>
            <a:ext cx="2562276" cy="6858000"/>
          </a:xfrm>
          <a:prstGeom prst="moon">
            <a:avLst>
              <a:gd name="adj" fmla="val 17263"/>
            </a:avLst>
          </a:prstGeom>
          <a:gradFill>
            <a:gsLst>
              <a:gs pos="86000">
                <a:srgbClr val="FFFF00"/>
              </a:gs>
              <a:gs pos="50000">
                <a:schemeClr val="accent6">
                  <a:lumMod val="75000"/>
                  <a:shade val="67500"/>
                  <a:satMod val="115000"/>
                </a:schemeClr>
              </a:gs>
              <a:gs pos="100000">
                <a:schemeClr val="accent6">
                  <a:lumMod val="75000"/>
                  <a:shade val="100000"/>
                  <a:satMod val="1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0" y="4214818"/>
            <a:ext cx="4357718" cy="341632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Es mi hijo, lo amo. No permitiré que mi hijo pase necesidades como yo las pasé, nunca dejaré que eso suceda, porque para eso estoy aquí, para que él nunca se esfuerce por nada".</a:t>
            </a:r>
            <a:br>
              <a:rPr lang="es-ES" sz="2400" b="1" dirty="0" smtClean="0">
                <a:solidFill>
                  <a:srgbClr val="FFFF00"/>
                </a:solidFill>
                <a:effectLst>
                  <a:outerShdw blurRad="38100" dist="38100" dir="2700000" algn="tl">
                    <a:srgbClr val="000000">
                      <a:alpha val="43137"/>
                    </a:srgbClr>
                  </a:outerShdw>
                </a:effectLst>
              </a:rPr>
            </a:br>
            <a:endParaRPr lang="es-ES" sz="2400" b="1" dirty="0" smtClean="0">
              <a:solidFill>
                <a:srgbClr val="FFFF00"/>
              </a:solidFill>
              <a:effectLst>
                <a:outerShdw blurRad="38100" dist="38100" dir="2700000" algn="tl">
                  <a:srgbClr val="000000">
                    <a:alpha val="43137"/>
                  </a:srgbClr>
                </a:outerShdw>
              </a:effectLst>
            </a:endParaRPr>
          </a:p>
          <a:p>
            <a:pPr algn="ctr"/>
            <a:endParaRPr lang="es-ES" sz="2400" b="1" dirty="0" smtClean="0">
              <a:solidFill>
                <a:srgbClr val="FFFF00"/>
              </a:solidFill>
              <a:effectLst>
                <a:outerShdw blurRad="38100" dist="38100" dir="2700000" algn="tl">
                  <a:srgbClr val="000000">
                    <a:alpha val="43137"/>
                  </a:srgbClr>
                </a:outerShdw>
              </a:effectLst>
            </a:endParaRPr>
          </a:p>
          <a:p>
            <a:endParaRPr lang="es-ES" sz="2400" dirty="0">
              <a:solidFill>
                <a:srgbClr val="FFFF00"/>
              </a:solidFill>
            </a:endParaRPr>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arn(inHorizontal)">
                                      <p:cBhvr>
                                        <p:cTn id="34" dur="3000"/>
                                        <p:tgtEl>
                                          <p:spTgt spid="9"/>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Horizontal)">
                                      <p:cBhvr>
                                        <p:cTn id="40" dur="3000"/>
                                        <p:tgtEl>
                                          <p:spTgt spid="13"/>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Horizontal)">
                                      <p:cBhvr>
                                        <p:cTn id="43" dur="3000"/>
                                        <p:tgtEl>
                                          <p:spTgt spid="10"/>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inHorizontal)">
                                      <p:cBhvr>
                                        <p:cTn id="46" dur="3000"/>
                                        <p:tgtEl>
                                          <p:spTgt spid="12"/>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barn(inHorizontal)">
                                      <p:cBhvr>
                                        <p:cTn id="49" dur="3000"/>
                                        <p:tgtEl>
                                          <p:spTgt spid="14"/>
                                        </p:tgtEl>
                                      </p:cBhvr>
                                    </p:animEffect>
                                  </p:childTnLst>
                                </p:cTn>
                              </p:par>
                            </p:childTnLst>
                          </p:cTn>
                        </p:par>
                        <p:par>
                          <p:cTn id="50" fill="hold">
                            <p:stCondLst>
                              <p:cond delay="3000"/>
                            </p:stCondLst>
                            <p:childTnLst>
                              <p:par>
                                <p:cTn id="51" presetID="2" presetClass="exit" presetSubtype="2" fill="hold" grpId="2" nodeType="afterEffect">
                                  <p:stCondLst>
                                    <p:cond delay="0"/>
                                  </p:stCondLst>
                                  <p:childTnLst>
                                    <p:anim calcmode="lin" valueType="num">
                                      <p:cBhvr additive="base">
                                        <p:cTn id="52" dur="3000"/>
                                        <p:tgtEl>
                                          <p:spTgt spid="9"/>
                                        </p:tgtEl>
                                        <p:attrNameLst>
                                          <p:attrName>ppt_x</p:attrName>
                                        </p:attrNameLst>
                                      </p:cBhvr>
                                      <p:tavLst>
                                        <p:tav tm="0">
                                          <p:val>
                                            <p:strVal val="ppt_x"/>
                                          </p:val>
                                        </p:tav>
                                        <p:tav tm="100000">
                                          <p:val>
                                            <p:strVal val="1+ppt_w/2"/>
                                          </p:val>
                                        </p:tav>
                                      </p:tavLst>
                                    </p:anim>
                                    <p:anim calcmode="lin" valueType="num">
                                      <p:cBhvr additive="base">
                                        <p:cTn id="53" dur="3000"/>
                                        <p:tgtEl>
                                          <p:spTgt spid="9"/>
                                        </p:tgtEl>
                                        <p:attrNameLst>
                                          <p:attrName>ppt_y</p:attrName>
                                        </p:attrNameLst>
                                      </p:cBhvr>
                                      <p:tavLst>
                                        <p:tav tm="0">
                                          <p:val>
                                            <p:strVal val="ppt_y"/>
                                          </p:val>
                                        </p:tav>
                                        <p:tav tm="100000">
                                          <p:val>
                                            <p:strVal val="ppt_y"/>
                                          </p:val>
                                        </p:tav>
                                      </p:tavLst>
                                    </p:anim>
                                    <p:set>
                                      <p:cBhvr>
                                        <p:cTn id="54" dur="1" fill="hold">
                                          <p:stCondLst>
                                            <p:cond delay="2999"/>
                                          </p:stCondLst>
                                        </p:cTn>
                                        <p:tgtEl>
                                          <p:spTgt spid="9"/>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3000"/>
                                        <p:tgtEl>
                                          <p:spTgt spid="11"/>
                                        </p:tgtEl>
                                        <p:attrNameLst>
                                          <p:attrName>ppt_x</p:attrName>
                                        </p:attrNameLst>
                                      </p:cBhvr>
                                      <p:tavLst>
                                        <p:tav tm="0">
                                          <p:val>
                                            <p:strVal val="ppt_x"/>
                                          </p:val>
                                        </p:tav>
                                        <p:tav tm="100000">
                                          <p:val>
                                            <p:strVal val="1+ppt_w/2"/>
                                          </p:val>
                                        </p:tav>
                                      </p:tavLst>
                                    </p:anim>
                                    <p:anim calcmode="lin" valueType="num">
                                      <p:cBhvr additive="base">
                                        <p:cTn id="57" dur="3000"/>
                                        <p:tgtEl>
                                          <p:spTgt spid="11"/>
                                        </p:tgtEl>
                                        <p:attrNameLst>
                                          <p:attrName>ppt_y</p:attrName>
                                        </p:attrNameLst>
                                      </p:cBhvr>
                                      <p:tavLst>
                                        <p:tav tm="0">
                                          <p:val>
                                            <p:strVal val="ppt_y"/>
                                          </p:val>
                                        </p:tav>
                                        <p:tav tm="100000">
                                          <p:val>
                                            <p:strVal val="ppt_y"/>
                                          </p:val>
                                        </p:tav>
                                      </p:tavLst>
                                    </p:anim>
                                    <p:set>
                                      <p:cBhvr>
                                        <p:cTn id="58" dur="1" fill="hold">
                                          <p:stCondLst>
                                            <p:cond delay="2999"/>
                                          </p:stCondLst>
                                        </p:cTn>
                                        <p:tgtEl>
                                          <p:spTgt spid="11"/>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13"/>
                                        </p:tgtEl>
                                        <p:attrNameLst>
                                          <p:attrName>ppt_x</p:attrName>
                                        </p:attrNameLst>
                                      </p:cBhvr>
                                      <p:tavLst>
                                        <p:tav tm="0">
                                          <p:val>
                                            <p:strVal val="ppt_x"/>
                                          </p:val>
                                        </p:tav>
                                        <p:tav tm="100000">
                                          <p:val>
                                            <p:strVal val="1+ppt_w/2"/>
                                          </p:val>
                                        </p:tav>
                                      </p:tavLst>
                                    </p:anim>
                                    <p:anim calcmode="lin" valueType="num">
                                      <p:cBhvr additive="base">
                                        <p:cTn id="61" dur="3000"/>
                                        <p:tgtEl>
                                          <p:spTgt spid="13"/>
                                        </p:tgtEl>
                                        <p:attrNameLst>
                                          <p:attrName>ppt_y</p:attrName>
                                        </p:attrNameLst>
                                      </p:cBhvr>
                                      <p:tavLst>
                                        <p:tav tm="0">
                                          <p:val>
                                            <p:strVal val="ppt_y"/>
                                          </p:val>
                                        </p:tav>
                                        <p:tav tm="100000">
                                          <p:val>
                                            <p:strVal val="ppt_y"/>
                                          </p:val>
                                        </p:tav>
                                      </p:tavLst>
                                    </p:anim>
                                    <p:set>
                                      <p:cBhvr>
                                        <p:cTn id="62" dur="1" fill="hold">
                                          <p:stCondLst>
                                            <p:cond delay="2999"/>
                                          </p:stCondLst>
                                        </p:cTn>
                                        <p:tgtEl>
                                          <p:spTgt spid="13"/>
                                        </p:tgtEl>
                                        <p:attrNameLst>
                                          <p:attrName>style.visibility</p:attrName>
                                        </p:attrNameLst>
                                      </p:cBhvr>
                                      <p:to>
                                        <p:strVal val="hidden"/>
                                      </p:to>
                                    </p:set>
                                  </p:childTnLst>
                                </p:cTn>
                              </p:par>
                              <p:par>
                                <p:cTn id="63" presetID="2" presetClass="exit" presetSubtype="8" fill="hold" grpId="2" nodeType="withEffect">
                                  <p:stCondLst>
                                    <p:cond delay="0"/>
                                  </p:stCondLst>
                                  <p:childTnLst>
                                    <p:anim calcmode="lin" valueType="num">
                                      <p:cBhvr additive="base">
                                        <p:cTn id="64" dur="3000"/>
                                        <p:tgtEl>
                                          <p:spTgt spid="10"/>
                                        </p:tgtEl>
                                        <p:attrNameLst>
                                          <p:attrName>ppt_x</p:attrName>
                                        </p:attrNameLst>
                                      </p:cBhvr>
                                      <p:tavLst>
                                        <p:tav tm="0">
                                          <p:val>
                                            <p:strVal val="ppt_x"/>
                                          </p:val>
                                        </p:tav>
                                        <p:tav tm="100000">
                                          <p:val>
                                            <p:strVal val="0-ppt_w/2"/>
                                          </p:val>
                                        </p:tav>
                                      </p:tavLst>
                                    </p:anim>
                                    <p:anim calcmode="lin" valueType="num">
                                      <p:cBhvr additive="base">
                                        <p:cTn id="65" dur="3000"/>
                                        <p:tgtEl>
                                          <p:spTgt spid="10"/>
                                        </p:tgtEl>
                                        <p:attrNameLst>
                                          <p:attrName>ppt_y</p:attrName>
                                        </p:attrNameLst>
                                      </p:cBhvr>
                                      <p:tavLst>
                                        <p:tav tm="0">
                                          <p:val>
                                            <p:strVal val="ppt_y"/>
                                          </p:val>
                                        </p:tav>
                                        <p:tav tm="100000">
                                          <p:val>
                                            <p:strVal val="ppt_y"/>
                                          </p:val>
                                        </p:tav>
                                      </p:tavLst>
                                    </p:anim>
                                    <p:set>
                                      <p:cBhvr>
                                        <p:cTn id="66" dur="1" fill="hold">
                                          <p:stCondLst>
                                            <p:cond delay="2999"/>
                                          </p:stCondLst>
                                        </p:cTn>
                                        <p:tgtEl>
                                          <p:spTgt spid="10"/>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3000"/>
                                        <p:tgtEl>
                                          <p:spTgt spid="12"/>
                                        </p:tgtEl>
                                        <p:attrNameLst>
                                          <p:attrName>ppt_x</p:attrName>
                                        </p:attrNameLst>
                                      </p:cBhvr>
                                      <p:tavLst>
                                        <p:tav tm="0">
                                          <p:val>
                                            <p:strVal val="ppt_x"/>
                                          </p:val>
                                        </p:tav>
                                        <p:tav tm="100000">
                                          <p:val>
                                            <p:strVal val="0-ppt_w/2"/>
                                          </p:val>
                                        </p:tav>
                                      </p:tavLst>
                                    </p:anim>
                                    <p:anim calcmode="lin" valueType="num">
                                      <p:cBhvr additive="base">
                                        <p:cTn id="69" dur="3000"/>
                                        <p:tgtEl>
                                          <p:spTgt spid="12"/>
                                        </p:tgtEl>
                                        <p:attrNameLst>
                                          <p:attrName>ppt_y</p:attrName>
                                        </p:attrNameLst>
                                      </p:cBhvr>
                                      <p:tavLst>
                                        <p:tav tm="0">
                                          <p:val>
                                            <p:strVal val="ppt_y"/>
                                          </p:val>
                                        </p:tav>
                                        <p:tav tm="100000">
                                          <p:val>
                                            <p:strVal val="ppt_y"/>
                                          </p:val>
                                        </p:tav>
                                      </p:tavLst>
                                    </p:anim>
                                    <p:set>
                                      <p:cBhvr>
                                        <p:cTn id="70" dur="1" fill="hold">
                                          <p:stCondLst>
                                            <p:cond delay="2999"/>
                                          </p:stCondLst>
                                        </p:cTn>
                                        <p:tgtEl>
                                          <p:spTgt spid="12"/>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3000"/>
                                        <p:tgtEl>
                                          <p:spTgt spid="14"/>
                                        </p:tgtEl>
                                        <p:attrNameLst>
                                          <p:attrName>ppt_x</p:attrName>
                                        </p:attrNameLst>
                                      </p:cBhvr>
                                      <p:tavLst>
                                        <p:tav tm="0">
                                          <p:val>
                                            <p:strVal val="ppt_x"/>
                                          </p:val>
                                        </p:tav>
                                        <p:tav tm="100000">
                                          <p:val>
                                            <p:strVal val="0-ppt_w/2"/>
                                          </p:val>
                                        </p:tav>
                                      </p:tavLst>
                                    </p:anim>
                                    <p:anim calcmode="lin" valueType="num">
                                      <p:cBhvr additive="base">
                                        <p:cTn id="73" dur="3000"/>
                                        <p:tgtEl>
                                          <p:spTgt spid="14"/>
                                        </p:tgtEl>
                                        <p:attrNameLst>
                                          <p:attrName>ppt_y</p:attrName>
                                        </p:attrNameLst>
                                      </p:cBhvr>
                                      <p:tavLst>
                                        <p:tav tm="0">
                                          <p:val>
                                            <p:strVal val="ppt_y"/>
                                          </p:val>
                                        </p:tav>
                                        <p:tav tm="100000">
                                          <p:val>
                                            <p:strVal val="ppt_y"/>
                                          </p:val>
                                        </p:tav>
                                      </p:tavLst>
                                    </p:anim>
                                    <p:set>
                                      <p:cBhvr>
                                        <p:cTn id="74" dur="1" fill="hold">
                                          <p:stCondLst>
                                            <p:cond delay="2999"/>
                                          </p:stCondLst>
                                        </p:cTn>
                                        <p:tgtEl>
                                          <p:spTgt spid="14"/>
                                        </p:tgtEl>
                                        <p:attrNameLst>
                                          <p:attrName>style.visibility</p:attrName>
                                        </p:attrNameLst>
                                      </p:cBhvr>
                                      <p:to>
                                        <p:strVal val="hidden"/>
                                      </p:to>
                                    </p:set>
                                  </p:childTnLst>
                                </p:cTn>
                              </p:par>
                              <p:par>
                                <p:cTn id="75" presetID="16" presetClass="entr" presetSubtype="37"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arn(outVertical)">
                                      <p:cBhvr>
                                        <p:cTn id="77" dur="3000"/>
                                        <p:tgtEl>
                                          <p:spTgt spid="7"/>
                                        </p:tgtEl>
                                      </p:cBhvr>
                                    </p:animEffect>
                                  </p:childTnLst>
                                </p:cTn>
                              </p:par>
                              <p:par>
                                <p:cTn id="78" presetID="23" presetClass="entr" presetSubtype="27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p:cTn id="80" dur="3000" fill="hold"/>
                                        <p:tgtEl>
                                          <p:spTgt spid="7"/>
                                        </p:tgtEl>
                                        <p:attrNameLst>
                                          <p:attrName>ppt_w</p:attrName>
                                        </p:attrNameLst>
                                      </p:cBhvr>
                                      <p:tavLst>
                                        <p:tav tm="0">
                                          <p:val>
                                            <p:strVal val="2/3*#ppt_w"/>
                                          </p:val>
                                        </p:tav>
                                        <p:tav tm="100000">
                                          <p:val>
                                            <p:strVal val="#ppt_w"/>
                                          </p:val>
                                        </p:tav>
                                      </p:tavLst>
                                    </p:anim>
                                    <p:anim calcmode="lin" valueType="num">
                                      <p:cBhvr>
                                        <p:cTn id="81" dur="3000" fill="hold"/>
                                        <p:tgtEl>
                                          <p:spTgt spid="7"/>
                                        </p:tgtEl>
                                        <p:attrNameLst>
                                          <p:attrName>ppt_h</p:attrName>
                                        </p:attrNameLst>
                                      </p:cBhvr>
                                      <p:tavLst>
                                        <p:tav tm="0">
                                          <p:val>
                                            <p:strVal val="2/3*#ppt_h"/>
                                          </p:val>
                                        </p:tav>
                                        <p:tav tm="100000">
                                          <p:val>
                                            <p:strVal val="#ppt_h"/>
                                          </p:val>
                                        </p:tav>
                                      </p:tavLst>
                                    </p:anim>
                                  </p:childTnLst>
                                </p:cTn>
                              </p:par>
                            </p:childTnLst>
                          </p:cTn>
                        </p:par>
                        <p:par>
                          <p:cTn id="82" fill="hold">
                            <p:stCondLst>
                              <p:cond delay="6000"/>
                            </p:stCondLst>
                            <p:childTnLst>
                              <p:par>
                                <p:cTn id="83" presetID="29" presetClass="entr" presetSubtype="0"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p:cTn id="85" dur="2000" fill="hold"/>
                                        <p:tgtEl>
                                          <p:spTgt spid="15"/>
                                        </p:tgtEl>
                                        <p:attrNameLst>
                                          <p:attrName>ppt_x</p:attrName>
                                        </p:attrNameLst>
                                      </p:cBhvr>
                                      <p:tavLst>
                                        <p:tav tm="0">
                                          <p:val>
                                            <p:strVal val="#ppt_x-.2"/>
                                          </p:val>
                                        </p:tav>
                                        <p:tav tm="100000">
                                          <p:val>
                                            <p:strVal val="#ppt_x"/>
                                          </p:val>
                                        </p:tav>
                                      </p:tavLst>
                                    </p:anim>
                                    <p:anim calcmode="lin" valueType="num">
                                      <p:cBhvr>
                                        <p:cTn id="86"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8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78495055.jpg"/>
          <p:cNvPicPr>
            <a:picLocks noChangeAspect="1"/>
          </p:cNvPicPr>
          <p:nvPr/>
        </p:nvPicPr>
        <p:blipFill>
          <a:blip r:embed="rId2"/>
          <a:stretch>
            <a:fillRect/>
          </a:stretch>
        </p:blipFill>
        <p:spPr>
          <a:xfrm>
            <a:off x="0" y="3345"/>
            <a:ext cx="9144000" cy="6851309"/>
          </a:xfrm>
          <a:prstGeom prst="rect">
            <a:avLst/>
          </a:prstGeom>
        </p:spPr>
      </p:pic>
      <p:sp>
        <p:nvSpPr>
          <p:cNvPr id="6" name="5 CuadroTexto"/>
          <p:cNvSpPr txBox="1"/>
          <p:nvPr/>
        </p:nvSpPr>
        <p:spPr>
          <a:xfrm>
            <a:off x="0" y="357166"/>
            <a:ext cx="8072462" cy="1569660"/>
          </a:xfrm>
          <a:prstGeom prst="rect">
            <a:avLst/>
          </a:prstGeom>
          <a:noFill/>
        </p:spPr>
        <p:txBody>
          <a:bodyPr wrap="square" rtlCol="0">
            <a:spAutoFit/>
          </a:bodyPr>
          <a:lstStyle/>
          <a:p>
            <a:pPr algn="ctr"/>
            <a:r>
              <a:rPr lang="es-ES" sz="2400" b="1" dirty="0" smtClean="0">
                <a:solidFill>
                  <a:sysClr val="windowText" lastClr="000000"/>
                </a:solidFill>
                <a:effectLst>
                  <a:outerShdw blurRad="38100" dist="38100" dir="2700000" algn="tl">
                    <a:srgbClr val="000000">
                      <a:alpha val="43137"/>
                    </a:srgbClr>
                  </a:outerShdw>
                </a:effectLst>
              </a:rPr>
              <a:t>Y para finalizar agregó: "Yo como su padre, seré fuerte como un oso, y con la potencia de mis brazos lo rodearé, lo abrazaré y nunca dejaré que nada ni nadie lo perturbe".</a:t>
            </a:r>
          </a:p>
          <a:p>
            <a:pPr algn="ctr"/>
            <a:endParaRPr lang="es-ES" sz="2400" b="1" dirty="0">
              <a:solidFill>
                <a:sysClr val="windowText" lastClr="000000"/>
              </a:solidFill>
              <a:effectLst>
                <a:outerShdw blurRad="38100" dist="38100" dir="2700000" algn="tl">
                  <a:srgbClr val="000000">
                    <a:alpha val="43137"/>
                  </a:srgbClr>
                </a:outerShdw>
              </a:effectLst>
            </a:endParaRPr>
          </a:p>
        </p:txBody>
      </p:sp>
      <p:sp>
        <p:nvSpPr>
          <p:cNvPr id="7" name="6 Triángulo isósceles"/>
          <p:cNvSpPr/>
          <p:nvPr/>
        </p:nvSpPr>
        <p:spPr>
          <a:xfrm>
            <a:off x="0" y="2214554"/>
            <a:ext cx="1643042" cy="785818"/>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1571604" y="2214554"/>
            <a:ext cx="1643042" cy="785818"/>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3071802" y="2214554"/>
            <a:ext cx="1643042" cy="785818"/>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4643406" y="2214554"/>
            <a:ext cx="1643042" cy="785818"/>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6215074" y="2214554"/>
            <a:ext cx="1428760" cy="785818"/>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7643834" y="2214554"/>
            <a:ext cx="1500166" cy="785818"/>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0" y="3071810"/>
            <a:ext cx="1643042" cy="714380"/>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1571604" y="3071810"/>
            <a:ext cx="1643042" cy="714380"/>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3071834" y="3071810"/>
            <a:ext cx="1643042" cy="714380"/>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4643438" y="3071810"/>
            <a:ext cx="1643042" cy="714380"/>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6143636" y="3071810"/>
            <a:ext cx="1500198" cy="714380"/>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flipV="1">
            <a:off x="7572396" y="3071810"/>
            <a:ext cx="1571604" cy="714380"/>
          </a:xfrm>
          <a:prstGeom prst="triangle">
            <a:avLst/>
          </a:prstGeom>
          <a:gradFill flip="none" rotWithShape="1">
            <a:gsLst>
              <a:gs pos="40000">
                <a:schemeClr val="bg2">
                  <a:lumMod val="75000"/>
                  <a:alpha val="99000"/>
                </a:schemeClr>
              </a:gs>
              <a:gs pos="53000">
                <a:srgbClr val="D4DEFF"/>
              </a:gs>
              <a:gs pos="83000">
                <a:srgbClr val="D4DEFF"/>
              </a:gs>
              <a:gs pos="100000">
                <a:srgbClr val="96AB94"/>
              </a:gs>
            </a:gsLst>
            <a:lin ang="108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1+#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1+#ppt_w/2"/>
                                          </p:val>
                                        </p:tav>
                                        <p:tav tm="100000">
                                          <p:val>
                                            <p:strVal val="#ppt_x"/>
                                          </p:val>
                                        </p:tav>
                                      </p:tavLst>
                                    </p:anim>
                                    <p:anim calcmode="lin" valueType="num">
                                      <p:cBhvr additive="base">
                                        <p:cTn id="47" dur="30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1+#ppt_w/2"/>
                                          </p:val>
                                        </p:tav>
                                        <p:tav tm="100000">
                                          <p:val>
                                            <p:strVal val="#ppt_x"/>
                                          </p:val>
                                        </p:tav>
                                      </p:tavLst>
                                    </p:anim>
                                    <p:anim calcmode="lin" valueType="num">
                                      <p:cBhvr additive="base">
                                        <p:cTn id="55" dur="3000" fill="hold"/>
                                        <p:tgtEl>
                                          <p:spTgt spid="18"/>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8"/>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ppt_x"/>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1+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ppt_x"/>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ppt_x"/>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1+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ppt_x"/>
                                          </p:val>
                                        </p:tav>
                                      </p:tavLst>
                                    </p:anim>
                                    <p:anim calcmode="lin" valueType="num">
                                      <p:cBhvr additive="base">
                                        <p:cTn id="107" dur="3000"/>
                                        <p:tgtEl>
                                          <p:spTgt spid="13"/>
                                        </p:tgtEl>
                                        <p:attrNameLst>
                                          <p:attrName>ppt_y</p:attrName>
                                        </p:attrNameLst>
                                      </p:cBhvr>
                                      <p:tavLst>
                                        <p:tav tm="0">
                                          <p:val>
                                            <p:strVal val="ppt_y"/>
                                          </p:val>
                                        </p:tav>
                                        <p:tav tm="100000">
                                          <p:val>
                                            <p:strVal val="0-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ppt_x"/>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ppt_x"/>
                                          </p:val>
                                        </p:tav>
                                      </p:tavLst>
                                    </p:anim>
                                    <p:anim calcmode="lin" valueType="num">
                                      <p:cBhvr additive="base">
                                        <p:cTn id="115" dur="3000"/>
                                        <p:tgtEl>
                                          <p:spTgt spid="15"/>
                                        </p:tgtEl>
                                        <p:attrNameLst>
                                          <p:attrName>ppt_y</p:attrName>
                                        </p:attrNameLst>
                                      </p:cBhvr>
                                      <p:tavLst>
                                        <p:tav tm="0">
                                          <p:val>
                                            <p:strVal val="ppt_y"/>
                                          </p:val>
                                        </p:tav>
                                        <p:tav tm="100000">
                                          <p:val>
                                            <p:strVal val="0-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ppt_x"/>
                                          </p:val>
                                        </p:tav>
                                      </p:tavLst>
                                    </p:anim>
                                    <p:anim calcmode="lin" valueType="num">
                                      <p:cBhvr additive="base">
                                        <p:cTn id="119" dur="3000"/>
                                        <p:tgtEl>
                                          <p:spTgt spid="16"/>
                                        </p:tgtEl>
                                        <p:attrNameLst>
                                          <p:attrName>ppt_y</p:attrName>
                                        </p:attrNameLst>
                                      </p:cBhvr>
                                      <p:tavLst>
                                        <p:tav tm="0">
                                          <p:val>
                                            <p:strVal val="ppt_y"/>
                                          </p:val>
                                        </p:tav>
                                        <p:tav tm="100000">
                                          <p:val>
                                            <p:strVal val="0-ppt_h/2"/>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ppt_x"/>
                                          </p:val>
                                        </p:tav>
                                      </p:tavLst>
                                    </p:anim>
                                    <p:anim calcmode="lin" valueType="num">
                                      <p:cBhvr additive="base">
                                        <p:cTn id="123" dur="3000"/>
                                        <p:tgtEl>
                                          <p:spTgt spid="17"/>
                                        </p:tgtEl>
                                        <p:attrNameLst>
                                          <p:attrName>ppt_y</p:attrName>
                                        </p:attrNameLst>
                                      </p:cBhvr>
                                      <p:tavLst>
                                        <p:tav tm="0">
                                          <p:val>
                                            <p:strVal val="ppt_y"/>
                                          </p:val>
                                        </p:tav>
                                        <p:tav tm="100000">
                                          <p:val>
                                            <p:strVal val="0-ppt_h/2"/>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ppt_x"/>
                                          </p:val>
                                        </p:tav>
                                      </p:tavLst>
                                    </p:anim>
                                    <p:anim calcmode="lin" valueType="num">
                                      <p:cBhvr additive="base">
                                        <p:cTn id="127" dur="3000"/>
                                        <p:tgtEl>
                                          <p:spTgt spid="18"/>
                                        </p:tgtEl>
                                        <p:attrNameLst>
                                          <p:attrName>ppt_y</p:attrName>
                                        </p:attrNameLst>
                                      </p:cBhvr>
                                      <p:tavLst>
                                        <p:tav tm="0">
                                          <p:val>
                                            <p:strVal val="ppt_y"/>
                                          </p:val>
                                        </p:tav>
                                        <p:tav tm="100000">
                                          <p:val>
                                            <p:strVal val="0-ppt_h/2"/>
                                          </p:val>
                                        </p:tav>
                                      </p:tavLst>
                                    </p:anim>
                                    <p:set>
                                      <p:cBhvr>
                                        <p:cTn id="128" dur="1" fill="hold">
                                          <p:stCondLst>
                                            <p:cond delay="2999"/>
                                          </p:stCondLst>
                                        </p:cTn>
                                        <p:tgtEl>
                                          <p:spTgt spid="18"/>
                                        </p:tgtEl>
                                        <p:attrNameLst>
                                          <p:attrName>style.visibility</p:attrName>
                                        </p:attrNameLst>
                                      </p:cBhvr>
                                      <p:to>
                                        <p:strVal val="hidden"/>
                                      </p:to>
                                    </p:set>
                                  </p:childTnLst>
                                </p:cTn>
                              </p:par>
                              <p:par>
                                <p:cTn id="129" presetID="16" presetClass="entr" presetSubtype="42" fill="hold" nodeType="withEffect">
                                  <p:stCondLst>
                                    <p:cond delay="0"/>
                                  </p:stCondLst>
                                  <p:childTnLst>
                                    <p:set>
                                      <p:cBhvr>
                                        <p:cTn id="130" dur="1" fill="hold">
                                          <p:stCondLst>
                                            <p:cond delay="0"/>
                                          </p:stCondLst>
                                        </p:cTn>
                                        <p:tgtEl>
                                          <p:spTgt spid="5"/>
                                        </p:tgtEl>
                                        <p:attrNameLst>
                                          <p:attrName>style.visibility</p:attrName>
                                        </p:attrNameLst>
                                      </p:cBhvr>
                                      <p:to>
                                        <p:strVal val="visible"/>
                                      </p:to>
                                    </p:set>
                                    <p:animEffect transition="in" filter="barn(outHorizontal)">
                                      <p:cBhvr>
                                        <p:cTn id="131" dur="3000"/>
                                        <p:tgtEl>
                                          <p:spTgt spid="5"/>
                                        </p:tgtEl>
                                      </p:cBhvr>
                                    </p:animEffect>
                                  </p:childTnLst>
                                </p:cTn>
                              </p:par>
                              <p:par>
                                <p:cTn id="132" presetID="23" presetClass="entr" presetSubtype="272" fill="hold" nodeType="withEffect">
                                  <p:stCondLst>
                                    <p:cond delay="0"/>
                                  </p:stCondLst>
                                  <p:childTnLst>
                                    <p:set>
                                      <p:cBhvr>
                                        <p:cTn id="133" dur="1" fill="hold">
                                          <p:stCondLst>
                                            <p:cond delay="0"/>
                                          </p:stCondLst>
                                        </p:cTn>
                                        <p:tgtEl>
                                          <p:spTgt spid="5"/>
                                        </p:tgtEl>
                                        <p:attrNameLst>
                                          <p:attrName>style.visibility</p:attrName>
                                        </p:attrNameLst>
                                      </p:cBhvr>
                                      <p:to>
                                        <p:strVal val="visible"/>
                                      </p:to>
                                    </p:set>
                                    <p:anim calcmode="lin" valueType="num">
                                      <p:cBhvr>
                                        <p:cTn id="134" dur="3000" fill="hold"/>
                                        <p:tgtEl>
                                          <p:spTgt spid="5"/>
                                        </p:tgtEl>
                                        <p:attrNameLst>
                                          <p:attrName>ppt_w</p:attrName>
                                        </p:attrNameLst>
                                      </p:cBhvr>
                                      <p:tavLst>
                                        <p:tav tm="0">
                                          <p:val>
                                            <p:strVal val="2/3*#ppt_w"/>
                                          </p:val>
                                        </p:tav>
                                        <p:tav tm="100000">
                                          <p:val>
                                            <p:strVal val="#ppt_w"/>
                                          </p:val>
                                        </p:tav>
                                      </p:tavLst>
                                    </p:anim>
                                    <p:anim calcmode="lin" valueType="num">
                                      <p:cBhvr>
                                        <p:cTn id="135" dur="3000" fill="hold"/>
                                        <p:tgtEl>
                                          <p:spTgt spid="5"/>
                                        </p:tgtEl>
                                        <p:attrNameLst>
                                          <p:attrName>ppt_h</p:attrName>
                                        </p:attrNameLst>
                                      </p:cBhvr>
                                      <p:tavLst>
                                        <p:tav tm="0">
                                          <p:val>
                                            <p:strVal val="2/3*#ppt_h"/>
                                          </p:val>
                                        </p:tav>
                                        <p:tav tm="100000">
                                          <p:val>
                                            <p:strVal val="#ppt_h"/>
                                          </p:val>
                                        </p:tav>
                                      </p:tavLst>
                                    </p:anim>
                                  </p:childTnLst>
                                </p:cTn>
                              </p:par>
                            </p:childTnLst>
                          </p:cTn>
                        </p:par>
                        <p:par>
                          <p:cTn id="136" fill="hold">
                            <p:stCondLst>
                              <p:cond delay="6000"/>
                            </p:stCondLst>
                            <p:childTnLst>
                              <p:par>
                                <p:cTn id="137" presetID="29" presetClass="entr" presetSubtype="0" fill="hold" grpId="0" nodeType="afterEffect">
                                  <p:stCondLst>
                                    <p:cond delay="0"/>
                                  </p:stCondLst>
                                  <p:childTnLst>
                                    <p:set>
                                      <p:cBhvr>
                                        <p:cTn id="138" dur="1" fill="hold">
                                          <p:stCondLst>
                                            <p:cond delay="0"/>
                                          </p:stCondLst>
                                        </p:cTn>
                                        <p:tgtEl>
                                          <p:spTgt spid="6"/>
                                        </p:tgtEl>
                                        <p:attrNameLst>
                                          <p:attrName>style.visibility</p:attrName>
                                        </p:attrNameLst>
                                      </p:cBhvr>
                                      <p:to>
                                        <p:strVal val="visible"/>
                                      </p:to>
                                    </p:set>
                                    <p:anim calcmode="lin" valueType="num">
                                      <p:cBhvr>
                                        <p:cTn id="139" dur="2000" fill="hold"/>
                                        <p:tgtEl>
                                          <p:spTgt spid="6"/>
                                        </p:tgtEl>
                                        <p:attrNameLst>
                                          <p:attrName>ppt_x</p:attrName>
                                        </p:attrNameLst>
                                      </p:cBhvr>
                                      <p:tavLst>
                                        <p:tav tm="0">
                                          <p:val>
                                            <p:strVal val="#ppt_x-.2"/>
                                          </p:val>
                                        </p:tav>
                                        <p:tav tm="100000">
                                          <p:val>
                                            <p:strVal val="#ppt_x"/>
                                          </p:val>
                                        </p:tav>
                                      </p:tavLst>
                                    </p:anim>
                                    <p:anim calcmode="lin" valueType="num">
                                      <p:cBhvr>
                                        <p:cTn id="140"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208777871_1600x1200-014.jpg"/>
          <p:cNvPicPr>
            <a:picLocks noChangeAspect="1"/>
          </p:cNvPicPr>
          <p:nvPr/>
        </p:nvPicPr>
        <p:blipFill>
          <a:blip r:embed="rId2"/>
          <a:stretch>
            <a:fillRect/>
          </a:stretch>
        </p:blipFill>
        <p:spPr>
          <a:xfrm>
            <a:off x="0" y="0"/>
            <a:ext cx="9144000" cy="6858000"/>
          </a:xfrm>
          <a:prstGeom prst="rect">
            <a:avLst/>
          </a:prstGeom>
        </p:spPr>
      </p:pic>
      <p:sp>
        <p:nvSpPr>
          <p:cNvPr id="7" name="6 Cheurón"/>
          <p:cNvSpPr/>
          <p:nvPr/>
        </p:nvSpPr>
        <p:spPr>
          <a:xfrm rot="16200000">
            <a:off x="3429004" y="-642954"/>
            <a:ext cx="2428868" cy="3714776"/>
          </a:xfrm>
          <a:prstGeom prst="chevron">
            <a:avLst>
              <a:gd name="adj" fmla="val 87333"/>
            </a:avLst>
          </a:prstGeom>
          <a:solidFill>
            <a:srgbClr val="0000FF"/>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429004" y="-36"/>
            <a:ext cx="2428868" cy="3714776"/>
          </a:xfrm>
          <a:prstGeom prst="chevron">
            <a:avLst>
              <a:gd name="adj" fmla="val 87333"/>
            </a:avLst>
          </a:prstGeom>
          <a:solidFill>
            <a:srgbClr val="0000FF"/>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429004" y="642930"/>
            <a:ext cx="2428868" cy="3714776"/>
          </a:xfrm>
          <a:prstGeom prst="chevron">
            <a:avLst>
              <a:gd name="adj" fmla="val 87333"/>
            </a:avLst>
          </a:prstGeom>
          <a:solidFill>
            <a:srgbClr val="0000FF"/>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429004" y="1285848"/>
            <a:ext cx="2428868" cy="3714776"/>
          </a:xfrm>
          <a:prstGeom prst="chevron">
            <a:avLst>
              <a:gd name="adj" fmla="val 87333"/>
            </a:avLst>
          </a:prstGeom>
          <a:solidFill>
            <a:srgbClr val="0000FF"/>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500442" y="1857376"/>
            <a:ext cx="2428868" cy="3714776"/>
          </a:xfrm>
          <a:prstGeom prst="chevron">
            <a:avLst>
              <a:gd name="adj" fmla="val 87333"/>
            </a:avLst>
          </a:prstGeom>
          <a:solidFill>
            <a:srgbClr val="0000FF"/>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500442" y="2500294"/>
            <a:ext cx="2428868" cy="3714776"/>
          </a:xfrm>
          <a:prstGeom prst="chevron">
            <a:avLst>
              <a:gd name="adj" fmla="val 87333"/>
            </a:avLst>
          </a:prstGeom>
          <a:solidFill>
            <a:srgbClr val="0000FF"/>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500442" y="3143260"/>
            <a:ext cx="2428868" cy="3714776"/>
          </a:xfrm>
          <a:prstGeom prst="chevron">
            <a:avLst>
              <a:gd name="adj" fmla="val 87333"/>
            </a:avLst>
          </a:prstGeom>
          <a:solidFill>
            <a:srgbClr val="0000FF"/>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500442" y="3786178"/>
            <a:ext cx="2428868" cy="3714776"/>
          </a:xfrm>
          <a:prstGeom prst="chevron">
            <a:avLst>
              <a:gd name="adj" fmla="val 87333"/>
            </a:avLst>
          </a:prstGeom>
          <a:solidFill>
            <a:srgbClr val="0000FF"/>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uadroTexto"/>
          <p:cNvSpPr txBox="1"/>
          <p:nvPr/>
        </p:nvSpPr>
        <p:spPr>
          <a:xfrm>
            <a:off x="928662" y="4286256"/>
            <a:ext cx="3929090" cy="2923877"/>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rPr>
              <a:t>El águila no salía de su asombro, atónita lo escuchaba y no daba crédito a lo que había oído. Entonces, respirando muy hondo y sacudiendo su enorme plumaje, lo miró fijamente y dijo:</a:t>
            </a:r>
            <a:br>
              <a:rPr lang="es-ES" sz="2000" b="1" dirty="0" smtClean="0">
                <a:solidFill>
                  <a:schemeClr val="bg1"/>
                </a:solidFill>
                <a:effectLst>
                  <a:outerShdw blurRad="38100" dist="38100" dir="2700000" algn="tl">
                    <a:srgbClr val="000000">
                      <a:alpha val="43137"/>
                    </a:srgbClr>
                  </a:outerShdw>
                </a:effectLst>
              </a:rPr>
            </a:br>
            <a:endParaRPr lang="es-ES" sz="2000" b="1" dirty="0" smtClean="0">
              <a:solidFill>
                <a:schemeClr val="bg1"/>
              </a:solidFill>
              <a:effectLst>
                <a:outerShdw blurRad="38100" dist="38100" dir="2700000" algn="tl">
                  <a:srgbClr val="000000">
                    <a:alpha val="43137"/>
                  </a:srgbClr>
                </a:outerShdw>
              </a:effectLst>
            </a:endParaRPr>
          </a:p>
          <a:p>
            <a:endParaRPr lang="es-ES" sz="2000" b="1" dirty="0" smtClean="0">
              <a:solidFill>
                <a:srgbClr val="FFFF00"/>
              </a:solidFill>
              <a:effectLst>
                <a:outerShdw blurRad="38100" dist="38100" dir="2700000" algn="tl">
                  <a:srgbClr val="000000">
                    <a:alpha val="43137"/>
                  </a:srgbClr>
                </a:outerShdw>
              </a:effectLst>
            </a:endParaRPr>
          </a:p>
          <a:p>
            <a:endParaRPr lang="es-ES" sz="2400" b="1" dirty="0">
              <a:solidFill>
                <a:srgbClr val="FFFF00"/>
              </a:solidFill>
              <a:effectLst>
                <a:outerShdw blurRad="38100" dist="38100" dir="2700000" algn="tl">
                  <a:srgbClr val="000000">
                    <a:alpha val="43137"/>
                  </a:srgbClr>
                </a:outerShdw>
              </a:effectLst>
            </a:endParaRPr>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ppt_x"/>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plus(in)">
                                      <p:cBhvr>
                                        <p:cTn id="42" dur="3000"/>
                                        <p:tgtEl>
                                          <p:spTgt spid="7"/>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3000"/>
                                        <p:tgtEl>
                                          <p:spTgt spid="8"/>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plus(in)">
                                      <p:cBhvr>
                                        <p:cTn id="51" dur="3000"/>
                                        <p:tgtEl>
                                          <p:spTgt spid="10"/>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plus(in)">
                                      <p:cBhvr>
                                        <p:cTn id="54" dur="3000"/>
                                        <p:tgtEl>
                                          <p:spTgt spid="11"/>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plus(in)">
                                      <p:cBhvr>
                                        <p:cTn id="57" dur="3000"/>
                                        <p:tgtEl>
                                          <p:spTgt spid="12"/>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plus(in)">
                                      <p:cBhvr>
                                        <p:cTn id="60" dur="3000"/>
                                        <p:tgtEl>
                                          <p:spTgt spid="13"/>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plus(in)">
                                      <p:cBhvr>
                                        <p:cTn id="63" dur="3000"/>
                                        <p:tgtEl>
                                          <p:spTgt spid="14"/>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ppt_x"/>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ppt_x"/>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ppt_x"/>
                                          </p:val>
                                        </p:tav>
                                      </p:tavLst>
                                    </p:anim>
                                    <p:anim calcmode="lin" valueType="num">
                                      <p:cBhvr additive="base">
                                        <p:cTn id="95" dur="3000"/>
                                        <p:tgtEl>
                                          <p:spTgt spid="14"/>
                                        </p:tgtEl>
                                        <p:attrNameLst>
                                          <p:attrName>ppt_y</p:attrName>
                                        </p:attrNameLst>
                                      </p:cBhvr>
                                      <p:tavLst>
                                        <p:tav tm="0">
                                          <p:val>
                                            <p:strVal val="ppt_y"/>
                                          </p:val>
                                        </p:tav>
                                        <p:tav tm="100000">
                                          <p:val>
                                            <p:strVal val="1+ppt_h/2"/>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ntr" presetSubtype="1"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3000" fill="hold"/>
                                        <p:tgtEl>
                                          <p:spTgt spid="5"/>
                                        </p:tgtEl>
                                        <p:attrNameLst>
                                          <p:attrName>ppt_x</p:attrName>
                                        </p:attrNameLst>
                                      </p:cBhvr>
                                      <p:tavLst>
                                        <p:tav tm="0">
                                          <p:val>
                                            <p:strVal val="#ppt_x"/>
                                          </p:val>
                                        </p:tav>
                                        <p:tav tm="100000">
                                          <p:val>
                                            <p:strVal val="#ppt_x"/>
                                          </p:val>
                                        </p:tav>
                                      </p:tavLst>
                                    </p:anim>
                                    <p:anim calcmode="lin" valueType="num">
                                      <p:cBhvr additive="base">
                                        <p:cTn id="100" dur="3000" fill="hold"/>
                                        <p:tgtEl>
                                          <p:spTgt spid="5"/>
                                        </p:tgtEl>
                                        <p:attrNameLst>
                                          <p:attrName>ppt_y</p:attrName>
                                        </p:attrNameLst>
                                      </p:cBhvr>
                                      <p:tavLst>
                                        <p:tav tm="0">
                                          <p:val>
                                            <p:strVal val="0-#ppt_h/2"/>
                                          </p:val>
                                        </p:tav>
                                        <p:tav tm="100000">
                                          <p:val>
                                            <p:strVal val="#ppt_y"/>
                                          </p:val>
                                        </p:tav>
                                      </p:tavLst>
                                    </p:anim>
                                  </p:childTnLst>
                                </p:cTn>
                              </p:par>
                            </p:childTnLst>
                          </p:cTn>
                        </p:par>
                        <p:par>
                          <p:cTn id="101" fill="hold">
                            <p:stCondLst>
                              <p:cond delay="6000"/>
                            </p:stCondLst>
                            <p:childTnLst>
                              <p:par>
                                <p:cTn id="102" presetID="29" presetClass="entr" presetSubtype="0" fill="hold" grpId="0" nodeType="afterEffect">
                                  <p:stCondLst>
                                    <p:cond delay="0"/>
                                  </p:stCondLst>
                                  <p:childTnLst>
                                    <p:set>
                                      <p:cBhvr>
                                        <p:cTn id="103" dur="1" fill="hold">
                                          <p:stCondLst>
                                            <p:cond delay="0"/>
                                          </p:stCondLst>
                                        </p:cTn>
                                        <p:tgtEl>
                                          <p:spTgt spid="15"/>
                                        </p:tgtEl>
                                        <p:attrNameLst>
                                          <p:attrName>style.visibility</p:attrName>
                                        </p:attrNameLst>
                                      </p:cBhvr>
                                      <p:to>
                                        <p:strVal val="visible"/>
                                      </p:to>
                                    </p:set>
                                    <p:anim calcmode="lin" valueType="num">
                                      <p:cBhvr>
                                        <p:cTn id="104" dur="2000" fill="hold"/>
                                        <p:tgtEl>
                                          <p:spTgt spid="15"/>
                                        </p:tgtEl>
                                        <p:attrNameLst>
                                          <p:attrName>ppt_x</p:attrName>
                                        </p:attrNameLst>
                                      </p:cBhvr>
                                      <p:tavLst>
                                        <p:tav tm="0">
                                          <p:val>
                                            <p:strVal val="#ppt_x-.2"/>
                                          </p:val>
                                        </p:tav>
                                        <p:tav tm="100000">
                                          <p:val>
                                            <p:strVal val="#ppt_x"/>
                                          </p:val>
                                        </p:tav>
                                      </p:tavLst>
                                    </p:anim>
                                    <p:anim calcmode="lin" valueType="num">
                                      <p:cBhvr>
                                        <p:cTn id="105"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106"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Eagle.jpg"/>
          <p:cNvPicPr>
            <a:picLocks noChangeAspect="1"/>
          </p:cNvPicPr>
          <p:nvPr/>
        </p:nvPicPr>
        <p:blipFill>
          <a:blip r:embed="rId2"/>
          <a:stretch>
            <a:fillRect/>
          </a:stretch>
        </p:blipFill>
        <p:spPr>
          <a:xfrm>
            <a:off x="0" y="13342"/>
            <a:ext cx="9144000" cy="6831315"/>
          </a:xfrm>
          <a:prstGeom prst="rect">
            <a:avLst/>
          </a:prstGeom>
        </p:spPr>
      </p:pic>
      <p:sp>
        <p:nvSpPr>
          <p:cNvPr id="6" name="5 CuadroTexto"/>
          <p:cNvSpPr txBox="1"/>
          <p:nvPr/>
        </p:nvSpPr>
        <p:spPr>
          <a:xfrm>
            <a:off x="3571868" y="4949785"/>
            <a:ext cx="5072098" cy="1908215"/>
          </a:xfrm>
          <a:prstGeom prst="rect">
            <a:avLst/>
          </a:prstGeom>
          <a:noFill/>
        </p:spPr>
        <p:txBody>
          <a:bodyPr wrap="square" rtlCol="0">
            <a:spAutoFit/>
          </a:bodyPr>
          <a:lstStyle/>
          <a:p>
            <a:pPr algn="ctr"/>
            <a:r>
              <a:rPr lang="es-ES" sz="2000" b="1" dirty="0" smtClean="0">
                <a:solidFill>
                  <a:srgbClr val="FF6600"/>
                </a:solidFill>
                <a:effectLst>
                  <a:outerShdw blurRad="38100" dist="38100" dir="2700000" algn="tl">
                    <a:srgbClr val="000000">
                      <a:alpha val="43137"/>
                    </a:srgbClr>
                  </a:outerShdw>
                </a:effectLst>
              </a:rPr>
              <a:t>"Escúchame bien buen hombre. Cuando recibí el mandato de la naturaleza para empollar mis hijos, también recibí el mandato de construir mi nido, un nido confortable, seguro, a buen resguardo de los depredadores</a:t>
            </a:r>
          </a:p>
          <a:p>
            <a:pPr algn="ctr"/>
            <a:endParaRPr lang="es-ES" dirty="0"/>
          </a:p>
        </p:txBody>
      </p:sp>
      <p:sp>
        <p:nvSpPr>
          <p:cNvPr id="7" name="6 Rectángulo"/>
          <p:cNvSpPr/>
          <p:nvPr/>
        </p:nvSpPr>
        <p:spPr>
          <a:xfrm rot="2726973">
            <a:off x="4111913" y="2011039"/>
            <a:ext cx="3725759" cy="206836"/>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48650">
            <a:off x="1505909" y="4407628"/>
            <a:ext cx="3725759" cy="195455"/>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019794">
            <a:off x="1572417" y="1884834"/>
            <a:ext cx="3725759" cy="213231"/>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019794">
            <a:off x="4171903" y="4573621"/>
            <a:ext cx="3725759" cy="181509"/>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019794">
            <a:off x="1749145" y="2074210"/>
            <a:ext cx="3725759" cy="191452"/>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019794">
            <a:off x="4000109" y="4385639"/>
            <a:ext cx="3725759" cy="209710"/>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26973">
            <a:off x="3930131" y="2211755"/>
            <a:ext cx="3771680" cy="186989"/>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48650">
            <a:off x="1720501" y="4306410"/>
            <a:ext cx="3725759" cy="196229"/>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019794">
            <a:off x="1901545" y="2226610"/>
            <a:ext cx="3725759" cy="191452"/>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6973">
            <a:off x="3703567" y="2363666"/>
            <a:ext cx="3889085" cy="194015"/>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748650">
            <a:off x="1855252" y="4111324"/>
            <a:ext cx="3790421" cy="200890"/>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9019794">
            <a:off x="3861546" y="4231809"/>
            <a:ext cx="3645691" cy="190819"/>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1+#ppt_w/2"/>
                                          </p:val>
                                        </p:tav>
                                        <p:tav tm="100000">
                                          <p:val>
                                            <p:strVal val="#ppt_x"/>
                                          </p:val>
                                        </p:tav>
                                      </p:tavLst>
                                    </p:anim>
                                    <p:anim calcmode="lin" valueType="num">
                                      <p:cBhvr additive="base">
                                        <p:cTn id="43" dur="3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0-#ppt_h/2"/>
                                          </p:val>
                                        </p:tav>
                                        <p:tav tm="100000">
                                          <p:val>
                                            <p:strVal val="#ppt_y"/>
                                          </p:val>
                                        </p:tav>
                                      </p:tavLst>
                                    </p:anim>
                                  </p:childTnLst>
                                </p:cTn>
                              </p:par>
                              <p:par>
                                <p:cTn id="56" presetID="16" presetClass="entr" presetSubtype="42"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outHorizontal)">
                                      <p:cBhvr>
                                        <p:cTn id="58" dur="3000"/>
                                        <p:tgtEl>
                                          <p:spTgt spid="7"/>
                                        </p:tgtEl>
                                      </p:cBhvr>
                                    </p:animEffect>
                                  </p:childTnLst>
                                </p:cTn>
                              </p:par>
                              <p:par>
                                <p:cTn id="59" presetID="16" presetClass="entr" presetSubtype="42"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arn(outHorizontal)">
                                      <p:cBhvr>
                                        <p:cTn id="61" dur="3000"/>
                                        <p:tgtEl>
                                          <p:spTgt spid="8"/>
                                        </p:tgtEl>
                                      </p:cBhvr>
                                    </p:animEffect>
                                  </p:childTnLst>
                                </p:cTn>
                              </p:par>
                              <p:par>
                                <p:cTn id="62" presetID="16" presetClass="entr" presetSubtype="42"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outHorizontal)">
                                      <p:cBhvr>
                                        <p:cTn id="64" dur="3000"/>
                                        <p:tgtEl>
                                          <p:spTgt spid="9"/>
                                        </p:tgtEl>
                                      </p:cBhvr>
                                    </p:animEffect>
                                  </p:childTnLst>
                                </p:cTn>
                              </p:par>
                              <p:par>
                                <p:cTn id="65" presetID="16" presetClass="entr" presetSubtype="42"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arn(outHorizontal)">
                                      <p:cBhvr>
                                        <p:cTn id="67" dur="3000"/>
                                        <p:tgtEl>
                                          <p:spTgt spid="10"/>
                                        </p:tgtEl>
                                      </p:cBhvr>
                                    </p:animEffect>
                                  </p:childTnLst>
                                </p:cTn>
                              </p:par>
                              <p:par>
                                <p:cTn id="68" presetID="16" presetClass="entr" presetSubtype="42"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arn(outHorizontal)">
                                      <p:cBhvr>
                                        <p:cTn id="70" dur="3000"/>
                                        <p:tgtEl>
                                          <p:spTgt spid="11"/>
                                        </p:tgtEl>
                                      </p:cBhvr>
                                    </p:animEffect>
                                  </p:childTnLst>
                                </p:cTn>
                              </p:par>
                              <p:par>
                                <p:cTn id="71" presetID="16" presetClass="entr" presetSubtype="42"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arn(outHorizontal)">
                                      <p:cBhvr>
                                        <p:cTn id="73" dur="3000"/>
                                        <p:tgtEl>
                                          <p:spTgt spid="12"/>
                                        </p:tgtEl>
                                      </p:cBhvr>
                                    </p:animEffect>
                                  </p:childTnLst>
                                </p:cTn>
                              </p:par>
                              <p:par>
                                <p:cTn id="74" presetID="16" presetClass="entr" presetSubtype="42"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arn(outHorizontal)">
                                      <p:cBhvr>
                                        <p:cTn id="76" dur="3000"/>
                                        <p:tgtEl>
                                          <p:spTgt spid="13"/>
                                        </p:tgtEl>
                                      </p:cBhvr>
                                    </p:animEffect>
                                  </p:childTnLst>
                                </p:cTn>
                              </p:par>
                              <p:par>
                                <p:cTn id="77" presetID="16" presetClass="entr" presetSubtype="42" fill="hold" grpId="1"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arn(outHorizontal)">
                                      <p:cBhvr>
                                        <p:cTn id="79" dur="3000"/>
                                        <p:tgtEl>
                                          <p:spTgt spid="14"/>
                                        </p:tgtEl>
                                      </p:cBhvr>
                                    </p:animEffect>
                                  </p:childTnLst>
                                </p:cTn>
                              </p:par>
                              <p:par>
                                <p:cTn id="80" presetID="16" presetClass="entr" presetSubtype="42"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barn(outHorizontal)">
                                      <p:cBhvr>
                                        <p:cTn id="82" dur="3000"/>
                                        <p:tgtEl>
                                          <p:spTgt spid="15"/>
                                        </p:tgtEl>
                                      </p:cBhvr>
                                    </p:animEffect>
                                  </p:childTnLst>
                                </p:cTn>
                              </p:par>
                              <p:par>
                                <p:cTn id="83" presetID="16" presetClass="entr" presetSubtype="42"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outHorizontal)">
                                      <p:cBhvr>
                                        <p:cTn id="85" dur="3000"/>
                                        <p:tgtEl>
                                          <p:spTgt spid="16"/>
                                        </p:tgtEl>
                                      </p:cBhvr>
                                    </p:animEffect>
                                  </p:childTnLst>
                                </p:cTn>
                              </p:par>
                              <p:par>
                                <p:cTn id="86" presetID="16" presetClass="entr" presetSubtype="42" fill="hold" grpId="1"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outHorizontal)">
                                      <p:cBhvr>
                                        <p:cTn id="88" dur="3000"/>
                                        <p:tgtEl>
                                          <p:spTgt spid="17"/>
                                        </p:tgtEl>
                                      </p:cBhvr>
                                    </p:animEffect>
                                  </p:childTnLst>
                                </p:cTn>
                              </p:par>
                              <p:par>
                                <p:cTn id="89" presetID="16" presetClass="entr" presetSubtype="42" fill="hold" grpId="1" nodeType="with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barn(outHorizontal)">
                                      <p:cBhvr>
                                        <p:cTn id="91" dur="3000"/>
                                        <p:tgtEl>
                                          <p:spTgt spid="18"/>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0-ppt_h/2"/>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18"/>
                                        </p:tgtEl>
                                        <p:attrNameLst>
                                          <p:attrName>ppt_x</p:attrName>
                                        </p:attrNameLst>
                                      </p:cBhvr>
                                      <p:tavLst>
                                        <p:tav tm="0">
                                          <p:val>
                                            <p:strVal val="ppt_x"/>
                                          </p:val>
                                        </p:tav>
                                        <p:tav tm="100000">
                                          <p:val>
                                            <p:strVal val="0-ppt_w/2"/>
                                          </p:val>
                                        </p:tav>
                                      </p:tavLst>
                                    </p:anim>
                                    <p:anim calcmode="lin" valueType="num">
                                      <p:cBhvr additive="base">
                                        <p:cTn id="115" dur="3000"/>
                                        <p:tgtEl>
                                          <p:spTgt spid="18"/>
                                        </p:tgtEl>
                                        <p:attrNameLst>
                                          <p:attrName>ppt_y</p:attrName>
                                        </p:attrNameLst>
                                      </p:cBhvr>
                                      <p:tavLst>
                                        <p:tav tm="0">
                                          <p:val>
                                            <p:strVal val="ppt_y"/>
                                          </p:val>
                                        </p:tav>
                                        <p:tav tm="100000">
                                          <p:val>
                                            <p:strVal val="0-ppt_h/2"/>
                                          </p:val>
                                        </p:tav>
                                      </p:tavLst>
                                    </p:anim>
                                    <p:set>
                                      <p:cBhvr>
                                        <p:cTn id="116" dur="1" fill="hold">
                                          <p:stCondLst>
                                            <p:cond delay="2999"/>
                                          </p:stCondLst>
                                        </p:cTn>
                                        <p:tgtEl>
                                          <p:spTgt spid="18"/>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1+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0-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1+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 calcmode="lin" valueType="num">
                                      <p:cBhvr>
                                        <p:cTn id="143" dur="3000" fill="hold"/>
                                        <p:tgtEl>
                                          <p:spTgt spid="5"/>
                                        </p:tgtEl>
                                        <p:attrNameLst>
                                          <p:attrName>ppt_w</p:attrName>
                                        </p:attrNameLst>
                                      </p:cBhvr>
                                      <p:tavLst>
                                        <p:tav tm="0">
                                          <p:val>
                                            <p:strVal val="2/3*#ppt_w"/>
                                          </p:val>
                                        </p:tav>
                                        <p:tav tm="100000">
                                          <p:val>
                                            <p:strVal val="#ppt_w"/>
                                          </p:val>
                                        </p:tav>
                                      </p:tavLst>
                                    </p:anim>
                                    <p:anim calcmode="lin" valueType="num">
                                      <p:cBhvr>
                                        <p:cTn id="144" dur="3000" fill="hold"/>
                                        <p:tgtEl>
                                          <p:spTgt spid="5"/>
                                        </p:tgtEl>
                                        <p:attrNameLst>
                                          <p:attrName>ppt_h</p:attrName>
                                        </p:attrNameLst>
                                      </p:cBhvr>
                                      <p:tavLst>
                                        <p:tav tm="0">
                                          <p:val>
                                            <p:strVal val="2/3*#ppt_h"/>
                                          </p:val>
                                        </p:tav>
                                        <p:tav tm="100000">
                                          <p:val>
                                            <p:strVal val="#ppt_h"/>
                                          </p:val>
                                        </p:tav>
                                      </p:tavLst>
                                    </p:anim>
                                  </p:childTnLst>
                                </p:cTn>
                              </p:par>
                              <p:par>
                                <p:cTn id="145" presetID="23" presetClass="entr" presetSubtype="272" fill="hold" nodeType="withEffect">
                                  <p:stCondLst>
                                    <p:cond delay="0"/>
                                  </p:stCondLst>
                                  <p:childTnLst>
                                    <p:set>
                                      <p:cBhvr>
                                        <p:cTn id="146" dur="1" fill="hold">
                                          <p:stCondLst>
                                            <p:cond delay="0"/>
                                          </p:stCondLst>
                                        </p:cTn>
                                        <p:tgtEl>
                                          <p:spTgt spid="5"/>
                                        </p:tgtEl>
                                        <p:attrNameLst>
                                          <p:attrName>style.visibility</p:attrName>
                                        </p:attrNameLst>
                                      </p:cBhvr>
                                      <p:to>
                                        <p:strVal val="visible"/>
                                      </p:to>
                                    </p:set>
                                    <p:anim calcmode="lin" valueType="num">
                                      <p:cBhvr>
                                        <p:cTn id="147" dur="3000" fill="hold"/>
                                        <p:tgtEl>
                                          <p:spTgt spid="5"/>
                                        </p:tgtEl>
                                        <p:attrNameLst>
                                          <p:attrName>ppt_w</p:attrName>
                                        </p:attrNameLst>
                                      </p:cBhvr>
                                      <p:tavLst>
                                        <p:tav tm="0">
                                          <p:val>
                                            <p:strVal val="2/3*#ppt_w"/>
                                          </p:val>
                                        </p:tav>
                                        <p:tav tm="100000">
                                          <p:val>
                                            <p:strVal val="#ppt_w"/>
                                          </p:val>
                                        </p:tav>
                                      </p:tavLst>
                                    </p:anim>
                                    <p:anim calcmode="lin" valueType="num">
                                      <p:cBhvr>
                                        <p:cTn id="148" dur="3000" fill="hold"/>
                                        <p:tgtEl>
                                          <p:spTgt spid="5"/>
                                        </p:tgtEl>
                                        <p:attrNameLst>
                                          <p:attrName>ppt_h</p:attrName>
                                        </p:attrNameLst>
                                      </p:cBhvr>
                                      <p:tavLst>
                                        <p:tav tm="0">
                                          <p:val>
                                            <p:strVal val="2/3*#ppt_h"/>
                                          </p:val>
                                        </p:tav>
                                        <p:tav tm="100000">
                                          <p:val>
                                            <p:strVal val="#ppt_h"/>
                                          </p:val>
                                        </p:tav>
                                      </p:tavLst>
                                    </p:anim>
                                  </p:childTnLst>
                                </p:cTn>
                              </p:par>
                            </p:childTnLst>
                          </p:cTn>
                        </p:par>
                        <p:par>
                          <p:cTn id="149" fill="hold">
                            <p:stCondLst>
                              <p:cond delay="6000"/>
                            </p:stCondLst>
                            <p:childTnLst>
                              <p:par>
                                <p:cTn id="150" presetID="29" presetClass="entr" presetSubtype="0" fill="hold" grpId="0" nodeType="afterEffect">
                                  <p:stCondLst>
                                    <p:cond delay="0"/>
                                  </p:stCondLst>
                                  <p:childTnLst>
                                    <p:set>
                                      <p:cBhvr>
                                        <p:cTn id="151" dur="1" fill="hold">
                                          <p:stCondLst>
                                            <p:cond delay="0"/>
                                          </p:stCondLst>
                                        </p:cTn>
                                        <p:tgtEl>
                                          <p:spTgt spid="6"/>
                                        </p:tgtEl>
                                        <p:attrNameLst>
                                          <p:attrName>style.visibility</p:attrName>
                                        </p:attrNameLst>
                                      </p:cBhvr>
                                      <p:to>
                                        <p:strVal val="visible"/>
                                      </p:to>
                                    </p:set>
                                    <p:anim calcmode="lin" valueType="num">
                                      <p:cBhvr>
                                        <p:cTn id="152" dur="2000" fill="hold"/>
                                        <p:tgtEl>
                                          <p:spTgt spid="6"/>
                                        </p:tgtEl>
                                        <p:attrNameLst>
                                          <p:attrName>ppt_x</p:attrName>
                                        </p:attrNameLst>
                                      </p:cBhvr>
                                      <p:tavLst>
                                        <p:tav tm="0">
                                          <p:val>
                                            <p:strVal val="#ppt_x-.2"/>
                                          </p:val>
                                        </p:tav>
                                        <p:tav tm="100000">
                                          <p:val>
                                            <p:strVal val="#ppt_x"/>
                                          </p:val>
                                        </p:tav>
                                      </p:tavLst>
                                    </p:anim>
                                    <p:anim calcmode="lin" valueType="num">
                                      <p:cBhvr>
                                        <p:cTn id="15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Águilas.jpg"/>
          <p:cNvPicPr>
            <a:picLocks noGrp="1" noChangeAspect="1"/>
          </p:cNvPicPr>
          <p:nvPr>
            <p:ph idx="1"/>
          </p:nvPr>
        </p:nvPicPr>
        <p:blipFill>
          <a:blip r:embed="rId2"/>
          <a:stretch>
            <a:fillRect/>
          </a:stretch>
        </p:blipFill>
        <p:spPr>
          <a:xfrm>
            <a:off x="0" y="0"/>
            <a:ext cx="9144000" cy="6858000"/>
          </a:xfrm>
        </p:spPr>
      </p:pic>
      <p:sp>
        <p:nvSpPr>
          <p:cNvPr id="6" name="5 CuadroTexto"/>
          <p:cNvSpPr txBox="1"/>
          <p:nvPr/>
        </p:nvSpPr>
        <p:spPr>
          <a:xfrm>
            <a:off x="1071538" y="4714884"/>
            <a:ext cx="7072361" cy="2246769"/>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Pero también le he puesto ramas con muchas espinas ¿y sabes por qué? Porque aún cuando estas espinas están cubiertas por plumas, algún día, cuando mis polluelos hayan emplumado y sean fuertes para volar, haré desaparecer todo este confort, y ellos ya no podrán habitar sobre las espinas, eso les obligará a construir su propio nido".</a:t>
            </a:r>
          </a:p>
          <a:p>
            <a:endParaRPr lang="es-ES" sz="2000" b="1" dirty="0">
              <a:solidFill>
                <a:schemeClr val="bg1"/>
              </a:solidFill>
              <a:effectLst>
                <a:outerShdw blurRad="38100" dist="38100" dir="2700000" algn="tl">
                  <a:srgbClr val="000000">
                    <a:alpha val="43137"/>
                  </a:srgbClr>
                </a:outerShdw>
              </a:effectLst>
            </a:endParaRPr>
          </a:p>
        </p:txBody>
      </p:sp>
      <p:sp>
        <p:nvSpPr>
          <p:cNvPr id="7" name="6 Rectángulo"/>
          <p:cNvSpPr/>
          <p:nvPr/>
        </p:nvSpPr>
        <p:spPr>
          <a:xfrm flipH="1">
            <a:off x="157196"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657294"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1157328"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1657394"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2157428"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2657526"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a:off x="3157560"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3657722"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4157756"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4657854"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5157888"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H="1">
            <a:off x="5657954"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H="1">
            <a:off x="6215106" y="1071546"/>
            <a:ext cx="285720"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6586616"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H="1">
            <a:off x="7143800" y="1071546"/>
            <a:ext cx="285720"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H="1">
            <a:off x="7515342" y="1071546"/>
            <a:ext cx="342838"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H="1">
            <a:off x="8072494" y="1071546"/>
            <a:ext cx="285720"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H="1">
            <a:off x="8501090" y="1071546"/>
            <a:ext cx="285720"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8858280" y="1071546"/>
            <a:ext cx="285720" cy="328614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0-#ppt_w/2"/>
                                          </p:val>
                                        </p:tav>
                                        <p:tav tm="100000">
                                          <p:val>
                                            <p:strVal val="#ppt_x"/>
                                          </p:val>
                                        </p:tav>
                                      </p:tavLst>
                                    </p:anim>
                                    <p:anim calcmode="lin" valueType="num">
                                      <p:cBhvr additive="base">
                                        <p:cTn id="59" dur="3000" fill="hold"/>
                                        <p:tgtEl>
                                          <p:spTgt spid="1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0-#ppt_w/2"/>
                                          </p:val>
                                        </p:tav>
                                        <p:tav tm="100000">
                                          <p:val>
                                            <p:strVal val="#ppt_x"/>
                                          </p:val>
                                        </p:tav>
                                      </p:tavLst>
                                    </p:anim>
                                    <p:anim calcmode="lin" valueType="num">
                                      <p:cBhvr additive="base">
                                        <p:cTn id="63" dur="3000" fill="hold"/>
                                        <p:tgtEl>
                                          <p:spTgt spid="2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0" fill="hold"/>
                                        <p:tgtEl>
                                          <p:spTgt spid="22"/>
                                        </p:tgtEl>
                                        <p:attrNameLst>
                                          <p:attrName>ppt_x</p:attrName>
                                        </p:attrNameLst>
                                      </p:cBhvr>
                                      <p:tavLst>
                                        <p:tav tm="0">
                                          <p:val>
                                            <p:strVal val="0-#ppt_w/2"/>
                                          </p:val>
                                        </p:tav>
                                        <p:tav tm="100000">
                                          <p:val>
                                            <p:strVal val="#ppt_x"/>
                                          </p:val>
                                        </p:tav>
                                      </p:tavLst>
                                    </p:anim>
                                    <p:anim calcmode="lin" valueType="num">
                                      <p:cBhvr additive="base">
                                        <p:cTn id="71" dur="3000" fill="hold"/>
                                        <p:tgtEl>
                                          <p:spTgt spid="2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3000" fill="hold"/>
                                        <p:tgtEl>
                                          <p:spTgt spid="24"/>
                                        </p:tgtEl>
                                        <p:attrNameLst>
                                          <p:attrName>ppt_x</p:attrName>
                                        </p:attrNameLst>
                                      </p:cBhvr>
                                      <p:tavLst>
                                        <p:tav tm="0">
                                          <p:val>
                                            <p:strVal val="0-#ppt_w/2"/>
                                          </p:val>
                                        </p:tav>
                                        <p:tav tm="100000">
                                          <p:val>
                                            <p:strVal val="#ppt_x"/>
                                          </p:val>
                                        </p:tav>
                                      </p:tavLst>
                                    </p:anim>
                                    <p:anim calcmode="lin" valueType="num">
                                      <p:cBhvr additive="base">
                                        <p:cTn id="79" dur="3000" fill="hold"/>
                                        <p:tgtEl>
                                          <p:spTgt spid="2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3000" fill="hold"/>
                                        <p:tgtEl>
                                          <p:spTgt spid="25"/>
                                        </p:tgtEl>
                                        <p:attrNameLst>
                                          <p:attrName>ppt_x</p:attrName>
                                        </p:attrNameLst>
                                      </p:cBhvr>
                                      <p:tavLst>
                                        <p:tav tm="0">
                                          <p:val>
                                            <p:strVal val="0-#ppt_w/2"/>
                                          </p:val>
                                        </p:tav>
                                        <p:tav tm="100000">
                                          <p:val>
                                            <p:strVal val="#ppt_x"/>
                                          </p:val>
                                        </p:tav>
                                      </p:tavLst>
                                    </p:anim>
                                    <p:anim calcmode="lin" valueType="num">
                                      <p:cBhvr additive="base">
                                        <p:cTn id="83" dur="3000" fill="hold"/>
                                        <p:tgtEl>
                                          <p:spTgt spid="25"/>
                                        </p:tgtEl>
                                        <p:attrNameLst>
                                          <p:attrName>ppt_y</p:attrName>
                                        </p:attrNameLst>
                                      </p:cBhvr>
                                      <p:tavLst>
                                        <p:tav tm="0">
                                          <p:val>
                                            <p:strVal val="#ppt_y"/>
                                          </p:val>
                                        </p:tav>
                                        <p:tav tm="100000">
                                          <p:val>
                                            <p:strVal val="#ppt_y"/>
                                          </p:val>
                                        </p:tav>
                                      </p:tavLst>
                                    </p:anim>
                                  </p:childTnLst>
                                </p:cTn>
                              </p:par>
                              <p:par>
                                <p:cTn id="84" presetID="13" presetClass="entr" presetSubtype="16"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plus(in)">
                                      <p:cBhvr>
                                        <p:cTn id="86" dur="3000"/>
                                        <p:tgtEl>
                                          <p:spTgt spid="7"/>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plus(in)">
                                      <p:cBhvr>
                                        <p:cTn id="89" dur="3000"/>
                                        <p:tgtEl>
                                          <p:spTgt spid="8"/>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plus(in)">
                                      <p:cBhvr>
                                        <p:cTn id="92" dur="3000"/>
                                        <p:tgtEl>
                                          <p:spTgt spid="9"/>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transition="in" filter="plus(in)">
                                      <p:cBhvr>
                                        <p:cTn id="95" dur="3000"/>
                                        <p:tgtEl>
                                          <p:spTgt spid="1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plus(in)">
                                      <p:cBhvr>
                                        <p:cTn id="98" dur="3000"/>
                                        <p:tgtEl>
                                          <p:spTgt spid="11"/>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plus(in)">
                                      <p:cBhvr>
                                        <p:cTn id="101" dur="3000"/>
                                        <p:tgtEl>
                                          <p:spTgt spid="12"/>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plus(in)">
                                      <p:cBhvr>
                                        <p:cTn id="104" dur="3000"/>
                                        <p:tgtEl>
                                          <p:spTgt spid="13"/>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plus(in)">
                                      <p:cBhvr>
                                        <p:cTn id="107" dur="3000"/>
                                        <p:tgtEl>
                                          <p:spTgt spid="14"/>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plus(in)">
                                      <p:cBhvr>
                                        <p:cTn id="113" dur="3000"/>
                                        <p:tgtEl>
                                          <p:spTgt spid="16"/>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7"/>
                                        </p:tgtEl>
                                        <p:attrNameLst>
                                          <p:attrName>style.visibility</p:attrName>
                                        </p:attrNameLst>
                                      </p:cBhvr>
                                      <p:to>
                                        <p:strVal val="visible"/>
                                      </p:to>
                                    </p:set>
                                    <p:animEffect transition="in" filter="plus(in)">
                                      <p:cBhvr>
                                        <p:cTn id="116" dur="3000"/>
                                        <p:tgtEl>
                                          <p:spTgt spid="17"/>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plus(in)">
                                      <p:cBhvr>
                                        <p:cTn id="119" dur="3000"/>
                                        <p:tgtEl>
                                          <p:spTgt spid="18"/>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9"/>
                                        </p:tgtEl>
                                        <p:attrNameLst>
                                          <p:attrName>style.visibility</p:attrName>
                                        </p:attrNameLst>
                                      </p:cBhvr>
                                      <p:to>
                                        <p:strVal val="visible"/>
                                      </p:to>
                                    </p:set>
                                    <p:animEffect transition="in" filter="plus(in)">
                                      <p:cBhvr>
                                        <p:cTn id="122" dur="3000"/>
                                        <p:tgtEl>
                                          <p:spTgt spid="19"/>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20"/>
                                        </p:tgtEl>
                                        <p:attrNameLst>
                                          <p:attrName>style.visibility</p:attrName>
                                        </p:attrNameLst>
                                      </p:cBhvr>
                                      <p:to>
                                        <p:strVal val="visible"/>
                                      </p:to>
                                    </p:set>
                                    <p:animEffect transition="in" filter="plus(in)">
                                      <p:cBhvr>
                                        <p:cTn id="125" dur="3000"/>
                                        <p:tgtEl>
                                          <p:spTgt spid="20"/>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plus(in)">
                                      <p:cBhvr>
                                        <p:cTn id="128" dur="3000"/>
                                        <p:tgtEl>
                                          <p:spTgt spid="21"/>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22"/>
                                        </p:tgtEl>
                                        <p:attrNameLst>
                                          <p:attrName>style.visibility</p:attrName>
                                        </p:attrNameLst>
                                      </p:cBhvr>
                                      <p:to>
                                        <p:strVal val="visible"/>
                                      </p:to>
                                    </p:set>
                                    <p:animEffect transition="in" filter="plus(in)">
                                      <p:cBhvr>
                                        <p:cTn id="131" dur="3000"/>
                                        <p:tgtEl>
                                          <p:spTgt spid="22"/>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23"/>
                                        </p:tgtEl>
                                        <p:attrNameLst>
                                          <p:attrName>style.visibility</p:attrName>
                                        </p:attrNameLst>
                                      </p:cBhvr>
                                      <p:to>
                                        <p:strVal val="visible"/>
                                      </p:to>
                                    </p:set>
                                    <p:animEffect transition="in" filter="plus(in)">
                                      <p:cBhvr>
                                        <p:cTn id="134" dur="3000"/>
                                        <p:tgtEl>
                                          <p:spTgt spid="23"/>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4"/>
                                        </p:tgtEl>
                                        <p:attrNameLst>
                                          <p:attrName>style.visibility</p:attrName>
                                        </p:attrNameLst>
                                      </p:cBhvr>
                                      <p:to>
                                        <p:strVal val="visible"/>
                                      </p:to>
                                    </p:set>
                                    <p:animEffect transition="in" filter="plus(in)">
                                      <p:cBhvr>
                                        <p:cTn id="137" dur="3000"/>
                                        <p:tgtEl>
                                          <p:spTgt spid="24"/>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5"/>
                                        </p:tgtEl>
                                        <p:attrNameLst>
                                          <p:attrName>style.visibility</p:attrName>
                                        </p:attrNameLst>
                                      </p:cBhvr>
                                      <p:to>
                                        <p:strVal val="visible"/>
                                      </p:to>
                                    </p:set>
                                    <p:animEffect transition="in" filter="plus(in)">
                                      <p:cBhvr>
                                        <p:cTn id="140" dur="3000"/>
                                        <p:tgtEl>
                                          <p:spTgt spid="25"/>
                                        </p:tgtEl>
                                      </p:cBhvr>
                                    </p:animEffect>
                                  </p:childTnLst>
                                </p:cTn>
                              </p:par>
                              <p:par>
                                <p:cTn id="141" presetID="8" presetClass="emph" presetSubtype="0" fill="hold" grpId="2" nodeType="withEffect">
                                  <p:stCondLst>
                                    <p:cond delay="0"/>
                                  </p:stCondLst>
                                  <p:childTnLst>
                                    <p:animRot by="21600000">
                                      <p:cBhvr>
                                        <p:cTn id="142" dur="3000" fill="hold"/>
                                        <p:tgtEl>
                                          <p:spTgt spid="7"/>
                                        </p:tgtEl>
                                        <p:attrNameLst>
                                          <p:attrName>r</p:attrName>
                                        </p:attrNameLst>
                                      </p:cBhvr>
                                    </p:animRot>
                                  </p:childTnLst>
                                </p:cTn>
                              </p:par>
                              <p:par>
                                <p:cTn id="143" presetID="8" presetClass="emph" presetSubtype="0" fill="hold" grpId="2" nodeType="withEffect">
                                  <p:stCondLst>
                                    <p:cond delay="0"/>
                                  </p:stCondLst>
                                  <p:childTnLst>
                                    <p:animRot by="21600000">
                                      <p:cBhvr>
                                        <p:cTn id="144" dur="3000" fill="hold"/>
                                        <p:tgtEl>
                                          <p:spTgt spid="8"/>
                                        </p:tgtEl>
                                        <p:attrNameLst>
                                          <p:attrName>r</p:attrName>
                                        </p:attrNameLst>
                                      </p:cBhvr>
                                    </p:animRot>
                                  </p:childTnLst>
                                </p:cTn>
                              </p:par>
                              <p:par>
                                <p:cTn id="145" presetID="8" presetClass="emph" presetSubtype="0" fill="hold" grpId="2" nodeType="withEffect">
                                  <p:stCondLst>
                                    <p:cond delay="0"/>
                                  </p:stCondLst>
                                  <p:childTnLst>
                                    <p:animRot by="21600000">
                                      <p:cBhvr>
                                        <p:cTn id="146" dur="3000" fill="hold"/>
                                        <p:tgtEl>
                                          <p:spTgt spid="9"/>
                                        </p:tgtEl>
                                        <p:attrNameLst>
                                          <p:attrName>r</p:attrName>
                                        </p:attrNameLst>
                                      </p:cBhvr>
                                    </p:animRot>
                                  </p:childTnLst>
                                </p:cTn>
                              </p:par>
                              <p:par>
                                <p:cTn id="147" presetID="8" presetClass="emph" presetSubtype="0" fill="hold" grpId="2" nodeType="withEffect">
                                  <p:stCondLst>
                                    <p:cond delay="0"/>
                                  </p:stCondLst>
                                  <p:childTnLst>
                                    <p:animRot by="21600000">
                                      <p:cBhvr>
                                        <p:cTn id="148" dur="3000" fill="hold"/>
                                        <p:tgtEl>
                                          <p:spTgt spid="10"/>
                                        </p:tgtEl>
                                        <p:attrNameLst>
                                          <p:attrName>r</p:attrName>
                                        </p:attrNameLst>
                                      </p:cBhvr>
                                    </p:animRot>
                                  </p:childTnLst>
                                </p:cTn>
                              </p:par>
                              <p:par>
                                <p:cTn id="149" presetID="8" presetClass="emph" presetSubtype="0" fill="hold" grpId="2" nodeType="withEffect">
                                  <p:stCondLst>
                                    <p:cond delay="0"/>
                                  </p:stCondLst>
                                  <p:childTnLst>
                                    <p:animRot by="21600000">
                                      <p:cBhvr>
                                        <p:cTn id="150" dur="3000" fill="hold"/>
                                        <p:tgtEl>
                                          <p:spTgt spid="11"/>
                                        </p:tgtEl>
                                        <p:attrNameLst>
                                          <p:attrName>r</p:attrName>
                                        </p:attrNameLst>
                                      </p:cBhvr>
                                    </p:animRot>
                                  </p:childTnLst>
                                </p:cTn>
                              </p:par>
                              <p:par>
                                <p:cTn id="151" presetID="8" presetClass="emph" presetSubtype="0" fill="hold" grpId="2" nodeType="withEffect">
                                  <p:stCondLst>
                                    <p:cond delay="0"/>
                                  </p:stCondLst>
                                  <p:childTnLst>
                                    <p:animRot by="21600000">
                                      <p:cBhvr>
                                        <p:cTn id="152" dur="3000" fill="hold"/>
                                        <p:tgtEl>
                                          <p:spTgt spid="12"/>
                                        </p:tgtEl>
                                        <p:attrNameLst>
                                          <p:attrName>r</p:attrName>
                                        </p:attrNameLst>
                                      </p:cBhvr>
                                    </p:animRot>
                                  </p:childTnLst>
                                </p:cTn>
                              </p:par>
                              <p:par>
                                <p:cTn id="153" presetID="8" presetClass="emph" presetSubtype="0" fill="hold" grpId="2" nodeType="withEffect">
                                  <p:stCondLst>
                                    <p:cond delay="0"/>
                                  </p:stCondLst>
                                  <p:childTnLst>
                                    <p:animRot by="21600000">
                                      <p:cBhvr>
                                        <p:cTn id="154" dur="3000" fill="hold"/>
                                        <p:tgtEl>
                                          <p:spTgt spid="13"/>
                                        </p:tgtEl>
                                        <p:attrNameLst>
                                          <p:attrName>r</p:attrName>
                                        </p:attrNameLst>
                                      </p:cBhvr>
                                    </p:animRot>
                                  </p:childTnLst>
                                </p:cTn>
                              </p:par>
                              <p:par>
                                <p:cTn id="155" presetID="8" presetClass="emph" presetSubtype="0" fill="hold" grpId="2" nodeType="withEffect">
                                  <p:stCondLst>
                                    <p:cond delay="0"/>
                                  </p:stCondLst>
                                  <p:childTnLst>
                                    <p:animRot by="21600000">
                                      <p:cBhvr>
                                        <p:cTn id="156" dur="3000" fill="hold"/>
                                        <p:tgtEl>
                                          <p:spTgt spid="14"/>
                                        </p:tgtEl>
                                        <p:attrNameLst>
                                          <p:attrName>r</p:attrName>
                                        </p:attrNameLst>
                                      </p:cBhvr>
                                    </p:animRot>
                                  </p:childTnLst>
                                </p:cTn>
                              </p:par>
                              <p:par>
                                <p:cTn id="157" presetID="8" presetClass="emph" presetSubtype="0" fill="hold" grpId="2" nodeType="withEffect">
                                  <p:stCondLst>
                                    <p:cond delay="0"/>
                                  </p:stCondLst>
                                  <p:childTnLst>
                                    <p:animRot by="21600000">
                                      <p:cBhvr>
                                        <p:cTn id="158" dur="3000" fill="hold"/>
                                        <p:tgtEl>
                                          <p:spTgt spid="15"/>
                                        </p:tgtEl>
                                        <p:attrNameLst>
                                          <p:attrName>r</p:attrName>
                                        </p:attrNameLst>
                                      </p:cBhvr>
                                    </p:animRot>
                                  </p:childTnLst>
                                </p:cTn>
                              </p:par>
                              <p:par>
                                <p:cTn id="159" presetID="8" presetClass="emph" presetSubtype="0" fill="hold" grpId="2" nodeType="withEffect">
                                  <p:stCondLst>
                                    <p:cond delay="0"/>
                                  </p:stCondLst>
                                  <p:childTnLst>
                                    <p:animRot by="21600000">
                                      <p:cBhvr>
                                        <p:cTn id="160" dur="3000" fill="hold"/>
                                        <p:tgtEl>
                                          <p:spTgt spid="16"/>
                                        </p:tgtEl>
                                        <p:attrNameLst>
                                          <p:attrName>r</p:attrName>
                                        </p:attrNameLst>
                                      </p:cBhvr>
                                    </p:animRot>
                                  </p:childTnLst>
                                </p:cTn>
                              </p:par>
                              <p:par>
                                <p:cTn id="161" presetID="8" presetClass="emph" presetSubtype="0" fill="hold" grpId="2" nodeType="withEffect">
                                  <p:stCondLst>
                                    <p:cond delay="0"/>
                                  </p:stCondLst>
                                  <p:childTnLst>
                                    <p:animRot by="21600000">
                                      <p:cBhvr>
                                        <p:cTn id="162" dur="3000" fill="hold"/>
                                        <p:tgtEl>
                                          <p:spTgt spid="17"/>
                                        </p:tgtEl>
                                        <p:attrNameLst>
                                          <p:attrName>r</p:attrName>
                                        </p:attrNameLst>
                                      </p:cBhvr>
                                    </p:animRot>
                                  </p:childTnLst>
                                </p:cTn>
                              </p:par>
                              <p:par>
                                <p:cTn id="163" presetID="8" presetClass="emph" presetSubtype="0" fill="hold" grpId="2" nodeType="withEffect">
                                  <p:stCondLst>
                                    <p:cond delay="0"/>
                                  </p:stCondLst>
                                  <p:childTnLst>
                                    <p:animRot by="21600000">
                                      <p:cBhvr>
                                        <p:cTn id="164" dur="3000" fill="hold"/>
                                        <p:tgtEl>
                                          <p:spTgt spid="18"/>
                                        </p:tgtEl>
                                        <p:attrNameLst>
                                          <p:attrName>r</p:attrName>
                                        </p:attrNameLst>
                                      </p:cBhvr>
                                    </p:animRot>
                                  </p:childTnLst>
                                </p:cTn>
                              </p:par>
                              <p:par>
                                <p:cTn id="165" presetID="8" presetClass="emph" presetSubtype="0" fill="hold" grpId="2" nodeType="withEffect">
                                  <p:stCondLst>
                                    <p:cond delay="0"/>
                                  </p:stCondLst>
                                  <p:childTnLst>
                                    <p:animRot by="21600000">
                                      <p:cBhvr>
                                        <p:cTn id="166" dur="3000" fill="hold"/>
                                        <p:tgtEl>
                                          <p:spTgt spid="19"/>
                                        </p:tgtEl>
                                        <p:attrNameLst>
                                          <p:attrName>r</p:attrName>
                                        </p:attrNameLst>
                                      </p:cBhvr>
                                    </p:animRot>
                                  </p:childTnLst>
                                </p:cTn>
                              </p:par>
                              <p:par>
                                <p:cTn id="167" presetID="8" presetClass="emph" presetSubtype="0" fill="hold" grpId="2" nodeType="withEffect">
                                  <p:stCondLst>
                                    <p:cond delay="0"/>
                                  </p:stCondLst>
                                  <p:childTnLst>
                                    <p:animRot by="21600000">
                                      <p:cBhvr>
                                        <p:cTn id="168" dur="3000" fill="hold"/>
                                        <p:tgtEl>
                                          <p:spTgt spid="20"/>
                                        </p:tgtEl>
                                        <p:attrNameLst>
                                          <p:attrName>r</p:attrName>
                                        </p:attrNameLst>
                                      </p:cBhvr>
                                    </p:animRot>
                                  </p:childTnLst>
                                </p:cTn>
                              </p:par>
                              <p:par>
                                <p:cTn id="169" presetID="8" presetClass="emph" presetSubtype="0" fill="hold" grpId="2" nodeType="withEffect">
                                  <p:stCondLst>
                                    <p:cond delay="0"/>
                                  </p:stCondLst>
                                  <p:childTnLst>
                                    <p:animRot by="21600000">
                                      <p:cBhvr>
                                        <p:cTn id="170" dur="3000" fill="hold"/>
                                        <p:tgtEl>
                                          <p:spTgt spid="21"/>
                                        </p:tgtEl>
                                        <p:attrNameLst>
                                          <p:attrName>r</p:attrName>
                                        </p:attrNameLst>
                                      </p:cBhvr>
                                    </p:animRot>
                                  </p:childTnLst>
                                </p:cTn>
                              </p:par>
                              <p:par>
                                <p:cTn id="171" presetID="8" presetClass="emph" presetSubtype="0" fill="hold" grpId="2" nodeType="withEffect">
                                  <p:stCondLst>
                                    <p:cond delay="0"/>
                                  </p:stCondLst>
                                  <p:childTnLst>
                                    <p:animRot by="21600000">
                                      <p:cBhvr>
                                        <p:cTn id="172" dur="3000" fill="hold"/>
                                        <p:tgtEl>
                                          <p:spTgt spid="22"/>
                                        </p:tgtEl>
                                        <p:attrNameLst>
                                          <p:attrName>r</p:attrName>
                                        </p:attrNameLst>
                                      </p:cBhvr>
                                    </p:animRot>
                                  </p:childTnLst>
                                </p:cTn>
                              </p:par>
                              <p:par>
                                <p:cTn id="173" presetID="8" presetClass="emph" presetSubtype="0" fill="hold" grpId="2" nodeType="withEffect">
                                  <p:stCondLst>
                                    <p:cond delay="0"/>
                                  </p:stCondLst>
                                  <p:childTnLst>
                                    <p:animRot by="21600000">
                                      <p:cBhvr>
                                        <p:cTn id="174" dur="3000" fill="hold"/>
                                        <p:tgtEl>
                                          <p:spTgt spid="23"/>
                                        </p:tgtEl>
                                        <p:attrNameLst>
                                          <p:attrName>r</p:attrName>
                                        </p:attrNameLst>
                                      </p:cBhvr>
                                    </p:animRot>
                                  </p:childTnLst>
                                </p:cTn>
                              </p:par>
                              <p:par>
                                <p:cTn id="175" presetID="8" presetClass="emph" presetSubtype="0" fill="hold" grpId="2" nodeType="withEffect">
                                  <p:stCondLst>
                                    <p:cond delay="0"/>
                                  </p:stCondLst>
                                  <p:childTnLst>
                                    <p:animRot by="21600000">
                                      <p:cBhvr>
                                        <p:cTn id="176" dur="3000" fill="hold"/>
                                        <p:tgtEl>
                                          <p:spTgt spid="24"/>
                                        </p:tgtEl>
                                        <p:attrNameLst>
                                          <p:attrName>r</p:attrName>
                                        </p:attrNameLst>
                                      </p:cBhvr>
                                    </p:animRot>
                                  </p:childTnLst>
                                </p:cTn>
                              </p:par>
                              <p:par>
                                <p:cTn id="177" presetID="8" presetClass="emph" presetSubtype="0" fill="hold" grpId="2" nodeType="withEffect">
                                  <p:stCondLst>
                                    <p:cond delay="0"/>
                                  </p:stCondLst>
                                  <p:childTnLst>
                                    <p:animRot by="21600000">
                                      <p:cBhvr>
                                        <p:cTn id="178" dur="3000" fill="hold"/>
                                        <p:tgtEl>
                                          <p:spTgt spid="25"/>
                                        </p:tgtEl>
                                        <p:attrNameLst>
                                          <p:attrName>r</p:attrName>
                                        </p:attrNameLst>
                                      </p:cBhvr>
                                    </p:animRot>
                                  </p:childTnLst>
                                </p:cTn>
                              </p:par>
                            </p:childTnLst>
                          </p:cTn>
                        </p:par>
                        <p:par>
                          <p:cTn id="179" fill="hold">
                            <p:stCondLst>
                              <p:cond delay="3000"/>
                            </p:stCondLst>
                            <p:childTnLst>
                              <p:par>
                                <p:cTn id="180" presetID="2" presetClass="exit" presetSubtype="8" fill="hold" grpId="3" nodeType="afterEffect">
                                  <p:stCondLst>
                                    <p:cond delay="0"/>
                                  </p:stCondLst>
                                  <p:childTnLst>
                                    <p:anim calcmode="lin" valueType="num">
                                      <p:cBhvr additive="base">
                                        <p:cTn id="181" dur="3000"/>
                                        <p:tgtEl>
                                          <p:spTgt spid="7"/>
                                        </p:tgtEl>
                                        <p:attrNameLst>
                                          <p:attrName>ppt_x</p:attrName>
                                        </p:attrNameLst>
                                      </p:cBhvr>
                                      <p:tavLst>
                                        <p:tav tm="0">
                                          <p:val>
                                            <p:strVal val="ppt_x"/>
                                          </p:val>
                                        </p:tav>
                                        <p:tav tm="100000">
                                          <p:val>
                                            <p:strVal val="0-ppt_w/2"/>
                                          </p:val>
                                        </p:tav>
                                      </p:tavLst>
                                    </p:anim>
                                    <p:anim calcmode="lin" valueType="num">
                                      <p:cBhvr additive="base">
                                        <p:cTn id="182" dur="3000"/>
                                        <p:tgtEl>
                                          <p:spTgt spid="7"/>
                                        </p:tgtEl>
                                        <p:attrNameLst>
                                          <p:attrName>ppt_y</p:attrName>
                                        </p:attrNameLst>
                                      </p:cBhvr>
                                      <p:tavLst>
                                        <p:tav tm="0">
                                          <p:val>
                                            <p:strVal val="ppt_y"/>
                                          </p:val>
                                        </p:tav>
                                        <p:tav tm="100000">
                                          <p:val>
                                            <p:strVal val="ppt_y"/>
                                          </p:val>
                                        </p:tav>
                                      </p:tavLst>
                                    </p:anim>
                                    <p:set>
                                      <p:cBhvr>
                                        <p:cTn id="183" dur="1" fill="hold">
                                          <p:stCondLst>
                                            <p:cond delay="2999"/>
                                          </p:stCondLst>
                                        </p:cTn>
                                        <p:tgtEl>
                                          <p:spTgt spid="7"/>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3000"/>
                                        <p:tgtEl>
                                          <p:spTgt spid="8"/>
                                        </p:tgtEl>
                                        <p:attrNameLst>
                                          <p:attrName>ppt_x</p:attrName>
                                        </p:attrNameLst>
                                      </p:cBhvr>
                                      <p:tavLst>
                                        <p:tav tm="0">
                                          <p:val>
                                            <p:strVal val="ppt_x"/>
                                          </p:val>
                                        </p:tav>
                                        <p:tav tm="100000">
                                          <p:val>
                                            <p:strVal val="0-ppt_w/2"/>
                                          </p:val>
                                        </p:tav>
                                      </p:tavLst>
                                    </p:anim>
                                    <p:anim calcmode="lin" valueType="num">
                                      <p:cBhvr additive="base">
                                        <p:cTn id="186" dur="3000"/>
                                        <p:tgtEl>
                                          <p:spTgt spid="8"/>
                                        </p:tgtEl>
                                        <p:attrNameLst>
                                          <p:attrName>ppt_y</p:attrName>
                                        </p:attrNameLst>
                                      </p:cBhvr>
                                      <p:tavLst>
                                        <p:tav tm="0">
                                          <p:val>
                                            <p:strVal val="ppt_y"/>
                                          </p:val>
                                        </p:tav>
                                        <p:tav tm="100000">
                                          <p:val>
                                            <p:strVal val="ppt_y"/>
                                          </p:val>
                                        </p:tav>
                                      </p:tavLst>
                                    </p:anim>
                                    <p:set>
                                      <p:cBhvr>
                                        <p:cTn id="187" dur="1" fill="hold">
                                          <p:stCondLst>
                                            <p:cond delay="2999"/>
                                          </p:stCondLst>
                                        </p:cTn>
                                        <p:tgtEl>
                                          <p:spTgt spid="8"/>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9"/>
                                        </p:tgtEl>
                                        <p:attrNameLst>
                                          <p:attrName>ppt_x</p:attrName>
                                        </p:attrNameLst>
                                      </p:cBhvr>
                                      <p:tavLst>
                                        <p:tav tm="0">
                                          <p:val>
                                            <p:strVal val="ppt_x"/>
                                          </p:val>
                                        </p:tav>
                                        <p:tav tm="100000">
                                          <p:val>
                                            <p:strVal val="0-ppt_w/2"/>
                                          </p:val>
                                        </p:tav>
                                      </p:tavLst>
                                    </p:anim>
                                    <p:anim calcmode="lin" valueType="num">
                                      <p:cBhvr additive="base">
                                        <p:cTn id="190" dur="3000"/>
                                        <p:tgtEl>
                                          <p:spTgt spid="9"/>
                                        </p:tgtEl>
                                        <p:attrNameLst>
                                          <p:attrName>ppt_y</p:attrName>
                                        </p:attrNameLst>
                                      </p:cBhvr>
                                      <p:tavLst>
                                        <p:tav tm="0">
                                          <p:val>
                                            <p:strVal val="ppt_y"/>
                                          </p:val>
                                        </p:tav>
                                        <p:tav tm="100000">
                                          <p:val>
                                            <p:strVal val="ppt_y"/>
                                          </p:val>
                                        </p:tav>
                                      </p:tavLst>
                                    </p:anim>
                                    <p:set>
                                      <p:cBhvr>
                                        <p:cTn id="191" dur="1" fill="hold">
                                          <p:stCondLst>
                                            <p:cond delay="2999"/>
                                          </p:stCondLst>
                                        </p:cTn>
                                        <p:tgtEl>
                                          <p:spTgt spid="9"/>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10"/>
                                        </p:tgtEl>
                                        <p:attrNameLst>
                                          <p:attrName>ppt_x</p:attrName>
                                        </p:attrNameLst>
                                      </p:cBhvr>
                                      <p:tavLst>
                                        <p:tav tm="0">
                                          <p:val>
                                            <p:strVal val="ppt_x"/>
                                          </p:val>
                                        </p:tav>
                                        <p:tav tm="100000">
                                          <p:val>
                                            <p:strVal val="0-ppt_w/2"/>
                                          </p:val>
                                        </p:tav>
                                      </p:tavLst>
                                    </p:anim>
                                    <p:anim calcmode="lin" valueType="num">
                                      <p:cBhvr additive="base">
                                        <p:cTn id="194" dur="3000"/>
                                        <p:tgtEl>
                                          <p:spTgt spid="10"/>
                                        </p:tgtEl>
                                        <p:attrNameLst>
                                          <p:attrName>ppt_y</p:attrName>
                                        </p:attrNameLst>
                                      </p:cBhvr>
                                      <p:tavLst>
                                        <p:tav tm="0">
                                          <p:val>
                                            <p:strVal val="ppt_y"/>
                                          </p:val>
                                        </p:tav>
                                        <p:tav tm="100000">
                                          <p:val>
                                            <p:strVal val="ppt_y"/>
                                          </p:val>
                                        </p:tav>
                                      </p:tavLst>
                                    </p:anim>
                                    <p:set>
                                      <p:cBhvr>
                                        <p:cTn id="195" dur="1" fill="hold">
                                          <p:stCondLst>
                                            <p:cond delay="2999"/>
                                          </p:stCondLst>
                                        </p:cTn>
                                        <p:tgtEl>
                                          <p:spTgt spid="10"/>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1"/>
                                        </p:tgtEl>
                                        <p:attrNameLst>
                                          <p:attrName>ppt_x</p:attrName>
                                        </p:attrNameLst>
                                      </p:cBhvr>
                                      <p:tavLst>
                                        <p:tav tm="0">
                                          <p:val>
                                            <p:strVal val="ppt_x"/>
                                          </p:val>
                                        </p:tav>
                                        <p:tav tm="100000">
                                          <p:val>
                                            <p:strVal val="0-ppt_w/2"/>
                                          </p:val>
                                        </p:tav>
                                      </p:tavLst>
                                    </p:anim>
                                    <p:anim calcmode="lin" valueType="num">
                                      <p:cBhvr additive="base">
                                        <p:cTn id="198" dur="3000"/>
                                        <p:tgtEl>
                                          <p:spTgt spid="11"/>
                                        </p:tgtEl>
                                        <p:attrNameLst>
                                          <p:attrName>ppt_y</p:attrName>
                                        </p:attrNameLst>
                                      </p:cBhvr>
                                      <p:tavLst>
                                        <p:tav tm="0">
                                          <p:val>
                                            <p:strVal val="ppt_y"/>
                                          </p:val>
                                        </p:tav>
                                        <p:tav tm="100000">
                                          <p:val>
                                            <p:strVal val="ppt_y"/>
                                          </p:val>
                                        </p:tav>
                                      </p:tavLst>
                                    </p:anim>
                                    <p:set>
                                      <p:cBhvr>
                                        <p:cTn id="199" dur="1" fill="hold">
                                          <p:stCondLst>
                                            <p:cond delay="2999"/>
                                          </p:stCondLst>
                                        </p:cTn>
                                        <p:tgtEl>
                                          <p:spTgt spid="11"/>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2"/>
                                        </p:tgtEl>
                                        <p:attrNameLst>
                                          <p:attrName>ppt_x</p:attrName>
                                        </p:attrNameLst>
                                      </p:cBhvr>
                                      <p:tavLst>
                                        <p:tav tm="0">
                                          <p:val>
                                            <p:strVal val="ppt_x"/>
                                          </p:val>
                                        </p:tav>
                                        <p:tav tm="100000">
                                          <p:val>
                                            <p:strVal val="0-ppt_w/2"/>
                                          </p:val>
                                        </p:tav>
                                      </p:tavLst>
                                    </p:anim>
                                    <p:anim calcmode="lin" valueType="num">
                                      <p:cBhvr additive="base">
                                        <p:cTn id="202" dur="3000"/>
                                        <p:tgtEl>
                                          <p:spTgt spid="12"/>
                                        </p:tgtEl>
                                        <p:attrNameLst>
                                          <p:attrName>ppt_y</p:attrName>
                                        </p:attrNameLst>
                                      </p:cBhvr>
                                      <p:tavLst>
                                        <p:tav tm="0">
                                          <p:val>
                                            <p:strVal val="ppt_y"/>
                                          </p:val>
                                        </p:tav>
                                        <p:tav tm="100000">
                                          <p:val>
                                            <p:strVal val="ppt_y"/>
                                          </p:val>
                                        </p:tav>
                                      </p:tavLst>
                                    </p:anim>
                                    <p:set>
                                      <p:cBhvr>
                                        <p:cTn id="203" dur="1" fill="hold">
                                          <p:stCondLst>
                                            <p:cond delay="2999"/>
                                          </p:stCondLst>
                                        </p:cTn>
                                        <p:tgtEl>
                                          <p:spTgt spid="12"/>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3"/>
                                        </p:tgtEl>
                                        <p:attrNameLst>
                                          <p:attrName>ppt_x</p:attrName>
                                        </p:attrNameLst>
                                      </p:cBhvr>
                                      <p:tavLst>
                                        <p:tav tm="0">
                                          <p:val>
                                            <p:strVal val="ppt_x"/>
                                          </p:val>
                                        </p:tav>
                                        <p:tav tm="100000">
                                          <p:val>
                                            <p:strVal val="0-ppt_w/2"/>
                                          </p:val>
                                        </p:tav>
                                      </p:tavLst>
                                    </p:anim>
                                    <p:anim calcmode="lin" valueType="num">
                                      <p:cBhvr additive="base">
                                        <p:cTn id="206" dur="3000"/>
                                        <p:tgtEl>
                                          <p:spTgt spid="13"/>
                                        </p:tgtEl>
                                        <p:attrNameLst>
                                          <p:attrName>ppt_y</p:attrName>
                                        </p:attrNameLst>
                                      </p:cBhvr>
                                      <p:tavLst>
                                        <p:tav tm="0">
                                          <p:val>
                                            <p:strVal val="ppt_y"/>
                                          </p:val>
                                        </p:tav>
                                        <p:tav tm="100000">
                                          <p:val>
                                            <p:strVal val="ppt_y"/>
                                          </p:val>
                                        </p:tav>
                                      </p:tavLst>
                                    </p:anim>
                                    <p:set>
                                      <p:cBhvr>
                                        <p:cTn id="207" dur="1" fill="hold">
                                          <p:stCondLst>
                                            <p:cond delay="2999"/>
                                          </p:stCondLst>
                                        </p:cTn>
                                        <p:tgtEl>
                                          <p:spTgt spid="13"/>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4"/>
                                        </p:tgtEl>
                                        <p:attrNameLst>
                                          <p:attrName>ppt_x</p:attrName>
                                        </p:attrNameLst>
                                      </p:cBhvr>
                                      <p:tavLst>
                                        <p:tav tm="0">
                                          <p:val>
                                            <p:strVal val="ppt_x"/>
                                          </p:val>
                                        </p:tav>
                                        <p:tav tm="100000">
                                          <p:val>
                                            <p:strVal val="0-ppt_w/2"/>
                                          </p:val>
                                        </p:tav>
                                      </p:tavLst>
                                    </p:anim>
                                    <p:anim calcmode="lin" valueType="num">
                                      <p:cBhvr additive="base">
                                        <p:cTn id="210" dur="3000"/>
                                        <p:tgtEl>
                                          <p:spTgt spid="14"/>
                                        </p:tgtEl>
                                        <p:attrNameLst>
                                          <p:attrName>ppt_y</p:attrName>
                                        </p:attrNameLst>
                                      </p:cBhvr>
                                      <p:tavLst>
                                        <p:tav tm="0">
                                          <p:val>
                                            <p:strVal val="ppt_y"/>
                                          </p:val>
                                        </p:tav>
                                        <p:tav tm="100000">
                                          <p:val>
                                            <p:strVal val="ppt_y"/>
                                          </p:val>
                                        </p:tav>
                                      </p:tavLst>
                                    </p:anim>
                                    <p:set>
                                      <p:cBhvr>
                                        <p:cTn id="211" dur="1" fill="hold">
                                          <p:stCondLst>
                                            <p:cond delay="2999"/>
                                          </p:stCondLst>
                                        </p:cTn>
                                        <p:tgtEl>
                                          <p:spTgt spid="14"/>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5"/>
                                        </p:tgtEl>
                                        <p:attrNameLst>
                                          <p:attrName>ppt_x</p:attrName>
                                        </p:attrNameLst>
                                      </p:cBhvr>
                                      <p:tavLst>
                                        <p:tav tm="0">
                                          <p:val>
                                            <p:strVal val="ppt_x"/>
                                          </p:val>
                                        </p:tav>
                                        <p:tav tm="100000">
                                          <p:val>
                                            <p:strVal val="0-ppt_w/2"/>
                                          </p:val>
                                        </p:tav>
                                      </p:tavLst>
                                    </p:anim>
                                    <p:anim calcmode="lin" valueType="num">
                                      <p:cBhvr additive="base">
                                        <p:cTn id="214" dur="3000"/>
                                        <p:tgtEl>
                                          <p:spTgt spid="15"/>
                                        </p:tgtEl>
                                        <p:attrNameLst>
                                          <p:attrName>ppt_y</p:attrName>
                                        </p:attrNameLst>
                                      </p:cBhvr>
                                      <p:tavLst>
                                        <p:tav tm="0">
                                          <p:val>
                                            <p:strVal val="ppt_y"/>
                                          </p:val>
                                        </p:tav>
                                        <p:tav tm="100000">
                                          <p:val>
                                            <p:strVal val="ppt_y"/>
                                          </p:val>
                                        </p:tav>
                                      </p:tavLst>
                                    </p:anim>
                                    <p:set>
                                      <p:cBhvr>
                                        <p:cTn id="215" dur="1" fill="hold">
                                          <p:stCondLst>
                                            <p:cond delay="2999"/>
                                          </p:stCondLst>
                                        </p:cTn>
                                        <p:tgtEl>
                                          <p:spTgt spid="15"/>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16"/>
                                        </p:tgtEl>
                                        <p:attrNameLst>
                                          <p:attrName>ppt_x</p:attrName>
                                        </p:attrNameLst>
                                      </p:cBhvr>
                                      <p:tavLst>
                                        <p:tav tm="0">
                                          <p:val>
                                            <p:strVal val="ppt_x"/>
                                          </p:val>
                                        </p:tav>
                                        <p:tav tm="100000">
                                          <p:val>
                                            <p:strVal val="0-ppt_w/2"/>
                                          </p:val>
                                        </p:tav>
                                      </p:tavLst>
                                    </p:anim>
                                    <p:anim calcmode="lin" valueType="num">
                                      <p:cBhvr additive="base">
                                        <p:cTn id="218" dur="3000"/>
                                        <p:tgtEl>
                                          <p:spTgt spid="16"/>
                                        </p:tgtEl>
                                        <p:attrNameLst>
                                          <p:attrName>ppt_y</p:attrName>
                                        </p:attrNameLst>
                                      </p:cBhvr>
                                      <p:tavLst>
                                        <p:tav tm="0">
                                          <p:val>
                                            <p:strVal val="ppt_y"/>
                                          </p:val>
                                        </p:tav>
                                        <p:tav tm="100000">
                                          <p:val>
                                            <p:strVal val="ppt_y"/>
                                          </p:val>
                                        </p:tav>
                                      </p:tavLst>
                                    </p:anim>
                                    <p:set>
                                      <p:cBhvr>
                                        <p:cTn id="219" dur="1" fill="hold">
                                          <p:stCondLst>
                                            <p:cond delay="2999"/>
                                          </p:stCondLst>
                                        </p:cTn>
                                        <p:tgtEl>
                                          <p:spTgt spid="16"/>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17"/>
                                        </p:tgtEl>
                                        <p:attrNameLst>
                                          <p:attrName>ppt_x</p:attrName>
                                        </p:attrNameLst>
                                      </p:cBhvr>
                                      <p:tavLst>
                                        <p:tav tm="0">
                                          <p:val>
                                            <p:strVal val="ppt_x"/>
                                          </p:val>
                                        </p:tav>
                                        <p:tav tm="100000">
                                          <p:val>
                                            <p:strVal val="0-ppt_w/2"/>
                                          </p:val>
                                        </p:tav>
                                      </p:tavLst>
                                    </p:anim>
                                    <p:anim calcmode="lin" valueType="num">
                                      <p:cBhvr additive="base">
                                        <p:cTn id="222" dur="3000"/>
                                        <p:tgtEl>
                                          <p:spTgt spid="17"/>
                                        </p:tgtEl>
                                        <p:attrNameLst>
                                          <p:attrName>ppt_y</p:attrName>
                                        </p:attrNameLst>
                                      </p:cBhvr>
                                      <p:tavLst>
                                        <p:tav tm="0">
                                          <p:val>
                                            <p:strVal val="ppt_y"/>
                                          </p:val>
                                        </p:tav>
                                        <p:tav tm="100000">
                                          <p:val>
                                            <p:strVal val="ppt_y"/>
                                          </p:val>
                                        </p:tav>
                                      </p:tavLst>
                                    </p:anim>
                                    <p:set>
                                      <p:cBhvr>
                                        <p:cTn id="223" dur="1" fill="hold">
                                          <p:stCondLst>
                                            <p:cond delay="2999"/>
                                          </p:stCondLst>
                                        </p:cTn>
                                        <p:tgtEl>
                                          <p:spTgt spid="17"/>
                                        </p:tgtEl>
                                        <p:attrNameLst>
                                          <p:attrName>style.visibility</p:attrName>
                                        </p:attrNameLst>
                                      </p:cBhvr>
                                      <p:to>
                                        <p:strVal val="hidden"/>
                                      </p:to>
                                    </p:set>
                                  </p:childTnLst>
                                </p:cTn>
                              </p:par>
                              <p:par>
                                <p:cTn id="224" presetID="2" presetClass="exit" presetSubtype="8" fill="hold" grpId="3" nodeType="withEffect">
                                  <p:stCondLst>
                                    <p:cond delay="0"/>
                                  </p:stCondLst>
                                  <p:childTnLst>
                                    <p:anim calcmode="lin" valueType="num">
                                      <p:cBhvr additive="base">
                                        <p:cTn id="225" dur="3000"/>
                                        <p:tgtEl>
                                          <p:spTgt spid="18"/>
                                        </p:tgtEl>
                                        <p:attrNameLst>
                                          <p:attrName>ppt_x</p:attrName>
                                        </p:attrNameLst>
                                      </p:cBhvr>
                                      <p:tavLst>
                                        <p:tav tm="0">
                                          <p:val>
                                            <p:strVal val="ppt_x"/>
                                          </p:val>
                                        </p:tav>
                                        <p:tav tm="100000">
                                          <p:val>
                                            <p:strVal val="0-ppt_w/2"/>
                                          </p:val>
                                        </p:tav>
                                      </p:tavLst>
                                    </p:anim>
                                    <p:anim calcmode="lin" valueType="num">
                                      <p:cBhvr additive="base">
                                        <p:cTn id="226" dur="3000"/>
                                        <p:tgtEl>
                                          <p:spTgt spid="18"/>
                                        </p:tgtEl>
                                        <p:attrNameLst>
                                          <p:attrName>ppt_y</p:attrName>
                                        </p:attrNameLst>
                                      </p:cBhvr>
                                      <p:tavLst>
                                        <p:tav tm="0">
                                          <p:val>
                                            <p:strVal val="ppt_y"/>
                                          </p:val>
                                        </p:tav>
                                        <p:tav tm="100000">
                                          <p:val>
                                            <p:strVal val="ppt_y"/>
                                          </p:val>
                                        </p:tav>
                                      </p:tavLst>
                                    </p:anim>
                                    <p:set>
                                      <p:cBhvr>
                                        <p:cTn id="227" dur="1" fill="hold">
                                          <p:stCondLst>
                                            <p:cond delay="2999"/>
                                          </p:stCondLst>
                                        </p:cTn>
                                        <p:tgtEl>
                                          <p:spTgt spid="18"/>
                                        </p:tgtEl>
                                        <p:attrNameLst>
                                          <p:attrName>style.visibility</p:attrName>
                                        </p:attrNameLst>
                                      </p:cBhvr>
                                      <p:to>
                                        <p:strVal val="hidden"/>
                                      </p:to>
                                    </p:set>
                                  </p:childTnLst>
                                </p:cTn>
                              </p:par>
                              <p:par>
                                <p:cTn id="228" presetID="2" presetClass="exit" presetSubtype="8" fill="hold" grpId="3" nodeType="withEffect">
                                  <p:stCondLst>
                                    <p:cond delay="0"/>
                                  </p:stCondLst>
                                  <p:childTnLst>
                                    <p:anim calcmode="lin" valueType="num">
                                      <p:cBhvr additive="base">
                                        <p:cTn id="229" dur="3000"/>
                                        <p:tgtEl>
                                          <p:spTgt spid="19"/>
                                        </p:tgtEl>
                                        <p:attrNameLst>
                                          <p:attrName>ppt_x</p:attrName>
                                        </p:attrNameLst>
                                      </p:cBhvr>
                                      <p:tavLst>
                                        <p:tav tm="0">
                                          <p:val>
                                            <p:strVal val="ppt_x"/>
                                          </p:val>
                                        </p:tav>
                                        <p:tav tm="100000">
                                          <p:val>
                                            <p:strVal val="0-ppt_w/2"/>
                                          </p:val>
                                        </p:tav>
                                      </p:tavLst>
                                    </p:anim>
                                    <p:anim calcmode="lin" valueType="num">
                                      <p:cBhvr additive="base">
                                        <p:cTn id="230" dur="3000"/>
                                        <p:tgtEl>
                                          <p:spTgt spid="19"/>
                                        </p:tgtEl>
                                        <p:attrNameLst>
                                          <p:attrName>ppt_y</p:attrName>
                                        </p:attrNameLst>
                                      </p:cBhvr>
                                      <p:tavLst>
                                        <p:tav tm="0">
                                          <p:val>
                                            <p:strVal val="ppt_y"/>
                                          </p:val>
                                        </p:tav>
                                        <p:tav tm="100000">
                                          <p:val>
                                            <p:strVal val="ppt_y"/>
                                          </p:val>
                                        </p:tav>
                                      </p:tavLst>
                                    </p:anim>
                                    <p:set>
                                      <p:cBhvr>
                                        <p:cTn id="231" dur="1" fill="hold">
                                          <p:stCondLst>
                                            <p:cond delay="2999"/>
                                          </p:stCondLst>
                                        </p:cTn>
                                        <p:tgtEl>
                                          <p:spTgt spid="19"/>
                                        </p:tgtEl>
                                        <p:attrNameLst>
                                          <p:attrName>style.visibility</p:attrName>
                                        </p:attrNameLst>
                                      </p:cBhvr>
                                      <p:to>
                                        <p:strVal val="hidden"/>
                                      </p:to>
                                    </p:set>
                                  </p:childTnLst>
                                </p:cTn>
                              </p:par>
                              <p:par>
                                <p:cTn id="232" presetID="2" presetClass="exit" presetSubtype="8" fill="hold" grpId="3" nodeType="withEffect">
                                  <p:stCondLst>
                                    <p:cond delay="0"/>
                                  </p:stCondLst>
                                  <p:childTnLst>
                                    <p:anim calcmode="lin" valueType="num">
                                      <p:cBhvr additive="base">
                                        <p:cTn id="233" dur="3000"/>
                                        <p:tgtEl>
                                          <p:spTgt spid="20"/>
                                        </p:tgtEl>
                                        <p:attrNameLst>
                                          <p:attrName>ppt_x</p:attrName>
                                        </p:attrNameLst>
                                      </p:cBhvr>
                                      <p:tavLst>
                                        <p:tav tm="0">
                                          <p:val>
                                            <p:strVal val="ppt_x"/>
                                          </p:val>
                                        </p:tav>
                                        <p:tav tm="100000">
                                          <p:val>
                                            <p:strVal val="0-ppt_w/2"/>
                                          </p:val>
                                        </p:tav>
                                      </p:tavLst>
                                    </p:anim>
                                    <p:anim calcmode="lin" valueType="num">
                                      <p:cBhvr additive="base">
                                        <p:cTn id="234" dur="3000"/>
                                        <p:tgtEl>
                                          <p:spTgt spid="20"/>
                                        </p:tgtEl>
                                        <p:attrNameLst>
                                          <p:attrName>ppt_y</p:attrName>
                                        </p:attrNameLst>
                                      </p:cBhvr>
                                      <p:tavLst>
                                        <p:tav tm="0">
                                          <p:val>
                                            <p:strVal val="ppt_y"/>
                                          </p:val>
                                        </p:tav>
                                        <p:tav tm="100000">
                                          <p:val>
                                            <p:strVal val="ppt_y"/>
                                          </p:val>
                                        </p:tav>
                                      </p:tavLst>
                                    </p:anim>
                                    <p:set>
                                      <p:cBhvr>
                                        <p:cTn id="235" dur="1" fill="hold">
                                          <p:stCondLst>
                                            <p:cond delay="2999"/>
                                          </p:stCondLst>
                                        </p:cTn>
                                        <p:tgtEl>
                                          <p:spTgt spid="20"/>
                                        </p:tgtEl>
                                        <p:attrNameLst>
                                          <p:attrName>style.visibility</p:attrName>
                                        </p:attrNameLst>
                                      </p:cBhvr>
                                      <p:to>
                                        <p:strVal val="hidden"/>
                                      </p:to>
                                    </p:set>
                                  </p:childTnLst>
                                </p:cTn>
                              </p:par>
                              <p:par>
                                <p:cTn id="236" presetID="2" presetClass="exit" presetSubtype="8" fill="hold" grpId="3" nodeType="withEffect">
                                  <p:stCondLst>
                                    <p:cond delay="0"/>
                                  </p:stCondLst>
                                  <p:childTnLst>
                                    <p:anim calcmode="lin" valueType="num">
                                      <p:cBhvr additive="base">
                                        <p:cTn id="237" dur="3000"/>
                                        <p:tgtEl>
                                          <p:spTgt spid="21"/>
                                        </p:tgtEl>
                                        <p:attrNameLst>
                                          <p:attrName>ppt_x</p:attrName>
                                        </p:attrNameLst>
                                      </p:cBhvr>
                                      <p:tavLst>
                                        <p:tav tm="0">
                                          <p:val>
                                            <p:strVal val="ppt_x"/>
                                          </p:val>
                                        </p:tav>
                                        <p:tav tm="100000">
                                          <p:val>
                                            <p:strVal val="0-ppt_w/2"/>
                                          </p:val>
                                        </p:tav>
                                      </p:tavLst>
                                    </p:anim>
                                    <p:anim calcmode="lin" valueType="num">
                                      <p:cBhvr additive="base">
                                        <p:cTn id="238" dur="3000"/>
                                        <p:tgtEl>
                                          <p:spTgt spid="21"/>
                                        </p:tgtEl>
                                        <p:attrNameLst>
                                          <p:attrName>ppt_y</p:attrName>
                                        </p:attrNameLst>
                                      </p:cBhvr>
                                      <p:tavLst>
                                        <p:tav tm="0">
                                          <p:val>
                                            <p:strVal val="ppt_y"/>
                                          </p:val>
                                        </p:tav>
                                        <p:tav tm="100000">
                                          <p:val>
                                            <p:strVal val="ppt_y"/>
                                          </p:val>
                                        </p:tav>
                                      </p:tavLst>
                                    </p:anim>
                                    <p:set>
                                      <p:cBhvr>
                                        <p:cTn id="239" dur="1" fill="hold">
                                          <p:stCondLst>
                                            <p:cond delay="2999"/>
                                          </p:stCondLst>
                                        </p:cTn>
                                        <p:tgtEl>
                                          <p:spTgt spid="21"/>
                                        </p:tgtEl>
                                        <p:attrNameLst>
                                          <p:attrName>style.visibility</p:attrName>
                                        </p:attrNameLst>
                                      </p:cBhvr>
                                      <p:to>
                                        <p:strVal val="hidden"/>
                                      </p:to>
                                    </p:set>
                                  </p:childTnLst>
                                </p:cTn>
                              </p:par>
                              <p:par>
                                <p:cTn id="240" presetID="2" presetClass="exit" presetSubtype="8" fill="hold" grpId="3" nodeType="withEffect">
                                  <p:stCondLst>
                                    <p:cond delay="0"/>
                                  </p:stCondLst>
                                  <p:childTnLst>
                                    <p:anim calcmode="lin" valueType="num">
                                      <p:cBhvr additive="base">
                                        <p:cTn id="241" dur="3000"/>
                                        <p:tgtEl>
                                          <p:spTgt spid="22"/>
                                        </p:tgtEl>
                                        <p:attrNameLst>
                                          <p:attrName>ppt_x</p:attrName>
                                        </p:attrNameLst>
                                      </p:cBhvr>
                                      <p:tavLst>
                                        <p:tav tm="0">
                                          <p:val>
                                            <p:strVal val="ppt_x"/>
                                          </p:val>
                                        </p:tav>
                                        <p:tav tm="100000">
                                          <p:val>
                                            <p:strVal val="0-ppt_w/2"/>
                                          </p:val>
                                        </p:tav>
                                      </p:tavLst>
                                    </p:anim>
                                    <p:anim calcmode="lin" valueType="num">
                                      <p:cBhvr additive="base">
                                        <p:cTn id="242" dur="3000"/>
                                        <p:tgtEl>
                                          <p:spTgt spid="22"/>
                                        </p:tgtEl>
                                        <p:attrNameLst>
                                          <p:attrName>ppt_y</p:attrName>
                                        </p:attrNameLst>
                                      </p:cBhvr>
                                      <p:tavLst>
                                        <p:tav tm="0">
                                          <p:val>
                                            <p:strVal val="ppt_y"/>
                                          </p:val>
                                        </p:tav>
                                        <p:tav tm="100000">
                                          <p:val>
                                            <p:strVal val="ppt_y"/>
                                          </p:val>
                                        </p:tav>
                                      </p:tavLst>
                                    </p:anim>
                                    <p:set>
                                      <p:cBhvr>
                                        <p:cTn id="243" dur="1" fill="hold">
                                          <p:stCondLst>
                                            <p:cond delay="2999"/>
                                          </p:stCondLst>
                                        </p:cTn>
                                        <p:tgtEl>
                                          <p:spTgt spid="22"/>
                                        </p:tgtEl>
                                        <p:attrNameLst>
                                          <p:attrName>style.visibility</p:attrName>
                                        </p:attrNameLst>
                                      </p:cBhvr>
                                      <p:to>
                                        <p:strVal val="hidden"/>
                                      </p:to>
                                    </p:set>
                                  </p:childTnLst>
                                </p:cTn>
                              </p:par>
                              <p:par>
                                <p:cTn id="244" presetID="2" presetClass="exit" presetSubtype="8" fill="hold" grpId="3" nodeType="withEffect">
                                  <p:stCondLst>
                                    <p:cond delay="0"/>
                                  </p:stCondLst>
                                  <p:childTnLst>
                                    <p:anim calcmode="lin" valueType="num">
                                      <p:cBhvr additive="base">
                                        <p:cTn id="245" dur="3000"/>
                                        <p:tgtEl>
                                          <p:spTgt spid="23"/>
                                        </p:tgtEl>
                                        <p:attrNameLst>
                                          <p:attrName>ppt_x</p:attrName>
                                        </p:attrNameLst>
                                      </p:cBhvr>
                                      <p:tavLst>
                                        <p:tav tm="0">
                                          <p:val>
                                            <p:strVal val="ppt_x"/>
                                          </p:val>
                                        </p:tav>
                                        <p:tav tm="100000">
                                          <p:val>
                                            <p:strVal val="0-ppt_w/2"/>
                                          </p:val>
                                        </p:tav>
                                      </p:tavLst>
                                    </p:anim>
                                    <p:anim calcmode="lin" valueType="num">
                                      <p:cBhvr additive="base">
                                        <p:cTn id="246" dur="3000"/>
                                        <p:tgtEl>
                                          <p:spTgt spid="23"/>
                                        </p:tgtEl>
                                        <p:attrNameLst>
                                          <p:attrName>ppt_y</p:attrName>
                                        </p:attrNameLst>
                                      </p:cBhvr>
                                      <p:tavLst>
                                        <p:tav tm="0">
                                          <p:val>
                                            <p:strVal val="ppt_y"/>
                                          </p:val>
                                        </p:tav>
                                        <p:tav tm="100000">
                                          <p:val>
                                            <p:strVal val="ppt_y"/>
                                          </p:val>
                                        </p:tav>
                                      </p:tavLst>
                                    </p:anim>
                                    <p:set>
                                      <p:cBhvr>
                                        <p:cTn id="247" dur="1" fill="hold">
                                          <p:stCondLst>
                                            <p:cond delay="2999"/>
                                          </p:stCondLst>
                                        </p:cTn>
                                        <p:tgtEl>
                                          <p:spTgt spid="23"/>
                                        </p:tgtEl>
                                        <p:attrNameLst>
                                          <p:attrName>style.visibility</p:attrName>
                                        </p:attrNameLst>
                                      </p:cBhvr>
                                      <p:to>
                                        <p:strVal val="hidden"/>
                                      </p:to>
                                    </p:set>
                                  </p:childTnLst>
                                </p:cTn>
                              </p:par>
                              <p:par>
                                <p:cTn id="248" presetID="2" presetClass="exit" presetSubtype="8" fill="hold" grpId="3" nodeType="withEffect">
                                  <p:stCondLst>
                                    <p:cond delay="0"/>
                                  </p:stCondLst>
                                  <p:childTnLst>
                                    <p:anim calcmode="lin" valueType="num">
                                      <p:cBhvr additive="base">
                                        <p:cTn id="249" dur="3000"/>
                                        <p:tgtEl>
                                          <p:spTgt spid="24"/>
                                        </p:tgtEl>
                                        <p:attrNameLst>
                                          <p:attrName>ppt_x</p:attrName>
                                        </p:attrNameLst>
                                      </p:cBhvr>
                                      <p:tavLst>
                                        <p:tav tm="0">
                                          <p:val>
                                            <p:strVal val="ppt_x"/>
                                          </p:val>
                                        </p:tav>
                                        <p:tav tm="100000">
                                          <p:val>
                                            <p:strVal val="0-ppt_w/2"/>
                                          </p:val>
                                        </p:tav>
                                      </p:tavLst>
                                    </p:anim>
                                    <p:anim calcmode="lin" valueType="num">
                                      <p:cBhvr additive="base">
                                        <p:cTn id="250" dur="3000"/>
                                        <p:tgtEl>
                                          <p:spTgt spid="24"/>
                                        </p:tgtEl>
                                        <p:attrNameLst>
                                          <p:attrName>ppt_y</p:attrName>
                                        </p:attrNameLst>
                                      </p:cBhvr>
                                      <p:tavLst>
                                        <p:tav tm="0">
                                          <p:val>
                                            <p:strVal val="ppt_y"/>
                                          </p:val>
                                        </p:tav>
                                        <p:tav tm="100000">
                                          <p:val>
                                            <p:strVal val="ppt_y"/>
                                          </p:val>
                                        </p:tav>
                                      </p:tavLst>
                                    </p:anim>
                                    <p:set>
                                      <p:cBhvr>
                                        <p:cTn id="251" dur="1" fill="hold">
                                          <p:stCondLst>
                                            <p:cond delay="2999"/>
                                          </p:stCondLst>
                                        </p:cTn>
                                        <p:tgtEl>
                                          <p:spTgt spid="24"/>
                                        </p:tgtEl>
                                        <p:attrNameLst>
                                          <p:attrName>style.visibility</p:attrName>
                                        </p:attrNameLst>
                                      </p:cBhvr>
                                      <p:to>
                                        <p:strVal val="hidden"/>
                                      </p:to>
                                    </p:set>
                                  </p:childTnLst>
                                </p:cTn>
                              </p:par>
                              <p:par>
                                <p:cTn id="252" presetID="2" presetClass="exit" presetSubtype="8" fill="hold" grpId="3" nodeType="withEffect">
                                  <p:stCondLst>
                                    <p:cond delay="0"/>
                                  </p:stCondLst>
                                  <p:childTnLst>
                                    <p:anim calcmode="lin" valueType="num">
                                      <p:cBhvr additive="base">
                                        <p:cTn id="253" dur="3000"/>
                                        <p:tgtEl>
                                          <p:spTgt spid="25"/>
                                        </p:tgtEl>
                                        <p:attrNameLst>
                                          <p:attrName>ppt_x</p:attrName>
                                        </p:attrNameLst>
                                      </p:cBhvr>
                                      <p:tavLst>
                                        <p:tav tm="0">
                                          <p:val>
                                            <p:strVal val="ppt_x"/>
                                          </p:val>
                                        </p:tav>
                                        <p:tav tm="100000">
                                          <p:val>
                                            <p:strVal val="0-ppt_w/2"/>
                                          </p:val>
                                        </p:tav>
                                      </p:tavLst>
                                    </p:anim>
                                    <p:anim calcmode="lin" valueType="num">
                                      <p:cBhvr additive="base">
                                        <p:cTn id="254" dur="3000"/>
                                        <p:tgtEl>
                                          <p:spTgt spid="25"/>
                                        </p:tgtEl>
                                        <p:attrNameLst>
                                          <p:attrName>ppt_y</p:attrName>
                                        </p:attrNameLst>
                                      </p:cBhvr>
                                      <p:tavLst>
                                        <p:tav tm="0">
                                          <p:val>
                                            <p:strVal val="ppt_y"/>
                                          </p:val>
                                        </p:tav>
                                        <p:tav tm="100000">
                                          <p:val>
                                            <p:strVal val="ppt_y"/>
                                          </p:val>
                                        </p:tav>
                                      </p:tavLst>
                                    </p:anim>
                                    <p:set>
                                      <p:cBhvr>
                                        <p:cTn id="255" dur="1" fill="hold">
                                          <p:stCondLst>
                                            <p:cond delay="2999"/>
                                          </p:stCondLst>
                                        </p:cTn>
                                        <p:tgtEl>
                                          <p:spTgt spid="25"/>
                                        </p:tgtEl>
                                        <p:attrNameLst>
                                          <p:attrName>style.visibility</p:attrName>
                                        </p:attrNameLst>
                                      </p:cBhvr>
                                      <p:to>
                                        <p:strVal val="hidden"/>
                                      </p:to>
                                    </p:set>
                                  </p:childTnLst>
                                </p:cTn>
                              </p:par>
                              <p:par>
                                <p:cTn id="256" presetID="2" presetClass="entr" presetSubtype="8" fill="hold" nodeType="withEffect">
                                  <p:stCondLst>
                                    <p:cond delay="0"/>
                                  </p:stCondLst>
                                  <p:childTnLst>
                                    <p:set>
                                      <p:cBhvr>
                                        <p:cTn id="257" dur="1" fill="hold">
                                          <p:stCondLst>
                                            <p:cond delay="0"/>
                                          </p:stCondLst>
                                        </p:cTn>
                                        <p:tgtEl>
                                          <p:spTgt spid="5"/>
                                        </p:tgtEl>
                                        <p:attrNameLst>
                                          <p:attrName>style.visibility</p:attrName>
                                        </p:attrNameLst>
                                      </p:cBhvr>
                                      <p:to>
                                        <p:strVal val="visible"/>
                                      </p:to>
                                    </p:set>
                                    <p:anim calcmode="lin" valueType="num">
                                      <p:cBhvr additive="base">
                                        <p:cTn id="258" dur="3000" fill="hold"/>
                                        <p:tgtEl>
                                          <p:spTgt spid="5"/>
                                        </p:tgtEl>
                                        <p:attrNameLst>
                                          <p:attrName>ppt_x</p:attrName>
                                        </p:attrNameLst>
                                      </p:cBhvr>
                                      <p:tavLst>
                                        <p:tav tm="0">
                                          <p:val>
                                            <p:strVal val="0-#ppt_w/2"/>
                                          </p:val>
                                        </p:tav>
                                        <p:tav tm="100000">
                                          <p:val>
                                            <p:strVal val="#ppt_x"/>
                                          </p:val>
                                        </p:tav>
                                      </p:tavLst>
                                    </p:anim>
                                    <p:anim calcmode="lin" valueType="num">
                                      <p:cBhvr additive="base">
                                        <p:cTn id="259" dur="3000" fill="hold"/>
                                        <p:tgtEl>
                                          <p:spTgt spid="5"/>
                                        </p:tgtEl>
                                        <p:attrNameLst>
                                          <p:attrName>ppt_y</p:attrName>
                                        </p:attrNameLst>
                                      </p:cBhvr>
                                      <p:tavLst>
                                        <p:tav tm="0">
                                          <p:val>
                                            <p:strVal val="#ppt_y"/>
                                          </p:val>
                                        </p:tav>
                                        <p:tav tm="100000">
                                          <p:val>
                                            <p:strVal val="#ppt_y"/>
                                          </p:val>
                                        </p:tav>
                                      </p:tavLst>
                                    </p:anim>
                                  </p:childTnLst>
                                </p:cTn>
                              </p:par>
                            </p:childTnLst>
                          </p:cTn>
                        </p:par>
                        <p:par>
                          <p:cTn id="260" fill="hold">
                            <p:stCondLst>
                              <p:cond delay="6000"/>
                            </p:stCondLst>
                            <p:childTnLst>
                              <p:par>
                                <p:cTn id="261" presetID="29" presetClass="entr" presetSubtype="0" fill="hold" grpId="0" nodeType="afterEffect">
                                  <p:stCondLst>
                                    <p:cond delay="0"/>
                                  </p:stCondLst>
                                  <p:childTnLst>
                                    <p:set>
                                      <p:cBhvr>
                                        <p:cTn id="262" dur="1" fill="hold">
                                          <p:stCondLst>
                                            <p:cond delay="0"/>
                                          </p:stCondLst>
                                        </p:cTn>
                                        <p:tgtEl>
                                          <p:spTgt spid="6"/>
                                        </p:tgtEl>
                                        <p:attrNameLst>
                                          <p:attrName>style.visibility</p:attrName>
                                        </p:attrNameLst>
                                      </p:cBhvr>
                                      <p:to>
                                        <p:strVal val="visible"/>
                                      </p:to>
                                    </p:set>
                                    <p:anim calcmode="lin" valueType="num">
                                      <p:cBhvr>
                                        <p:cTn id="263" dur="1000" fill="hold"/>
                                        <p:tgtEl>
                                          <p:spTgt spid="6"/>
                                        </p:tgtEl>
                                        <p:attrNameLst>
                                          <p:attrName>ppt_x</p:attrName>
                                        </p:attrNameLst>
                                      </p:cBhvr>
                                      <p:tavLst>
                                        <p:tav tm="0">
                                          <p:val>
                                            <p:strVal val="#ppt_x-.2"/>
                                          </p:val>
                                        </p:tav>
                                        <p:tav tm="100000">
                                          <p:val>
                                            <p:strVal val="#ppt_x"/>
                                          </p:val>
                                        </p:tav>
                                      </p:tavLst>
                                    </p:anim>
                                    <p:anim calcmode="lin" valueType="num">
                                      <p:cBhvr>
                                        <p:cTn id="264"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6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eherfejuretisas_eagle13.jpg"/>
          <p:cNvPicPr>
            <a:picLocks noChangeAspect="1"/>
          </p:cNvPicPr>
          <p:nvPr/>
        </p:nvPicPr>
        <p:blipFill>
          <a:blip r:embed="rId2"/>
          <a:stretch>
            <a:fillRect/>
          </a:stretch>
        </p:blipFill>
        <p:spPr>
          <a:xfrm>
            <a:off x="0" y="10016"/>
            <a:ext cx="9144000" cy="6837967"/>
          </a:xfrm>
          <a:prstGeom prst="rect">
            <a:avLst/>
          </a:prstGeom>
        </p:spPr>
      </p:pic>
      <p:sp>
        <p:nvSpPr>
          <p:cNvPr id="6" name="5 CuadroTexto"/>
          <p:cNvSpPr txBox="1"/>
          <p:nvPr/>
        </p:nvSpPr>
        <p:spPr>
          <a:xfrm>
            <a:off x="928662" y="571480"/>
            <a:ext cx="7358114" cy="1631216"/>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rPr>
              <a:t>"Todo el valle será para ellos, siempre y cuando realicen su propio</a:t>
            </a:r>
            <a:br>
              <a:rPr lang="es-ES" sz="2000" b="1" dirty="0" smtClean="0">
                <a:solidFill>
                  <a:schemeClr val="bg1"/>
                </a:solidFill>
                <a:effectLst>
                  <a:outerShdw blurRad="38100" dist="38100" dir="2700000" algn="tl">
                    <a:srgbClr val="000000">
                      <a:alpha val="43137"/>
                    </a:srgbClr>
                  </a:outerShdw>
                </a:effectLst>
              </a:rPr>
            </a:br>
            <a:r>
              <a:rPr lang="es-ES" sz="2000" b="1" dirty="0" smtClean="0">
                <a:solidFill>
                  <a:schemeClr val="bg1"/>
                </a:solidFill>
                <a:effectLst>
                  <a:outerShdw blurRad="38100" dist="38100" dir="2700000" algn="tl">
                    <a:srgbClr val="000000">
                      <a:alpha val="43137"/>
                    </a:srgbClr>
                  </a:outerShdw>
                </a:effectLst>
              </a:rPr>
              <a:t>esfuerzo para conquistarlo con todo, sus montañas, sus ríos llenos de peces y praderas llenas de conejos".</a:t>
            </a:r>
            <a:br>
              <a:rPr lang="es-ES" sz="2000" b="1" dirty="0" smtClean="0">
                <a:solidFill>
                  <a:schemeClr val="bg1"/>
                </a:solidFill>
                <a:effectLst>
                  <a:outerShdw blurRad="38100" dist="38100" dir="2700000" algn="tl">
                    <a:srgbClr val="000000">
                      <a:alpha val="43137"/>
                    </a:srgbClr>
                  </a:outerShdw>
                </a:effectLst>
              </a:rPr>
            </a:br>
            <a:endParaRPr lang="es-ES" sz="2000" b="1" dirty="0" smtClean="0">
              <a:solidFill>
                <a:schemeClr val="bg1"/>
              </a:solidFill>
              <a:effectLst>
                <a:outerShdw blurRad="38100" dist="38100" dir="2700000" algn="tl">
                  <a:srgbClr val="000000">
                    <a:alpha val="43137"/>
                  </a:srgbClr>
                </a:outerShdw>
              </a:effectLst>
            </a:endParaRPr>
          </a:p>
          <a:p>
            <a:endParaRPr lang="es-ES" sz="2000" b="1" dirty="0">
              <a:solidFill>
                <a:schemeClr val="bg1"/>
              </a:solidFill>
              <a:effectLst>
                <a:outerShdw blurRad="38100" dist="38100" dir="2700000" algn="tl">
                  <a:srgbClr val="000000">
                    <a:alpha val="43137"/>
                  </a:srgbClr>
                </a:outerShdw>
              </a:effectLst>
            </a:endParaRPr>
          </a:p>
        </p:txBody>
      </p:sp>
      <p:sp>
        <p:nvSpPr>
          <p:cNvPr id="8" name="7 Luna"/>
          <p:cNvSpPr/>
          <p:nvPr/>
        </p:nvSpPr>
        <p:spPr>
          <a:xfrm rot="16200000">
            <a:off x="3143252" y="-2214590"/>
            <a:ext cx="3286124" cy="771530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flipH="1">
            <a:off x="2928938" y="1214410"/>
            <a:ext cx="3571876" cy="771530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357578" y="-2357478"/>
            <a:ext cx="2857472" cy="7572428"/>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flipH="1">
            <a:off x="3250409" y="1464443"/>
            <a:ext cx="3071810" cy="771530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07623" y="-2464647"/>
            <a:ext cx="2428820" cy="735811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flipH="1">
            <a:off x="3429004" y="1714476"/>
            <a:ext cx="2643182" cy="7643866"/>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714792" y="-2643254"/>
            <a:ext cx="2071606" cy="7358114"/>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flipH="1">
            <a:off x="3643318" y="1928790"/>
            <a:ext cx="2214554" cy="7643866"/>
          </a:xfrm>
          <a:prstGeom prst="moon">
            <a:avLst>
              <a:gd name="adj" fmla="val 10458"/>
            </a:avLst>
          </a:prstGeom>
          <a:solidFill>
            <a:srgbClr val="FF993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ppt_x"/>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ppt_x"/>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ppt_x"/>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ppt_x"/>
                                          </p:val>
                                        </p:tav>
                                        <p:tav tm="100000">
                                          <p:val>
                                            <p:strVal val="#ppt_x"/>
                                          </p:val>
                                        </p:tav>
                                      </p:tavLst>
                                    </p:anim>
                                    <p:anim calcmode="lin" valueType="num">
                                      <p:cBhvr additive="base">
                                        <p:cTn id="35" dur="3000" fill="hold"/>
                                        <p:tgtEl>
                                          <p:spTgt spid="13"/>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0-#ppt_h/2"/>
                                          </p:val>
                                        </p:tav>
                                        <p:tav tm="100000">
                                          <p:val>
                                            <p:strVal val="#ppt_y"/>
                                          </p:val>
                                        </p:tav>
                                      </p:tavLst>
                                    </p:anim>
                                  </p:childTnLst>
                                </p:cTn>
                              </p:par>
                              <p:par>
                                <p:cTn id="40" presetID="16" presetClass="entr" presetSubtype="21"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barn(inVertical)">
                                      <p:cBhvr>
                                        <p:cTn id="42" dur="3000"/>
                                        <p:tgtEl>
                                          <p:spTgt spid="8"/>
                                        </p:tgtEl>
                                      </p:cBhvr>
                                    </p:animEffect>
                                  </p:childTnLst>
                                </p:cTn>
                              </p:par>
                              <p:par>
                                <p:cTn id="43" presetID="16" presetClass="entr" presetSubtype="21"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3000"/>
                                        <p:tgtEl>
                                          <p:spTgt spid="10"/>
                                        </p:tgtEl>
                                      </p:cBhvr>
                                    </p:animEffect>
                                  </p:childTnLst>
                                </p:cTn>
                              </p:par>
                              <p:par>
                                <p:cTn id="46" presetID="16" presetClass="entr" presetSubtype="21" fill="hold" grpId="1"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3000"/>
                                        <p:tgtEl>
                                          <p:spTgt spid="12"/>
                                        </p:tgtEl>
                                      </p:cBhvr>
                                    </p:animEffect>
                                  </p:childTnLst>
                                </p:cTn>
                              </p:par>
                              <p:par>
                                <p:cTn id="49" presetID="16" presetClass="entr" presetSubtype="21" fill="hold" grpId="1"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barn(inVertical)">
                                      <p:cBhvr>
                                        <p:cTn id="51" dur="3000"/>
                                        <p:tgtEl>
                                          <p:spTgt spid="14"/>
                                        </p:tgtEl>
                                      </p:cBhvr>
                                    </p:animEffect>
                                  </p:childTnLst>
                                </p:cTn>
                              </p:par>
                              <p:par>
                                <p:cTn id="52" presetID="16" presetClass="entr" presetSubtype="21"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inVertical)">
                                      <p:cBhvr>
                                        <p:cTn id="54" dur="3000"/>
                                        <p:tgtEl>
                                          <p:spTgt spid="9"/>
                                        </p:tgtEl>
                                      </p:cBhvr>
                                    </p:animEffect>
                                  </p:childTnLst>
                                </p:cTn>
                              </p:par>
                              <p:par>
                                <p:cTn id="55" presetID="16" presetClass="entr" presetSubtype="21"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Vertical)">
                                      <p:cBhvr>
                                        <p:cTn id="57" dur="3000"/>
                                        <p:tgtEl>
                                          <p:spTgt spid="11"/>
                                        </p:tgtEl>
                                      </p:cBhvr>
                                    </p:animEffect>
                                  </p:childTnLst>
                                </p:cTn>
                              </p:par>
                              <p:par>
                                <p:cTn id="58" presetID="16" presetClass="entr" presetSubtype="21" fill="hold" grpId="1"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barn(inVertical)">
                                      <p:cBhvr>
                                        <p:cTn id="60" dur="3000"/>
                                        <p:tgtEl>
                                          <p:spTgt spid="13"/>
                                        </p:tgtEl>
                                      </p:cBhvr>
                                    </p:animEffect>
                                  </p:childTnLst>
                                </p:cTn>
                              </p:par>
                              <p:par>
                                <p:cTn id="61" presetID="16" presetClass="entr" presetSubtype="21" fill="hold" grpId="1"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barn(inVertical)">
                                      <p:cBhvr>
                                        <p:cTn id="63" dur="3000"/>
                                        <p:tgtEl>
                                          <p:spTgt spid="15"/>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ppt_x"/>
                                          </p:val>
                                        </p:tav>
                                      </p:tavLst>
                                    </p:anim>
                                    <p:anim calcmode="lin" valueType="num">
                                      <p:cBhvr additive="base">
                                        <p:cTn id="67" dur="3000"/>
                                        <p:tgtEl>
                                          <p:spTgt spid="8"/>
                                        </p:tgtEl>
                                        <p:attrNameLst>
                                          <p:attrName>ppt_y</p:attrName>
                                        </p:attrNameLst>
                                      </p:cBhvr>
                                      <p:tavLst>
                                        <p:tav tm="0">
                                          <p:val>
                                            <p:strVal val="ppt_y"/>
                                          </p:val>
                                        </p:tav>
                                        <p:tav tm="100000">
                                          <p:val>
                                            <p:strVal val="1+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ppt_x"/>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12"/>
                                        </p:tgtEl>
                                        <p:attrNameLst>
                                          <p:attrName>ppt_x</p:attrName>
                                        </p:attrNameLst>
                                      </p:cBhvr>
                                      <p:tavLst>
                                        <p:tav tm="0">
                                          <p:val>
                                            <p:strVal val="ppt_x"/>
                                          </p:val>
                                        </p:tav>
                                        <p:tav tm="100000">
                                          <p:val>
                                            <p:strVal val="ppt_x"/>
                                          </p:val>
                                        </p:tav>
                                      </p:tavLst>
                                    </p:anim>
                                    <p:anim calcmode="lin" valueType="num">
                                      <p:cBhvr additive="base">
                                        <p:cTn id="75" dur="3000"/>
                                        <p:tgtEl>
                                          <p:spTgt spid="12"/>
                                        </p:tgtEl>
                                        <p:attrNameLst>
                                          <p:attrName>ppt_y</p:attrName>
                                        </p:attrNameLst>
                                      </p:cBhvr>
                                      <p:tavLst>
                                        <p:tav tm="0">
                                          <p:val>
                                            <p:strVal val="ppt_y"/>
                                          </p:val>
                                        </p:tav>
                                        <p:tav tm="100000">
                                          <p:val>
                                            <p:strVal val="1+ppt_h/2"/>
                                          </p:val>
                                        </p:tav>
                                      </p:tavLst>
                                    </p:anim>
                                    <p:set>
                                      <p:cBhvr>
                                        <p:cTn id="76" dur="1" fill="hold">
                                          <p:stCondLst>
                                            <p:cond delay="2999"/>
                                          </p:stCondLst>
                                        </p:cTn>
                                        <p:tgtEl>
                                          <p:spTgt spid="12"/>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ppt_x"/>
                                          </p:val>
                                        </p:tav>
                                      </p:tavLst>
                                    </p:anim>
                                    <p:anim calcmode="lin" valueType="num">
                                      <p:cBhvr additive="base">
                                        <p:cTn id="79" dur="3000"/>
                                        <p:tgtEl>
                                          <p:spTgt spid="14"/>
                                        </p:tgtEl>
                                        <p:attrNameLst>
                                          <p:attrName>ppt_y</p:attrName>
                                        </p:attrNameLst>
                                      </p:cBhvr>
                                      <p:tavLst>
                                        <p:tav tm="0">
                                          <p:val>
                                            <p:strVal val="ppt_y"/>
                                          </p:val>
                                        </p:tav>
                                        <p:tav tm="100000">
                                          <p:val>
                                            <p:strVal val="1+ppt_h/2"/>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ppt_x"/>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ppt_x"/>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ppt_x"/>
                                          </p:val>
                                        </p:tav>
                                      </p:tavLst>
                                    </p:anim>
                                    <p:anim calcmode="lin" valueType="num">
                                      <p:cBhvr additive="base">
                                        <p:cTn id="91" dur="3000"/>
                                        <p:tgtEl>
                                          <p:spTgt spid="13"/>
                                        </p:tgtEl>
                                        <p:attrNameLst>
                                          <p:attrName>ppt_y</p:attrName>
                                        </p:attrNameLst>
                                      </p:cBhvr>
                                      <p:tavLst>
                                        <p:tav tm="0">
                                          <p:val>
                                            <p:strVal val="ppt_y"/>
                                          </p:val>
                                        </p:tav>
                                        <p:tav tm="100000">
                                          <p:val>
                                            <p:strVal val="0-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0-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3000" fill="hold"/>
                                        <p:tgtEl>
                                          <p:spTgt spid="5"/>
                                        </p:tgtEl>
                                        <p:attrNameLst>
                                          <p:attrName>ppt_w</p:attrName>
                                        </p:attrNameLst>
                                      </p:cBhvr>
                                      <p:tavLst>
                                        <p:tav tm="0">
                                          <p:val>
                                            <p:strVal val="2/3*#ppt_w"/>
                                          </p:val>
                                        </p:tav>
                                        <p:tav tm="100000">
                                          <p:val>
                                            <p:strVal val="#ppt_w"/>
                                          </p:val>
                                        </p:tav>
                                      </p:tavLst>
                                    </p:anim>
                                    <p:anim calcmode="lin" valueType="num">
                                      <p:cBhvr>
                                        <p:cTn id="100" dur="3000" fill="hold"/>
                                        <p:tgtEl>
                                          <p:spTgt spid="5"/>
                                        </p:tgtEl>
                                        <p:attrNameLst>
                                          <p:attrName>ppt_h</p:attrName>
                                        </p:attrNameLst>
                                      </p:cBhvr>
                                      <p:tavLst>
                                        <p:tav tm="0">
                                          <p:val>
                                            <p:strVal val="2/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barn(outHorizontal)">
                                      <p:cBhvr>
                                        <p:cTn id="103" dur="3000"/>
                                        <p:tgtEl>
                                          <p:spTgt spid="5"/>
                                        </p:tgtEl>
                                      </p:cBhvr>
                                    </p:animEffect>
                                  </p:childTnLst>
                                </p:cTn>
                              </p:par>
                            </p:childTnLst>
                          </p:cTn>
                        </p:par>
                        <p:par>
                          <p:cTn id="104" fill="hold">
                            <p:stCondLst>
                              <p:cond delay="6000"/>
                            </p:stCondLst>
                            <p:childTnLst>
                              <p:par>
                                <p:cTn id="105" presetID="29" presetClass="entr" presetSubtype="0" fill="hold" grpId="0" nodeType="after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2000" fill="hold"/>
                                        <p:tgtEl>
                                          <p:spTgt spid="6"/>
                                        </p:tgtEl>
                                        <p:attrNameLst>
                                          <p:attrName>ppt_x</p:attrName>
                                        </p:attrNameLst>
                                      </p:cBhvr>
                                      <p:tavLst>
                                        <p:tav tm="0">
                                          <p:val>
                                            <p:strVal val="#ppt_x-.2"/>
                                          </p:val>
                                        </p:tav>
                                        <p:tav tm="100000">
                                          <p:val>
                                            <p:strVal val="#ppt_x"/>
                                          </p:val>
                                        </p:tav>
                                      </p:tavLst>
                                    </p:anim>
                                    <p:anim calcmode="lin" valueType="num">
                                      <p:cBhvr>
                                        <p:cTn id="108"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0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41845.jpg"/>
          <p:cNvPicPr>
            <a:picLocks noChangeAspect="1"/>
          </p:cNvPicPr>
          <p:nvPr/>
        </p:nvPicPr>
        <p:blipFill>
          <a:blip r:embed="rId2"/>
          <a:stretch>
            <a:fillRect/>
          </a:stretch>
        </p:blipFill>
        <p:spPr>
          <a:xfrm>
            <a:off x="0" y="6684"/>
            <a:ext cx="9144000" cy="6844632"/>
          </a:xfrm>
          <a:prstGeom prst="rect">
            <a:avLst/>
          </a:prstGeom>
        </p:spPr>
      </p:pic>
      <p:sp>
        <p:nvSpPr>
          <p:cNvPr id="6" name="5 CuadroTexto"/>
          <p:cNvSpPr txBox="1"/>
          <p:nvPr/>
        </p:nvSpPr>
        <p:spPr>
          <a:xfrm>
            <a:off x="3428992" y="357166"/>
            <a:ext cx="5357850" cy="193899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"Si yo los abrazara como un oso, reprimiría sus aspiraciones y deseos de ser ellos mismos, destruiría irremisiblemente su individualidad y haría de ellos individuos indolentes, sin ánimo de luchar, ni alegría de vivir".</a:t>
            </a:r>
          </a:p>
          <a:p>
            <a:pPr algn="ctr"/>
            <a:endParaRPr lang="es-ES" sz="2000" b="1" dirty="0">
              <a:effectLst>
                <a:outerShdw blurRad="38100" dist="38100" dir="2700000" algn="tl">
                  <a:srgbClr val="000000">
                    <a:alpha val="43137"/>
                  </a:srgbClr>
                </a:outerShdw>
              </a:effectLst>
            </a:endParaRPr>
          </a:p>
        </p:txBody>
      </p:sp>
      <p:sp>
        <p:nvSpPr>
          <p:cNvPr id="7" name="6 Lágrima"/>
          <p:cNvSpPr/>
          <p:nvPr/>
        </p:nvSpPr>
        <p:spPr>
          <a:xfrm rot="19083135">
            <a:off x="3217395" y="3860345"/>
            <a:ext cx="2786082" cy="2786082"/>
          </a:xfrm>
          <a:prstGeom prst="teardrop">
            <a:avLst/>
          </a:prstGeom>
          <a:gradFill flip="none" rotWithShape="1">
            <a:gsLst>
              <a:gs pos="54000">
                <a:schemeClr val="tx1"/>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2762101">
            <a:off x="1933985" y="2576935"/>
            <a:ext cx="2786082" cy="2786082"/>
          </a:xfrm>
          <a:prstGeom prst="teardrop">
            <a:avLst/>
          </a:prstGeom>
          <a:gradFill flip="none" rotWithShape="1">
            <a:gsLst>
              <a:gs pos="54000">
                <a:schemeClr val="tx1"/>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856594">
            <a:off x="1844958" y="987709"/>
            <a:ext cx="2786082" cy="2786082"/>
          </a:xfrm>
          <a:prstGeom prst="teardrop">
            <a:avLst/>
          </a:prstGeom>
          <a:gradFill flip="none" rotWithShape="1">
            <a:gsLst>
              <a:gs pos="54000">
                <a:schemeClr val="tx1"/>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54410">
            <a:off x="3500552" y="142972"/>
            <a:ext cx="2786082" cy="2786082"/>
          </a:xfrm>
          <a:prstGeom prst="teardrop">
            <a:avLst/>
          </a:prstGeom>
          <a:gradFill flip="none" rotWithShape="1">
            <a:gsLst>
              <a:gs pos="54000">
                <a:schemeClr val="tx1"/>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440329">
            <a:off x="5020194" y="1091112"/>
            <a:ext cx="2786082" cy="2786082"/>
          </a:xfrm>
          <a:prstGeom prst="teardrop">
            <a:avLst/>
          </a:prstGeom>
          <a:gradFill flip="none" rotWithShape="1">
            <a:gsLst>
              <a:gs pos="54000">
                <a:schemeClr val="tx1"/>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5641998">
            <a:off x="4921686" y="3278621"/>
            <a:ext cx="2786082" cy="2786082"/>
          </a:xfrm>
          <a:prstGeom prst="teardrop">
            <a:avLst/>
          </a:prstGeom>
          <a:gradFill flip="none" rotWithShape="1">
            <a:gsLst>
              <a:gs pos="54000">
                <a:schemeClr val="tx1"/>
              </a:gs>
              <a:gs pos="50000">
                <a:srgbClr val="0000FF">
                  <a:shade val="67500"/>
                  <a:satMod val="115000"/>
                </a:srgbClr>
              </a:gs>
              <a:gs pos="100000">
                <a:srgbClr val="0000FF">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10"/>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1"/>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2"/>
                                        </p:tgtEl>
                                        <p:attrNameLst>
                                          <p:attrName>r</p:attrName>
                                        </p:attrNameLst>
                                      </p:cBhvr>
                                    </p:animRot>
                                  </p:childTnLst>
                                </p:cTn>
                              </p:par>
                            </p:childTnLst>
                          </p:cTn>
                        </p:par>
                        <p:par>
                          <p:cTn id="44" fill="hold">
                            <p:stCondLst>
                              <p:cond delay="3000"/>
                            </p:stCondLst>
                            <p:childTnLst>
                              <p:par>
                                <p:cTn id="45" presetID="2" presetClass="exit" presetSubtype="3" fill="hold" grpId="2" nodeType="after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0-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6" fill="hold" grpId="2" nodeType="withEffect">
                                  <p:stCondLst>
                                    <p:cond delay="0"/>
                                  </p:stCondLst>
                                  <p:childTnLst>
                                    <p:anim calcmode="lin" valueType="num">
                                      <p:cBhvr additive="base">
                                        <p:cTn id="50" dur="3000"/>
                                        <p:tgtEl>
                                          <p:spTgt spid="9"/>
                                        </p:tgtEl>
                                        <p:attrNameLst>
                                          <p:attrName>ppt_x</p:attrName>
                                        </p:attrNameLst>
                                      </p:cBhvr>
                                      <p:tavLst>
                                        <p:tav tm="0">
                                          <p:val>
                                            <p:strVal val="ppt_x"/>
                                          </p:val>
                                        </p:tav>
                                        <p:tav tm="100000">
                                          <p:val>
                                            <p:strVal val="1+ppt_w/2"/>
                                          </p:val>
                                        </p:tav>
                                      </p:tavLst>
                                    </p:anim>
                                    <p:anim calcmode="lin" valueType="num">
                                      <p:cBhvr additive="base">
                                        <p:cTn id="51" dur="3000"/>
                                        <p:tgtEl>
                                          <p:spTgt spid="9"/>
                                        </p:tgtEl>
                                        <p:attrNameLst>
                                          <p:attrName>ppt_y</p:attrName>
                                        </p:attrNameLst>
                                      </p:cBhvr>
                                      <p:tavLst>
                                        <p:tav tm="0">
                                          <p:val>
                                            <p:strVal val="ppt_y"/>
                                          </p:val>
                                        </p:tav>
                                        <p:tav tm="100000">
                                          <p:val>
                                            <p:strVal val="1+ppt_h/2"/>
                                          </p:val>
                                        </p:tav>
                                      </p:tavLst>
                                    </p:anim>
                                    <p:set>
                                      <p:cBhvr>
                                        <p:cTn id="52" dur="1" fill="hold">
                                          <p:stCondLst>
                                            <p:cond delay="2999"/>
                                          </p:stCondLst>
                                        </p:cTn>
                                        <p:tgtEl>
                                          <p:spTgt spid="9"/>
                                        </p:tgtEl>
                                        <p:attrNameLst>
                                          <p:attrName>style.visibility</p:attrName>
                                        </p:attrNameLst>
                                      </p:cBhvr>
                                      <p:to>
                                        <p:strVal val="hidden"/>
                                      </p:to>
                                    </p:set>
                                  </p:childTnLst>
                                </p:cTn>
                              </p:par>
                              <p:par>
                                <p:cTn id="53" presetID="2" presetClass="exit" presetSubtype="4" fill="hold" grpId="2"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ppt_x"/>
                                          </p:val>
                                        </p:tav>
                                      </p:tavLst>
                                    </p:anim>
                                    <p:anim calcmode="lin" valueType="num">
                                      <p:cBhvr additive="base">
                                        <p:cTn id="55" dur="3000"/>
                                        <p:tgtEl>
                                          <p:spTgt spid="10"/>
                                        </p:tgtEl>
                                        <p:attrNameLst>
                                          <p:attrName>ppt_y</p:attrName>
                                        </p:attrNameLst>
                                      </p:cBhvr>
                                      <p:tavLst>
                                        <p:tav tm="0">
                                          <p:val>
                                            <p:strVal val="ppt_y"/>
                                          </p:val>
                                        </p:tav>
                                        <p:tav tm="100000">
                                          <p:val>
                                            <p:strVal val="1+ppt_h/2"/>
                                          </p:val>
                                        </p:tav>
                                      </p:tavLst>
                                    </p:anim>
                                    <p:set>
                                      <p:cBhvr>
                                        <p:cTn id="56" dur="1" fill="hold">
                                          <p:stCondLst>
                                            <p:cond delay="2999"/>
                                          </p:stCondLst>
                                        </p:cTn>
                                        <p:tgtEl>
                                          <p:spTgt spid="10"/>
                                        </p:tgtEl>
                                        <p:attrNameLst>
                                          <p:attrName>style.visibility</p:attrName>
                                        </p:attrNameLst>
                                      </p:cBhvr>
                                      <p:to>
                                        <p:strVal val="hidden"/>
                                      </p:to>
                                    </p:set>
                                  </p:childTnLst>
                                </p:cTn>
                              </p:par>
                              <p:par>
                                <p:cTn id="57" presetID="2" presetClass="exit" presetSubtype="12" fill="hold" grpId="2" nodeType="withEffect">
                                  <p:stCondLst>
                                    <p:cond delay="0"/>
                                  </p:stCondLst>
                                  <p:childTnLst>
                                    <p:anim calcmode="lin" valueType="num">
                                      <p:cBhvr additive="base">
                                        <p:cTn id="58" dur="3000"/>
                                        <p:tgtEl>
                                          <p:spTgt spid="11"/>
                                        </p:tgtEl>
                                        <p:attrNameLst>
                                          <p:attrName>ppt_x</p:attrName>
                                        </p:attrNameLst>
                                      </p:cBhvr>
                                      <p:tavLst>
                                        <p:tav tm="0">
                                          <p:val>
                                            <p:strVal val="ppt_x"/>
                                          </p:val>
                                        </p:tav>
                                        <p:tav tm="100000">
                                          <p:val>
                                            <p:strVal val="0-ppt_w/2"/>
                                          </p:val>
                                        </p:tav>
                                      </p:tavLst>
                                    </p:anim>
                                    <p:anim calcmode="lin" valueType="num">
                                      <p:cBhvr additive="base">
                                        <p:cTn id="59" dur="3000"/>
                                        <p:tgtEl>
                                          <p:spTgt spid="11"/>
                                        </p:tgtEl>
                                        <p:attrNameLst>
                                          <p:attrName>ppt_y</p:attrName>
                                        </p:attrNameLst>
                                      </p:cBhvr>
                                      <p:tavLst>
                                        <p:tav tm="0">
                                          <p:val>
                                            <p:strVal val="ppt_y"/>
                                          </p:val>
                                        </p:tav>
                                        <p:tav tm="100000">
                                          <p:val>
                                            <p:strVal val="1+ppt_h/2"/>
                                          </p:val>
                                        </p:tav>
                                      </p:tavLst>
                                    </p:anim>
                                    <p:set>
                                      <p:cBhvr>
                                        <p:cTn id="60" dur="1" fill="hold">
                                          <p:stCondLst>
                                            <p:cond delay="2999"/>
                                          </p:stCondLst>
                                        </p:cTn>
                                        <p:tgtEl>
                                          <p:spTgt spid="11"/>
                                        </p:tgtEl>
                                        <p:attrNameLst>
                                          <p:attrName>style.visibility</p:attrName>
                                        </p:attrNameLst>
                                      </p:cBhvr>
                                      <p:to>
                                        <p:strVal val="hidden"/>
                                      </p:to>
                                    </p:set>
                                  </p:childTnLst>
                                </p:cTn>
                              </p:par>
                              <p:par>
                                <p:cTn id="61" presetID="2" presetClass="exit" presetSubtype="9" fill="hold" grpId="2"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0-ppt_w/2"/>
                                          </p:val>
                                        </p:tav>
                                      </p:tavLst>
                                    </p:anim>
                                    <p:anim calcmode="lin" valueType="num">
                                      <p:cBhvr additive="base">
                                        <p:cTn id="63" dur="3000"/>
                                        <p:tgtEl>
                                          <p:spTgt spid="12"/>
                                        </p:tgtEl>
                                        <p:attrNameLst>
                                          <p:attrName>ppt_y</p:attrName>
                                        </p:attrNameLst>
                                      </p:cBhvr>
                                      <p:tavLst>
                                        <p:tav tm="0">
                                          <p:val>
                                            <p:strVal val="ppt_y"/>
                                          </p:val>
                                        </p:tav>
                                        <p:tav tm="100000">
                                          <p:val>
                                            <p:strVal val="0-ppt_h/2"/>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1"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3000" fill="hold"/>
                                        <p:tgtEl>
                                          <p:spTgt spid="5"/>
                                        </p:tgtEl>
                                        <p:attrNameLst>
                                          <p:attrName>ppt_w</p:attrName>
                                        </p:attrNameLst>
                                      </p:cBhvr>
                                      <p:tavLst>
                                        <p:tav tm="0">
                                          <p:val>
                                            <p:strVal val="2/3*#ppt_w"/>
                                          </p:val>
                                        </p:tav>
                                        <p:tav tm="100000">
                                          <p:val>
                                            <p:strVal val="#ppt_w"/>
                                          </p:val>
                                        </p:tav>
                                      </p:tavLst>
                                    </p:anim>
                                    <p:anim calcmode="lin" valueType="num">
                                      <p:cBhvr>
                                        <p:cTn id="72" dur="3000" fill="hold"/>
                                        <p:tgtEl>
                                          <p:spTgt spid="5"/>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circle(out)">
                                      <p:cBhvr>
                                        <p:cTn id="75" dur="3000"/>
                                        <p:tgtEl>
                                          <p:spTgt spid="5"/>
                                        </p:tgtEl>
                                      </p:cBhvr>
                                    </p:animEffect>
                                  </p:childTnLst>
                                </p:cTn>
                              </p:par>
                            </p:childTnLst>
                          </p:cTn>
                        </p:par>
                        <p:par>
                          <p:cTn id="76" fill="hold">
                            <p:stCondLst>
                              <p:cond delay="6000"/>
                            </p:stCondLst>
                            <p:childTnLst>
                              <p:par>
                                <p:cTn id="77" presetID="29" presetClass="entr" presetSubtype="0" fill="hold" grpId="0" nodeType="after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2000" fill="hold"/>
                                        <p:tgtEl>
                                          <p:spTgt spid="6"/>
                                        </p:tgtEl>
                                        <p:attrNameLst>
                                          <p:attrName>ppt_x</p:attrName>
                                        </p:attrNameLst>
                                      </p:cBhvr>
                                      <p:tavLst>
                                        <p:tav tm="0">
                                          <p:val>
                                            <p:strVal val="#ppt_x-.2"/>
                                          </p:val>
                                        </p:tav>
                                        <p:tav tm="100000">
                                          <p:val>
                                            <p:strVal val="#ppt_x"/>
                                          </p:val>
                                        </p:tav>
                                      </p:tavLst>
                                    </p:anim>
                                    <p:anim calcmode="lin" valueType="num">
                                      <p:cBhvr>
                                        <p:cTn id="80"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8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guila-volando.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57158" y="285728"/>
            <a:ext cx="5786477" cy="3139321"/>
          </a:xfrm>
          <a:prstGeom prst="rect">
            <a:avLst/>
          </a:prstGeom>
          <a:noFill/>
        </p:spPr>
        <p:txBody>
          <a:bodyPr wrap="square" rtlCol="0">
            <a:spAutoFit/>
          </a:bodyPr>
          <a:lstStyle/>
          <a:p>
            <a:r>
              <a:rPr lang="es-ES" sz="2000" b="1" dirty="0" smtClean="0">
                <a:solidFill>
                  <a:schemeClr val="bg1"/>
                </a:solidFill>
              </a:rPr>
              <a:t>"Tarde que temprano lloraría mi error, pues ver a mis aguiluchos convertidos en ridículos representantes de su especie me llenaría de remordimiento y gran vergüenza, pues tendría que cosechar la impertinencia de mis actos, viendo a mi descendencia imposibilitada para tener sus propios triunfos, fracasos y errores, porque yo quise resolver todos sus problemas".</a:t>
            </a:r>
            <a:br>
              <a:rPr lang="es-ES" sz="2000" b="1" dirty="0" smtClean="0">
                <a:solidFill>
                  <a:schemeClr val="bg1"/>
                </a:solidFill>
              </a:rPr>
            </a:br>
            <a:endParaRPr lang="es-ES" sz="2000" b="1" dirty="0" smtClean="0">
              <a:solidFill>
                <a:schemeClr val="bg1"/>
              </a:solidFill>
            </a:endParaRPr>
          </a:p>
          <a:p>
            <a:endParaRPr lang="es-ES" dirty="0"/>
          </a:p>
        </p:txBody>
      </p:sp>
      <p:sp>
        <p:nvSpPr>
          <p:cNvPr id="25" name="24 Cheurón"/>
          <p:cNvSpPr/>
          <p:nvPr/>
        </p:nvSpPr>
        <p:spPr>
          <a:xfrm rot="10800000" flipH="1">
            <a:off x="6715084"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0800000" flipH="1">
            <a:off x="6286512"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0800000" flipH="1">
            <a:off x="5715008"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0800000" flipH="1">
            <a:off x="5143504"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0800000" flipH="1">
            <a:off x="4643438"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0800000" flipH="1">
            <a:off x="4214810"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flipH="1">
            <a:off x="3643362"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Cheurón"/>
          <p:cNvSpPr/>
          <p:nvPr/>
        </p:nvSpPr>
        <p:spPr>
          <a:xfrm rot="10800000" flipH="1">
            <a:off x="3071914"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heurón"/>
          <p:cNvSpPr/>
          <p:nvPr/>
        </p:nvSpPr>
        <p:spPr>
          <a:xfrm rot="10800000" flipH="1">
            <a:off x="2500186"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Cheurón"/>
          <p:cNvSpPr/>
          <p:nvPr/>
        </p:nvSpPr>
        <p:spPr>
          <a:xfrm rot="10800000" flipH="1">
            <a:off x="1928794"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Cheurón"/>
          <p:cNvSpPr/>
          <p:nvPr/>
        </p:nvSpPr>
        <p:spPr>
          <a:xfrm rot="10800000" flipH="1">
            <a:off x="1500166"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Cheurón"/>
          <p:cNvSpPr/>
          <p:nvPr/>
        </p:nvSpPr>
        <p:spPr>
          <a:xfrm rot="10800000" flipH="1">
            <a:off x="1000100"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Cheurón"/>
          <p:cNvSpPr/>
          <p:nvPr/>
        </p:nvSpPr>
        <p:spPr>
          <a:xfrm rot="10800000" flipH="1">
            <a:off x="428540"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Cheurón"/>
          <p:cNvSpPr/>
          <p:nvPr/>
        </p:nvSpPr>
        <p:spPr>
          <a:xfrm rot="10800000" flipH="1">
            <a:off x="-142908" y="1428736"/>
            <a:ext cx="2428916" cy="3714776"/>
          </a:xfrm>
          <a:prstGeom prst="chevron">
            <a:avLst>
              <a:gd name="adj" fmla="val 87333"/>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3000" fill="hold"/>
                                        <p:tgtEl>
                                          <p:spTgt spid="25"/>
                                        </p:tgtEl>
                                        <p:attrNameLst>
                                          <p:attrName>ppt_x</p:attrName>
                                        </p:attrNameLst>
                                      </p:cBhvr>
                                      <p:tavLst>
                                        <p:tav tm="0">
                                          <p:val>
                                            <p:strVal val="0-#ppt_w/2"/>
                                          </p:val>
                                        </p:tav>
                                        <p:tav tm="100000">
                                          <p:val>
                                            <p:strVal val="#ppt_x"/>
                                          </p:val>
                                        </p:tav>
                                      </p:tavLst>
                                    </p:anim>
                                    <p:anim calcmode="lin" valueType="num">
                                      <p:cBhvr additive="base">
                                        <p:cTn id="11" dur="3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3000" fill="hold"/>
                                        <p:tgtEl>
                                          <p:spTgt spid="39"/>
                                        </p:tgtEl>
                                        <p:attrNameLst>
                                          <p:attrName>ppt_x</p:attrName>
                                        </p:attrNameLst>
                                      </p:cBhvr>
                                      <p:tavLst>
                                        <p:tav tm="0">
                                          <p:val>
                                            <p:strVal val="0-#ppt_w/2"/>
                                          </p:val>
                                        </p:tav>
                                        <p:tav tm="100000">
                                          <p:val>
                                            <p:strVal val="#ppt_x"/>
                                          </p:val>
                                        </p:tav>
                                      </p:tavLst>
                                    </p:anim>
                                    <p:anim calcmode="lin" valueType="num">
                                      <p:cBhvr additive="base">
                                        <p:cTn id="15" dur="30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3000" fill="hold"/>
                                        <p:tgtEl>
                                          <p:spTgt spid="40"/>
                                        </p:tgtEl>
                                        <p:attrNameLst>
                                          <p:attrName>ppt_x</p:attrName>
                                        </p:attrNameLst>
                                      </p:cBhvr>
                                      <p:tavLst>
                                        <p:tav tm="0">
                                          <p:val>
                                            <p:strVal val="0-#ppt_w/2"/>
                                          </p:val>
                                        </p:tav>
                                        <p:tav tm="100000">
                                          <p:val>
                                            <p:strVal val="#ppt_x"/>
                                          </p:val>
                                        </p:tav>
                                      </p:tavLst>
                                    </p:anim>
                                    <p:anim calcmode="lin" valueType="num">
                                      <p:cBhvr additive="base">
                                        <p:cTn id="19" dur="3000" fill="hold"/>
                                        <p:tgtEl>
                                          <p:spTgt spid="4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3000" fill="hold"/>
                                        <p:tgtEl>
                                          <p:spTgt spid="41"/>
                                        </p:tgtEl>
                                        <p:attrNameLst>
                                          <p:attrName>ppt_x</p:attrName>
                                        </p:attrNameLst>
                                      </p:cBhvr>
                                      <p:tavLst>
                                        <p:tav tm="0">
                                          <p:val>
                                            <p:strVal val="0-#ppt_w/2"/>
                                          </p:val>
                                        </p:tav>
                                        <p:tav tm="100000">
                                          <p:val>
                                            <p:strVal val="#ppt_x"/>
                                          </p:val>
                                        </p:tav>
                                      </p:tavLst>
                                    </p:anim>
                                    <p:anim calcmode="lin" valueType="num">
                                      <p:cBhvr additive="base">
                                        <p:cTn id="23" dur="3000" fill="hold"/>
                                        <p:tgtEl>
                                          <p:spTgt spid="4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3000" fill="hold"/>
                                        <p:tgtEl>
                                          <p:spTgt spid="42"/>
                                        </p:tgtEl>
                                        <p:attrNameLst>
                                          <p:attrName>ppt_x</p:attrName>
                                        </p:attrNameLst>
                                      </p:cBhvr>
                                      <p:tavLst>
                                        <p:tav tm="0">
                                          <p:val>
                                            <p:strVal val="0-#ppt_w/2"/>
                                          </p:val>
                                        </p:tav>
                                        <p:tav tm="100000">
                                          <p:val>
                                            <p:strVal val="#ppt_x"/>
                                          </p:val>
                                        </p:tav>
                                      </p:tavLst>
                                    </p:anim>
                                    <p:anim calcmode="lin" valueType="num">
                                      <p:cBhvr additive="base">
                                        <p:cTn id="27" dur="3000" fill="hold"/>
                                        <p:tgtEl>
                                          <p:spTgt spid="4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3000" fill="hold"/>
                                        <p:tgtEl>
                                          <p:spTgt spid="43"/>
                                        </p:tgtEl>
                                        <p:attrNameLst>
                                          <p:attrName>ppt_x</p:attrName>
                                        </p:attrNameLst>
                                      </p:cBhvr>
                                      <p:tavLst>
                                        <p:tav tm="0">
                                          <p:val>
                                            <p:strVal val="0-#ppt_w/2"/>
                                          </p:val>
                                        </p:tav>
                                        <p:tav tm="100000">
                                          <p:val>
                                            <p:strVal val="#ppt_x"/>
                                          </p:val>
                                        </p:tav>
                                      </p:tavLst>
                                    </p:anim>
                                    <p:anim calcmode="lin" valueType="num">
                                      <p:cBhvr additive="base">
                                        <p:cTn id="31" dur="3000" fill="hold"/>
                                        <p:tgtEl>
                                          <p:spTgt spid="4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3000" fill="hold"/>
                                        <p:tgtEl>
                                          <p:spTgt spid="44"/>
                                        </p:tgtEl>
                                        <p:attrNameLst>
                                          <p:attrName>ppt_x</p:attrName>
                                        </p:attrNameLst>
                                      </p:cBhvr>
                                      <p:tavLst>
                                        <p:tav tm="0">
                                          <p:val>
                                            <p:strVal val="0-#ppt_w/2"/>
                                          </p:val>
                                        </p:tav>
                                        <p:tav tm="100000">
                                          <p:val>
                                            <p:strVal val="#ppt_x"/>
                                          </p:val>
                                        </p:tav>
                                      </p:tavLst>
                                    </p:anim>
                                    <p:anim calcmode="lin" valueType="num">
                                      <p:cBhvr additive="base">
                                        <p:cTn id="35" dur="3000" fill="hold"/>
                                        <p:tgtEl>
                                          <p:spTgt spid="4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3000" fill="hold"/>
                                        <p:tgtEl>
                                          <p:spTgt spid="45"/>
                                        </p:tgtEl>
                                        <p:attrNameLst>
                                          <p:attrName>ppt_x</p:attrName>
                                        </p:attrNameLst>
                                      </p:cBhvr>
                                      <p:tavLst>
                                        <p:tav tm="0">
                                          <p:val>
                                            <p:strVal val="0-#ppt_w/2"/>
                                          </p:val>
                                        </p:tav>
                                        <p:tav tm="100000">
                                          <p:val>
                                            <p:strVal val="#ppt_x"/>
                                          </p:val>
                                        </p:tav>
                                      </p:tavLst>
                                    </p:anim>
                                    <p:anim calcmode="lin" valueType="num">
                                      <p:cBhvr additive="base">
                                        <p:cTn id="39" dur="3000" fill="hold"/>
                                        <p:tgtEl>
                                          <p:spTgt spid="45"/>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3000" fill="hold"/>
                                        <p:tgtEl>
                                          <p:spTgt spid="46"/>
                                        </p:tgtEl>
                                        <p:attrNameLst>
                                          <p:attrName>ppt_x</p:attrName>
                                        </p:attrNameLst>
                                      </p:cBhvr>
                                      <p:tavLst>
                                        <p:tav tm="0">
                                          <p:val>
                                            <p:strVal val="0-#ppt_w/2"/>
                                          </p:val>
                                        </p:tav>
                                        <p:tav tm="100000">
                                          <p:val>
                                            <p:strVal val="#ppt_x"/>
                                          </p:val>
                                        </p:tav>
                                      </p:tavLst>
                                    </p:anim>
                                    <p:anim calcmode="lin" valueType="num">
                                      <p:cBhvr additive="base">
                                        <p:cTn id="43" dur="3000" fill="hold"/>
                                        <p:tgtEl>
                                          <p:spTgt spid="4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3000" fill="hold"/>
                                        <p:tgtEl>
                                          <p:spTgt spid="47"/>
                                        </p:tgtEl>
                                        <p:attrNameLst>
                                          <p:attrName>ppt_x</p:attrName>
                                        </p:attrNameLst>
                                      </p:cBhvr>
                                      <p:tavLst>
                                        <p:tav tm="0">
                                          <p:val>
                                            <p:strVal val="0-#ppt_w/2"/>
                                          </p:val>
                                        </p:tav>
                                        <p:tav tm="100000">
                                          <p:val>
                                            <p:strVal val="#ppt_x"/>
                                          </p:val>
                                        </p:tav>
                                      </p:tavLst>
                                    </p:anim>
                                    <p:anim calcmode="lin" valueType="num">
                                      <p:cBhvr additive="base">
                                        <p:cTn id="47" dur="3000" fill="hold"/>
                                        <p:tgtEl>
                                          <p:spTgt spid="47"/>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3000" fill="hold"/>
                                        <p:tgtEl>
                                          <p:spTgt spid="48"/>
                                        </p:tgtEl>
                                        <p:attrNameLst>
                                          <p:attrName>ppt_x</p:attrName>
                                        </p:attrNameLst>
                                      </p:cBhvr>
                                      <p:tavLst>
                                        <p:tav tm="0">
                                          <p:val>
                                            <p:strVal val="0-#ppt_w/2"/>
                                          </p:val>
                                        </p:tav>
                                        <p:tav tm="100000">
                                          <p:val>
                                            <p:strVal val="#ppt_x"/>
                                          </p:val>
                                        </p:tav>
                                      </p:tavLst>
                                    </p:anim>
                                    <p:anim calcmode="lin" valueType="num">
                                      <p:cBhvr additive="base">
                                        <p:cTn id="51" dur="3000" fill="hold"/>
                                        <p:tgtEl>
                                          <p:spTgt spid="4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49"/>
                                        </p:tgtEl>
                                        <p:attrNameLst>
                                          <p:attrName>style.visibility</p:attrName>
                                        </p:attrNameLst>
                                      </p:cBhvr>
                                      <p:to>
                                        <p:strVal val="visible"/>
                                      </p:to>
                                    </p:set>
                                    <p:anim calcmode="lin" valueType="num">
                                      <p:cBhvr additive="base">
                                        <p:cTn id="54" dur="3000" fill="hold"/>
                                        <p:tgtEl>
                                          <p:spTgt spid="49"/>
                                        </p:tgtEl>
                                        <p:attrNameLst>
                                          <p:attrName>ppt_x</p:attrName>
                                        </p:attrNameLst>
                                      </p:cBhvr>
                                      <p:tavLst>
                                        <p:tav tm="0">
                                          <p:val>
                                            <p:strVal val="0-#ppt_w/2"/>
                                          </p:val>
                                        </p:tav>
                                        <p:tav tm="100000">
                                          <p:val>
                                            <p:strVal val="#ppt_x"/>
                                          </p:val>
                                        </p:tav>
                                      </p:tavLst>
                                    </p:anim>
                                    <p:anim calcmode="lin" valueType="num">
                                      <p:cBhvr additive="base">
                                        <p:cTn id="55" dur="3000" fill="hold"/>
                                        <p:tgtEl>
                                          <p:spTgt spid="4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3000" fill="hold"/>
                                        <p:tgtEl>
                                          <p:spTgt spid="50"/>
                                        </p:tgtEl>
                                        <p:attrNameLst>
                                          <p:attrName>ppt_x</p:attrName>
                                        </p:attrNameLst>
                                      </p:cBhvr>
                                      <p:tavLst>
                                        <p:tav tm="0">
                                          <p:val>
                                            <p:strVal val="0-#ppt_w/2"/>
                                          </p:val>
                                        </p:tav>
                                        <p:tav tm="100000">
                                          <p:val>
                                            <p:strVal val="#ppt_x"/>
                                          </p:val>
                                        </p:tav>
                                      </p:tavLst>
                                    </p:anim>
                                    <p:anim calcmode="lin" valueType="num">
                                      <p:cBhvr additive="base">
                                        <p:cTn id="59" dur="3000" fill="hold"/>
                                        <p:tgtEl>
                                          <p:spTgt spid="5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additive="base">
                                        <p:cTn id="62" dur="3000" fill="hold"/>
                                        <p:tgtEl>
                                          <p:spTgt spid="51"/>
                                        </p:tgtEl>
                                        <p:attrNameLst>
                                          <p:attrName>ppt_x</p:attrName>
                                        </p:attrNameLst>
                                      </p:cBhvr>
                                      <p:tavLst>
                                        <p:tav tm="0">
                                          <p:val>
                                            <p:strVal val="0-#ppt_w/2"/>
                                          </p:val>
                                        </p:tav>
                                        <p:tav tm="100000">
                                          <p:val>
                                            <p:strVal val="#ppt_x"/>
                                          </p:val>
                                        </p:tav>
                                      </p:tavLst>
                                    </p:anim>
                                    <p:anim calcmode="lin" valueType="num">
                                      <p:cBhvr additive="base">
                                        <p:cTn id="63" dur="3000" fill="hold"/>
                                        <p:tgtEl>
                                          <p:spTgt spid="51"/>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plus(in)">
                                      <p:cBhvr>
                                        <p:cTn id="66" dur="3000"/>
                                        <p:tgtEl>
                                          <p:spTgt spid="2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plus(in)">
                                      <p:cBhvr>
                                        <p:cTn id="69" dur="3000"/>
                                        <p:tgtEl>
                                          <p:spTgt spid="39"/>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plus(in)">
                                      <p:cBhvr>
                                        <p:cTn id="72" dur="3000"/>
                                        <p:tgtEl>
                                          <p:spTgt spid="40"/>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plus(in)">
                                      <p:cBhvr>
                                        <p:cTn id="75" dur="3000"/>
                                        <p:tgtEl>
                                          <p:spTgt spid="41"/>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plus(in)">
                                      <p:cBhvr>
                                        <p:cTn id="78" dur="3000"/>
                                        <p:tgtEl>
                                          <p:spTgt spid="42"/>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plus(in)">
                                      <p:cBhvr>
                                        <p:cTn id="81" dur="3000"/>
                                        <p:tgtEl>
                                          <p:spTgt spid="43"/>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plus(in)">
                                      <p:cBhvr>
                                        <p:cTn id="84" dur="3000"/>
                                        <p:tgtEl>
                                          <p:spTgt spid="44"/>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plus(in)">
                                      <p:cBhvr>
                                        <p:cTn id="87" dur="3000"/>
                                        <p:tgtEl>
                                          <p:spTgt spid="45"/>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plus(in)">
                                      <p:cBhvr>
                                        <p:cTn id="90" dur="3000"/>
                                        <p:tgtEl>
                                          <p:spTgt spid="46"/>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47"/>
                                        </p:tgtEl>
                                        <p:attrNameLst>
                                          <p:attrName>style.visibility</p:attrName>
                                        </p:attrNameLst>
                                      </p:cBhvr>
                                      <p:to>
                                        <p:strVal val="visible"/>
                                      </p:to>
                                    </p:set>
                                    <p:animEffect transition="in" filter="plus(in)">
                                      <p:cBhvr>
                                        <p:cTn id="93" dur="3000"/>
                                        <p:tgtEl>
                                          <p:spTgt spid="47"/>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48"/>
                                        </p:tgtEl>
                                        <p:attrNameLst>
                                          <p:attrName>style.visibility</p:attrName>
                                        </p:attrNameLst>
                                      </p:cBhvr>
                                      <p:to>
                                        <p:strVal val="visible"/>
                                      </p:to>
                                    </p:set>
                                    <p:animEffect transition="in" filter="plus(in)">
                                      <p:cBhvr>
                                        <p:cTn id="96" dur="3000"/>
                                        <p:tgtEl>
                                          <p:spTgt spid="48"/>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plus(in)">
                                      <p:cBhvr>
                                        <p:cTn id="99" dur="3000"/>
                                        <p:tgtEl>
                                          <p:spTgt spid="49"/>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plus(in)">
                                      <p:cBhvr>
                                        <p:cTn id="102" dur="3000"/>
                                        <p:tgtEl>
                                          <p:spTgt spid="50"/>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plus(in)">
                                      <p:cBhvr>
                                        <p:cTn id="105" dur="3000"/>
                                        <p:tgtEl>
                                          <p:spTgt spid="51"/>
                                        </p:tgtEl>
                                      </p:cBhvr>
                                    </p:animEffect>
                                  </p:childTnLst>
                                </p:cTn>
                              </p:par>
                              <p:par>
                                <p:cTn id="106" presetID="8" presetClass="emph" presetSubtype="0" fill="hold" grpId="2" nodeType="withEffect">
                                  <p:stCondLst>
                                    <p:cond delay="0"/>
                                  </p:stCondLst>
                                  <p:childTnLst>
                                    <p:animRot by="21600000">
                                      <p:cBhvr>
                                        <p:cTn id="107" dur="3000" fill="hold"/>
                                        <p:tgtEl>
                                          <p:spTgt spid="25"/>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39"/>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40"/>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41"/>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42"/>
                                        </p:tgtEl>
                                        <p:attrNameLst>
                                          <p:attrName>r</p:attrName>
                                        </p:attrNameLst>
                                      </p:cBhvr>
                                    </p:animRot>
                                  </p:childTnLst>
                                </p:cTn>
                              </p:par>
                              <p:par>
                                <p:cTn id="116" presetID="8" presetClass="emph" presetSubtype="0" fill="hold" grpId="2" nodeType="withEffect">
                                  <p:stCondLst>
                                    <p:cond delay="0"/>
                                  </p:stCondLst>
                                  <p:childTnLst>
                                    <p:animRot by="21600000">
                                      <p:cBhvr>
                                        <p:cTn id="117" dur="3000" fill="hold"/>
                                        <p:tgtEl>
                                          <p:spTgt spid="43"/>
                                        </p:tgtEl>
                                        <p:attrNameLst>
                                          <p:attrName>r</p:attrName>
                                        </p:attrNameLst>
                                      </p:cBhvr>
                                    </p:animRot>
                                  </p:childTnLst>
                                </p:cTn>
                              </p:par>
                              <p:par>
                                <p:cTn id="118" presetID="8" presetClass="emph" presetSubtype="0" fill="hold" grpId="2" nodeType="withEffect">
                                  <p:stCondLst>
                                    <p:cond delay="0"/>
                                  </p:stCondLst>
                                  <p:childTnLst>
                                    <p:animRot by="21600000">
                                      <p:cBhvr>
                                        <p:cTn id="119" dur="3000" fill="hold"/>
                                        <p:tgtEl>
                                          <p:spTgt spid="44"/>
                                        </p:tgtEl>
                                        <p:attrNameLst>
                                          <p:attrName>r</p:attrName>
                                        </p:attrNameLst>
                                      </p:cBhvr>
                                    </p:animRot>
                                  </p:childTnLst>
                                </p:cTn>
                              </p:par>
                              <p:par>
                                <p:cTn id="120" presetID="8" presetClass="emph" presetSubtype="0" fill="hold" grpId="2" nodeType="withEffect">
                                  <p:stCondLst>
                                    <p:cond delay="0"/>
                                  </p:stCondLst>
                                  <p:childTnLst>
                                    <p:animRot by="21600000">
                                      <p:cBhvr>
                                        <p:cTn id="121" dur="3000" fill="hold"/>
                                        <p:tgtEl>
                                          <p:spTgt spid="45"/>
                                        </p:tgtEl>
                                        <p:attrNameLst>
                                          <p:attrName>r</p:attrName>
                                        </p:attrNameLst>
                                      </p:cBhvr>
                                    </p:animRot>
                                  </p:childTnLst>
                                </p:cTn>
                              </p:par>
                              <p:par>
                                <p:cTn id="122" presetID="8" presetClass="emph" presetSubtype="0" fill="hold" grpId="2" nodeType="withEffect">
                                  <p:stCondLst>
                                    <p:cond delay="0"/>
                                  </p:stCondLst>
                                  <p:childTnLst>
                                    <p:animRot by="21600000">
                                      <p:cBhvr>
                                        <p:cTn id="123" dur="3000" fill="hold"/>
                                        <p:tgtEl>
                                          <p:spTgt spid="46"/>
                                        </p:tgtEl>
                                        <p:attrNameLst>
                                          <p:attrName>r</p:attrName>
                                        </p:attrNameLst>
                                      </p:cBhvr>
                                    </p:animRot>
                                  </p:childTnLst>
                                </p:cTn>
                              </p:par>
                              <p:par>
                                <p:cTn id="124" presetID="8" presetClass="emph" presetSubtype="0" fill="hold" grpId="2" nodeType="withEffect">
                                  <p:stCondLst>
                                    <p:cond delay="0"/>
                                  </p:stCondLst>
                                  <p:childTnLst>
                                    <p:animRot by="21600000">
                                      <p:cBhvr>
                                        <p:cTn id="125" dur="3000" fill="hold"/>
                                        <p:tgtEl>
                                          <p:spTgt spid="47"/>
                                        </p:tgtEl>
                                        <p:attrNameLst>
                                          <p:attrName>r</p:attrName>
                                        </p:attrNameLst>
                                      </p:cBhvr>
                                    </p:animRot>
                                  </p:childTnLst>
                                </p:cTn>
                              </p:par>
                              <p:par>
                                <p:cTn id="126" presetID="8" presetClass="emph" presetSubtype="0" fill="hold" grpId="2" nodeType="withEffect">
                                  <p:stCondLst>
                                    <p:cond delay="0"/>
                                  </p:stCondLst>
                                  <p:childTnLst>
                                    <p:animRot by="21600000">
                                      <p:cBhvr>
                                        <p:cTn id="127" dur="3000" fill="hold"/>
                                        <p:tgtEl>
                                          <p:spTgt spid="48"/>
                                        </p:tgtEl>
                                        <p:attrNameLst>
                                          <p:attrName>r</p:attrName>
                                        </p:attrNameLst>
                                      </p:cBhvr>
                                    </p:animRot>
                                  </p:childTnLst>
                                </p:cTn>
                              </p:par>
                              <p:par>
                                <p:cTn id="128" presetID="8" presetClass="emph" presetSubtype="0" fill="hold" grpId="2" nodeType="withEffect">
                                  <p:stCondLst>
                                    <p:cond delay="0"/>
                                  </p:stCondLst>
                                  <p:childTnLst>
                                    <p:animRot by="21600000">
                                      <p:cBhvr>
                                        <p:cTn id="129" dur="3000" fill="hold"/>
                                        <p:tgtEl>
                                          <p:spTgt spid="49"/>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50"/>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51"/>
                                        </p:tgtEl>
                                        <p:attrNameLst>
                                          <p:attrName>r</p:attrName>
                                        </p:attrNameLst>
                                      </p:cBhvr>
                                    </p:animRot>
                                  </p:childTnLst>
                                </p:cTn>
                              </p:par>
                            </p:childTnLst>
                          </p:cTn>
                        </p:par>
                        <p:par>
                          <p:cTn id="134" fill="hold">
                            <p:stCondLst>
                              <p:cond delay="3000"/>
                            </p:stCondLst>
                            <p:childTnLst>
                              <p:par>
                                <p:cTn id="135" presetID="2" presetClass="exit" presetSubtype="8" fill="hold" grpId="3" nodeType="afterEffect">
                                  <p:stCondLst>
                                    <p:cond delay="0"/>
                                  </p:stCondLst>
                                  <p:childTnLst>
                                    <p:anim calcmode="lin" valueType="num">
                                      <p:cBhvr additive="base">
                                        <p:cTn id="136" dur="3000"/>
                                        <p:tgtEl>
                                          <p:spTgt spid="25"/>
                                        </p:tgtEl>
                                        <p:attrNameLst>
                                          <p:attrName>ppt_x</p:attrName>
                                        </p:attrNameLst>
                                      </p:cBhvr>
                                      <p:tavLst>
                                        <p:tav tm="0">
                                          <p:val>
                                            <p:strVal val="ppt_x"/>
                                          </p:val>
                                        </p:tav>
                                        <p:tav tm="100000">
                                          <p:val>
                                            <p:strVal val="0-ppt_w/2"/>
                                          </p:val>
                                        </p:tav>
                                      </p:tavLst>
                                    </p:anim>
                                    <p:anim calcmode="lin" valueType="num">
                                      <p:cBhvr additive="base">
                                        <p:cTn id="137" dur="3000"/>
                                        <p:tgtEl>
                                          <p:spTgt spid="25"/>
                                        </p:tgtEl>
                                        <p:attrNameLst>
                                          <p:attrName>ppt_y</p:attrName>
                                        </p:attrNameLst>
                                      </p:cBhvr>
                                      <p:tavLst>
                                        <p:tav tm="0">
                                          <p:val>
                                            <p:strVal val="ppt_y"/>
                                          </p:val>
                                        </p:tav>
                                        <p:tav tm="100000">
                                          <p:val>
                                            <p:strVal val="ppt_y"/>
                                          </p:val>
                                        </p:tav>
                                      </p:tavLst>
                                    </p:anim>
                                    <p:set>
                                      <p:cBhvr>
                                        <p:cTn id="138" dur="1" fill="hold">
                                          <p:stCondLst>
                                            <p:cond delay="2999"/>
                                          </p:stCondLst>
                                        </p:cTn>
                                        <p:tgtEl>
                                          <p:spTgt spid="25"/>
                                        </p:tgtEl>
                                        <p:attrNameLst>
                                          <p:attrName>style.visibility</p:attrName>
                                        </p:attrNameLst>
                                      </p:cBhvr>
                                      <p:to>
                                        <p:strVal val="hidden"/>
                                      </p:to>
                                    </p:set>
                                  </p:childTnLst>
                                </p:cTn>
                              </p:par>
                              <p:par>
                                <p:cTn id="139" presetID="2" presetClass="exit" presetSubtype="8" fill="hold" grpId="3" nodeType="withEffect">
                                  <p:stCondLst>
                                    <p:cond delay="0"/>
                                  </p:stCondLst>
                                  <p:childTnLst>
                                    <p:anim calcmode="lin" valueType="num">
                                      <p:cBhvr additive="base">
                                        <p:cTn id="140" dur="3000"/>
                                        <p:tgtEl>
                                          <p:spTgt spid="39"/>
                                        </p:tgtEl>
                                        <p:attrNameLst>
                                          <p:attrName>ppt_x</p:attrName>
                                        </p:attrNameLst>
                                      </p:cBhvr>
                                      <p:tavLst>
                                        <p:tav tm="0">
                                          <p:val>
                                            <p:strVal val="ppt_x"/>
                                          </p:val>
                                        </p:tav>
                                        <p:tav tm="100000">
                                          <p:val>
                                            <p:strVal val="0-ppt_w/2"/>
                                          </p:val>
                                        </p:tav>
                                      </p:tavLst>
                                    </p:anim>
                                    <p:anim calcmode="lin" valueType="num">
                                      <p:cBhvr additive="base">
                                        <p:cTn id="141" dur="3000"/>
                                        <p:tgtEl>
                                          <p:spTgt spid="39"/>
                                        </p:tgtEl>
                                        <p:attrNameLst>
                                          <p:attrName>ppt_y</p:attrName>
                                        </p:attrNameLst>
                                      </p:cBhvr>
                                      <p:tavLst>
                                        <p:tav tm="0">
                                          <p:val>
                                            <p:strVal val="ppt_y"/>
                                          </p:val>
                                        </p:tav>
                                        <p:tav tm="100000">
                                          <p:val>
                                            <p:strVal val="ppt_y"/>
                                          </p:val>
                                        </p:tav>
                                      </p:tavLst>
                                    </p:anim>
                                    <p:set>
                                      <p:cBhvr>
                                        <p:cTn id="142" dur="1" fill="hold">
                                          <p:stCondLst>
                                            <p:cond delay="2999"/>
                                          </p:stCondLst>
                                        </p:cTn>
                                        <p:tgtEl>
                                          <p:spTgt spid="39"/>
                                        </p:tgtEl>
                                        <p:attrNameLst>
                                          <p:attrName>style.visibility</p:attrName>
                                        </p:attrNameLst>
                                      </p:cBhvr>
                                      <p:to>
                                        <p:strVal val="hidden"/>
                                      </p:to>
                                    </p:set>
                                  </p:childTnLst>
                                </p:cTn>
                              </p:par>
                              <p:par>
                                <p:cTn id="143" presetID="2" presetClass="exit" presetSubtype="8" fill="hold" grpId="3" nodeType="withEffect">
                                  <p:stCondLst>
                                    <p:cond delay="0"/>
                                  </p:stCondLst>
                                  <p:childTnLst>
                                    <p:anim calcmode="lin" valueType="num">
                                      <p:cBhvr additive="base">
                                        <p:cTn id="144" dur="3000"/>
                                        <p:tgtEl>
                                          <p:spTgt spid="40"/>
                                        </p:tgtEl>
                                        <p:attrNameLst>
                                          <p:attrName>ppt_x</p:attrName>
                                        </p:attrNameLst>
                                      </p:cBhvr>
                                      <p:tavLst>
                                        <p:tav tm="0">
                                          <p:val>
                                            <p:strVal val="ppt_x"/>
                                          </p:val>
                                        </p:tav>
                                        <p:tav tm="100000">
                                          <p:val>
                                            <p:strVal val="0-ppt_w/2"/>
                                          </p:val>
                                        </p:tav>
                                      </p:tavLst>
                                    </p:anim>
                                    <p:anim calcmode="lin" valueType="num">
                                      <p:cBhvr additive="base">
                                        <p:cTn id="145" dur="3000"/>
                                        <p:tgtEl>
                                          <p:spTgt spid="40"/>
                                        </p:tgtEl>
                                        <p:attrNameLst>
                                          <p:attrName>ppt_y</p:attrName>
                                        </p:attrNameLst>
                                      </p:cBhvr>
                                      <p:tavLst>
                                        <p:tav tm="0">
                                          <p:val>
                                            <p:strVal val="ppt_y"/>
                                          </p:val>
                                        </p:tav>
                                        <p:tav tm="100000">
                                          <p:val>
                                            <p:strVal val="ppt_y"/>
                                          </p:val>
                                        </p:tav>
                                      </p:tavLst>
                                    </p:anim>
                                    <p:set>
                                      <p:cBhvr>
                                        <p:cTn id="146" dur="1" fill="hold">
                                          <p:stCondLst>
                                            <p:cond delay="2999"/>
                                          </p:stCondLst>
                                        </p:cTn>
                                        <p:tgtEl>
                                          <p:spTgt spid="40"/>
                                        </p:tgtEl>
                                        <p:attrNameLst>
                                          <p:attrName>style.visibility</p:attrName>
                                        </p:attrNameLst>
                                      </p:cBhvr>
                                      <p:to>
                                        <p:strVal val="hidden"/>
                                      </p:to>
                                    </p:set>
                                  </p:childTnLst>
                                </p:cTn>
                              </p:par>
                              <p:par>
                                <p:cTn id="147" presetID="2" presetClass="exit" presetSubtype="8" fill="hold" grpId="3" nodeType="withEffect">
                                  <p:stCondLst>
                                    <p:cond delay="0"/>
                                  </p:stCondLst>
                                  <p:childTnLst>
                                    <p:anim calcmode="lin" valueType="num">
                                      <p:cBhvr additive="base">
                                        <p:cTn id="148" dur="3000"/>
                                        <p:tgtEl>
                                          <p:spTgt spid="41"/>
                                        </p:tgtEl>
                                        <p:attrNameLst>
                                          <p:attrName>ppt_x</p:attrName>
                                        </p:attrNameLst>
                                      </p:cBhvr>
                                      <p:tavLst>
                                        <p:tav tm="0">
                                          <p:val>
                                            <p:strVal val="ppt_x"/>
                                          </p:val>
                                        </p:tav>
                                        <p:tav tm="100000">
                                          <p:val>
                                            <p:strVal val="0-ppt_w/2"/>
                                          </p:val>
                                        </p:tav>
                                      </p:tavLst>
                                    </p:anim>
                                    <p:anim calcmode="lin" valueType="num">
                                      <p:cBhvr additive="base">
                                        <p:cTn id="149" dur="3000"/>
                                        <p:tgtEl>
                                          <p:spTgt spid="41"/>
                                        </p:tgtEl>
                                        <p:attrNameLst>
                                          <p:attrName>ppt_y</p:attrName>
                                        </p:attrNameLst>
                                      </p:cBhvr>
                                      <p:tavLst>
                                        <p:tav tm="0">
                                          <p:val>
                                            <p:strVal val="ppt_y"/>
                                          </p:val>
                                        </p:tav>
                                        <p:tav tm="100000">
                                          <p:val>
                                            <p:strVal val="ppt_y"/>
                                          </p:val>
                                        </p:tav>
                                      </p:tavLst>
                                    </p:anim>
                                    <p:set>
                                      <p:cBhvr>
                                        <p:cTn id="150" dur="1" fill="hold">
                                          <p:stCondLst>
                                            <p:cond delay="2999"/>
                                          </p:stCondLst>
                                        </p:cTn>
                                        <p:tgtEl>
                                          <p:spTgt spid="41"/>
                                        </p:tgtEl>
                                        <p:attrNameLst>
                                          <p:attrName>style.visibility</p:attrName>
                                        </p:attrNameLst>
                                      </p:cBhvr>
                                      <p:to>
                                        <p:strVal val="hidden"/>
                                      </p:to>
                                    </p:set>
                                  </p:childTnLst>
                                </p:cTn>
                              </p:par>
                              <p:par>
                                <p:cTn id="151" presetID="2" presetClass="exit" presetSubtype="8" fill="hold" grpId="3" nodeType="withEffect">
                                  <p:stCondLst>
                                    <p:cond delay="0"/>
                                  </p:stCondLst>
                                  <p:childTnLst>
                                    <p:anim calcmode="lin" valueType="num">
                                      <p:cBhvr additive="base">
                                        <p:cTn id="152" dur="3000"/>
                                        <p:tgtEl>
                                          <p:spTgt spid="42"/>
                                        </p:tgtEl>
                                        <p:attrNameLst>
                                          <p:attrName>ppt_x</p:attrName>
                                        </p:attrNameLst>
                                      </p:cBhvr>
                                      <p:tavLst>
                                        <p:tav tm="0">
                                          <p:val>
                                            <p:strVal val="ppt_x"/>
                                          </p:val>
                                        </p:tav>
                                        <p:tav tm="100000">
                                          <p:val>
                                            <p:strVal val="0-ppt_w/2"/>
                                          </p:val>
                                        </p:tav>
                                      </p:tavLst>
                                    </p:anim>
                                    <p:anim calcmode="lin" valueType="num">
                                      <p:cBhvr additive="base">
                                        <p:cTn id="153" dur="3000"/>
                                        <p:tgtEl>
                                          <p:spTgt spid="42"/>
                                        </p:tgtEl>
                                        <p:attrNameLst>
                                          <p:attrName>ppt_y</p:attrName>
                                        </p:attrNameLst>
                                      </p:cBhvr>
                                      <p:tavLst>
                                        <p:tav tm="0">
                                          <p:val>
                                            <p:strVal val="ppt_y"/>
                                          </p:val>
                                        </p:tav>
                                        <p:tav tm="100000">
                                          <p:val>
                                            <p:strVal val="ppt_y"/>
                                          </p:val>
                                        </p:tav>
                                      </p:tavLst>
                                    </p:anim>
                                    <p:set>
                                      <p:cBhvr>
                                        <p:cTn id="154" dur="1" fill="hold">
                                          <p:stCondLst>
                                            <p:cond delay="2999"/>
                                          </p:stCondLst>
                                        </p:cTn>
                                        <p:tgtEl>
                                          <p:spTgt spid="42"/>
                                        </p:tgtEl>
                                        <p:attrNameLst>
                                          <p:attrName>style.visibility</p:attrName>
                                        </p:attrNameLst>
                                      </p:cBhvr>
                                      <p:to>
                                        <p:strVal val="hidden"/>
                                      </p:to>
                                    </p:set>
                                  </p:childTnLst>
                                </p:cTn>
                              </p:par>
                              <p:par>
                                <p:cTn id="155" presetID="2" presetClass="exit" presetSubtype="8" fill="hold" grpId="3" nodeType="withEffect">
                                  <p:stCondLst>
                                    <p:cond delay="0"/>
                                  </p:stCondLst>
                                  <p:childTnLst>
                                    <p:anim calcmode="lin" valueType="num">
                                      <p:cBhvr additive="base">
                                        <p:cTn id="156" dur="3000"/>
                                        <p:tgtEl>
                                          <p:spTgt spid="43"/>
                                        </p:tgtEl>
                                        <p:attrNameLst>
                                          <p:attrName>ppt_x</p:attrName>
                                        </p:attrNameLst>
                                      </p:cBhvr>
                                      <p:tavLst>
                                        <p:tav tm="0">
                                          <p:val>
                                            <p:strVal val="ppt_x"/>
                                          </p:val>
                                        </p:tav>
                                        <p:tav tm="100000">
                                          <p:val>
                                            <p:strVal val="0-ppt_w/2"/>
                                          </p:val>
                                        </p:tav>
                                      </p:tavLst>
                                    </p:anim>
                                    <p:anim calcmode="lin" valueType="num">
                                      <p:cBhvr additive="base">
                                        <p:cTn id="157" dur="3000"/>
                                        <p:tgtEl>
                                          <p:spTgt spid="43"/>
                                        </p:tgtEl>
                                        <p:attrNameLst>
                                          <p:attrName>ppt_y</p:attrName>
                                        </p:attrNameLst>
                                      </p:cBhvr>
                                      <p:tavLst>
                                        <p:tav tm="0">
                                          <p:val>
                                            <p:strVal val="ppt_y"/>
                                          </p:val>
                                        </p:tav>
                                        <p:tav tm="100000">
                                          <p:val>
                                            <p:strVal val="ppt_y"/>
                                          </p:val>
                                        </p:tav>
                                      </p:tavLst>
                                    </p:anim>
                                    <p:set>
                                      <p:cBhvr>
                                        <p:cTn id="158" dur="1" fill="hold">
                                          <p:stCondLst>
                                            <p:cond delay="2999"/>
                                          </p:stCondLst>
                                        </p:cTn>
                                        <p:tgtEl>
                                          <p:spTgt spid="43"/>
                                        </p:tgtEl>
                                        <p:attrNameLst>
                                          <p:attrName>style.visibility</p:attrName>
                                        </p:attrNameLst>
                                      </p:cBhvr>
                                      <p:to>
                                        <p:strVal val="hidden"/>
                                      </p:to>
                                    </p:set>
                                  </p:childTnLst>
                                </p:cTn>
                              </p:par>
                              <p:par>
                                <p:cTn id="159" presetID="2" presetClass="exit" presetSubtype="8" fill="hold" grpId="3" nodeType="withEffect">
                                  <p:stCondLst>
                                    <p:cond delay="0"/>
                                  </p:stCondLst>
                                  <p:childTnLst>
                                    <p:anim calcmode="lin" valueType="num">
                                      <p:cBhvr additive="base">
                                        <p:cTn id="160" dur="3000"/>
                                        <p:tgtEl>
                                          <p:spTgt spid="44"/>
                                        </p:tgtEl>
                                        <p:attrNameLst>
                                          <p:attrName>ppt_x</p:attrName>
                                        </p:attrNameLst>
                                      </p:cBhvr>
                                      <p:tavLst>
                                        <p:tav tm="0">
                                          <p:val>
                                            <p:strVal val="ppt_x"/>
                                          </p:val>
                                        </p:tav>
                                        <p:tav tm="100000">
                                          <p:val>
                                            <p:strVal val="0-ppt_w/2"/>
                                          </p:val>
                                        </p:tav>
                                      </p:tavLst>
                                    </p:anim>
                                    <p:anim calcmode="lin" valueType="num">
                                      <p:cBhvr additive="base">
                                        <p:cTn id="161" dur="3000"/>
                                        <p:tgtEl>
                                          <p:spTgt spid="44"/>
                                        </p:tgtEl>
                                        <p:attrNameLst>
                                          <p:attrName>ppt_y</p:attrName>
                                        </p:attrNameLst>
                                      </p:cBhvr>
                                      <p:tavLst>
                                        <p:tav tm="0">
                                          <p:val>
                                            <p:strVal val="ppt_y"/>
                                          </p:val>
                                        </p:tav>
                                        <p:tav tm="100000">
                                          <p:val>
                                            <p:strVal val="ppt_y"/>
                                          </p:val>
                                        </p:tav>
                                      </p:tavLst>
                                    </p:anim>
                                    <p:set>
                                      <p:cBhvr>
                                        <p:cTn id="162" dur="1" fill="hold">
                                          <p:stCondLst>
                                            <p:cond delay="2999"/>
                                          </p:stCondLst>
                                        </p:cTn>
                                        <p:tgtEl>
                                          <p:spTgt spid="44"/>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3000"/>
                                        <p:tgtEl>
                                          <p:spTgt spid="45"/>
                                        </p:tgtEl>
                                        <p:attrNameLst>
                                          <p:attrName>ppt_x</p:attrName>
                                        </p:attrNameLst>
                                      </p:cBhvr>
                                      <p:tavLst>
                                        <p:tav tm="0">
                                          <p:val>
                                            <p:strVal val="ppt_x"/>
                                          </p:val>
                                        </p:tav>
                                        <p:tav tm="100000">
                                          <p:val>
                                            <p:strVal val="0-ppt_w/2"/>
                                          </p:val>
                                        </p:tav>
                                      </p:tavLst>
                                    </p:anim>
                                    <p:anim calcmode="lin" valueType="num">
                                      <p:cBhvr additive="base">
                                        <p:cTn id="165" dur="3000"/>
                                        <p:tgtEl>
                                          <p:spTgt spid="45"/>
                                        </p:tgtEl>
                                        <p:attrNameLst>
                                          <p:attrName>ppt_y</p:attrName>
                                        </p:attrNameLst>
                                      </p:cBhvr>
                                      <p:tavLst>
                                        <p:tav tm="0">
                                          <p:val>
                                            <p:strVal val="ppt_y"/>
                                          </p:val>
                                        </p:tav>
                                        <p:tav tm="100000">
                                          <p:val>
                                            <p:strVal val="ppt_y"/>
                                          </p:val>
                                        </p:tav>
                                      </p:tavLst>
                                    </p:anim>
                                    <p:set>
                                      <p:cBhvr>
                                        <p:cTn id="166" dur="1" fill="hold">
                                          <p:stCondLst>
                                            <p:cond delay="2999"/>
                                          </p:stCondLst>
                                        </p:cTn>
                                        <p:tgtEl>
                                          <p:spTgt spid="45"/>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3000"/>
                                        <p:tgtEl>
                                          <p:spTgt spid="46"/>
                                        </p:tgtEl>
                                        <p:attrNameLst>
                                          <p:attrName>ppt_x</p:attrName>
                                        </p:attrNameLst>
                                      </p:cBhvr>
                                      <p:tavLst>
                                        <p:tav tm="0">
                                          <p:val>
                                            <p:strVal val="ppt_x"/>
                                          </p:val>
                                        </p:tav>
                                        <p:tav tm="100000">
                                          <p:val>
                                            <p:strVal val="0-ppt_w/2"/>
                                          </p:val>
                                        </p:tav>
                                      </p:tavLst>
                                    </p:anim>
                                    <p:anim calcmode="lin" valueType="num">
                                      <p:cBhvr additive="base">
                                        <p:cTn id="169" dur="3000"/>
                                        <p:tgtEl>
                                          <p:spTgt spid="46"/>
                                        </p:tgtEl>
                                        <p:attrNameLst>
                                          <p:attrName>ppt_y</p:attrName>
                                        </p:attrNameLst>
                                      </p:cBhvr>
                                      <p:tavLst>
                                        <p:tav tm="0">
                                          <p:val>
                                            <p:strVal val="ppt_y"/>
                                          </p:val>
                                        </p:tav>
                                        <p:tav tm="100000">
                                          <p:val>
                                            <p:strVal val="ppt_y"/>
                                          </p:val>
                                        </p:tav>
                                      </p:tavLst>
                                    </p:anim>
                                    <p:set>
                                      <p:cBhvr>
                                        <p:cTn id="170" dur="1" fill="hold">
                                          <p:stCondLst>
                                            <p:cond delay="2999"/>
                                          </p:stCondLst>
                                        </p:cTn>
                                        <p:tgtEl>
                                          <p:spTgt spid="46"/>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3000"/>
                                        <p:tgtEl>
                                          <p:spTgt spid="47"/>
                                        </p:tgtEl>
                                        <p:attrNameLst>
                                          <p:attrName>ppt_x</p:attrName>
                                        </p:attrNameLst>
                                      </p:cBhvr>
                                      <p:tavLst>
                                        <p:tav tm="0">
                                          <p:val>
                                            <p:strVal val="ppt_x"/>
                                          </p:val>
                                        </p:tav>
                                        <p:tav tm="100000">
                                          <p:val>
                                            <p:strVal val="0-ppt_w/2"/>
                                          </p:val>
                                        </p:tav>
                                      </p:tavLst>
                                    </p:anim>
                                    <p:anim calcmode="lin" valueType="num">
                                      <p:cBhvr additive="base">
                                        <p:cTn id="173" dur="3000"/>
                                        <p:tgtEl>
                                          <p:spTgt spid="47"/>
                                        </p:tgtEl>
                                        <p:attrNameLst>
                                          <p:attrName>ppt_y</p:attrName>
                                        </p:attrNameLst>
                                      </p:cBhvr>
                                      <p:tavLst>
                                        <p:tav tm="0">
                                          <p:val>
                                            <p:strVal val="ppt_y"/>
                                          </p:val>
                                        </p:tav>
                                        <p:tav tm="100000">
                                          <p:val>
                                            <p:strVal val="ppt_y"/>
                                          </p:val>
                                        </p:tav>
                                      </p:tavLst>
                                    </p:anim>
                                    <p:set>
                                      <p:cBhvr>
                                        <p:cTn id="174" dur="1" fill="hold">
                                          <p:stCondLst>
                                            <p:cond delay="2999"/>
                                          </p:stCondLst>
                                        </p:cTn>
                                        <p:tgtEl>
                                          <p:spTgt spid="47"/>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3000"/>
                                        <p:tgtEl>
                                          <p:spTgt spid="48"/>
                                        </p:tgtEl>
                                        <p:attrNameLst>
                                          <p:attrName>ppt_x</p:attrName>
                                        </p:attrNameLst>
                                      </p:cBhvr>
                                      <p:tavLst>
                                        <p:tav tm="0">
                                          <p:val>
                                            <p:strVal val="ppt_x"/>
                                          </p:val>
                                        </p:tav>
                                        <p:tav tm="100000">
                                          <p:val>
                                            <p:strVal val="0-ppt_w/2"/>
                                          </p:val>
                                        </p:tav>
                                      </p:tavLst>
                                    </p:anim>
                                    <p:anim calcmode="lin" valueType="num">
                                      <p:cBhvr additive="base">
                                        <p:cTn id="177" dur="3000"/>
                                        <p:tgtEl>
                                          <p:spTgt spid="48"/>
                                        </p:tgtEl>
                                        <p:attrNameLst>
                                          <p:attrName>ppt_y</p:attrName>
                                        </p:attrNameLst>
                                      </p:cBhvr>
                                      <p:tavLst>
                                        <p:tav tm="0">
                                          <p:val>
                                            <p:strVal val="ppt_y"/>
                                          </p:val>
                                        </p:tav>
                                        <p:tav tm="100000">
                                          <p:val>
                                            <p:strVal val="ppt_y"/>
                                          </p:val>
                                        </p:tav>
                                      </p:tavLst>
                                    </p:anim>
                                    <p:set>
                                      <p:cBhvr>
                                        <p:cTn id="178" dur="1" fill="hold">
                                          <p:stCondLst>
                                            <p:cond delay="2999"/>
                                          </p:stCondLst>
                                        </p:cTn>
                                        <p:tgtEl>
                                          <p:spTgt spid="48"/>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49"/>
                                        </p:tgtEl>
                                        <p:attrNameLst>
                                          <p:attrName>ppt_x</p:attrName>
                                        </p:attrNameLst>
                                      </p:cBhvr>
                                      <p:tavLst>
                                        <p:tav tm="0">
                                          <p:val>
                                            <p:strVal val="ppt_x"/>
                                          </p:val>
                                        </p:tav>
                                        <p:tav tm="100000">
                                          <p:val>
                                            <p:strVal val="0-ppt_w/2"/>
                                          </p:val>
                                        </p:tav>
                                      </p:tavLst>
                                    </p:anim>
                                    <p:anim calcmode="lin" valueType="num">
                                      <p:cBhvr additive="base">
                                        <p:cTn id="181" dur="3000"/>
                                        <p:tgtEl>
                                          <p:spTgt spid="49"/>
                                        </p:tgtEl>
                                        <p:attrNameLst>
                                          <p:attrName>ppt_y</p:attrName>
                                        </p:attrNameLst>
                                      </p:cBhvr>
                                      <p:tavLst>
                                        <p:tav tm="0">
                                          <p:val>
                                            <p:strVal val="ppt_y"/>
                                          </p:val>
                                        </p:tav>
                                        <p:tav tm="100000">
                                          <p:val>
                                            <p:strVal val="ppt_y"/>
                                          </p:val>
                                        </p:tav>
                                      </p:tavLst>
                                    </p:anim>
                                    <p:set>
                                      <p:cBhvr>
                                        <p:cTn id="182" dur="1" fill="hold">
                                          <p:stCondLst>
                                            <p:cond delay="2999"/>
                                          </p:stCondLst>
                                        </p:cTn>
                                        <p:tgtEl>
                                          <p:spTgt spid="49"/>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3000"/>
                                        <p:tgtEl>
                                          <p:spTgt spid="50"/>
                                        </p:tgtEl>
                                        <p:attrNameLst>
                                          <p:attrName>ppt_x</p:attrName>
                                        </p:attrNameLst>
                                      </p:cBhvr>
                                      <p:tavLst>
                                        <p:tav tm="0">
                                          <p:val>
                                            <p:strVal val="ppt_x"/>
                                          </p:val>
                                        </p:tav>
                                        <p:tav tm="100000">
                                          <p:val>
                                            <p:strVal val="0-ppt_w/2"/>
                                          </p:val>
                                        </p:tav>
                                      </p:tavLst>
                                    </p:anim>
                                    <p:anim calcmode="lin" valueType="num">
                                      <p:cBhvr additive="base">
                                        <p:cTn id="185" dur="3000"/>
                                        <p:tgtEl>
                                          <p:spTgt spid="50"/>
                                        </p:tgtEl>
                                        <p:attrNameLst>
                                          <p:attrName>ppt_y</p:attrName>
                                        </p:attrNameLst>
                                      </p:cBhvr>
                                      <p:tavLst>
                                        <p:tav tm="0">
                                          <p:val>
                                            <p:strVal val="ppt_y"/>
                                          </p:val>
                                        </p:tav>
                                        <p:tav tm="100000">
                                          <p:val>
                                            <p:strVal val="ppt_y"/>
                                          </p:val>
                                        </p:tav>
                                      </p:tavLst>
                                    </p:anim>
                                    <p:set>
                                      <p:cBhvr>
                                        <p:cTn id="186" dur="1" fill="hold">
                                          <p:stCondLst>
                                            <p:cond delay="2999"/>
                                          </p:stCondLst>
                                        </p:cTn>
                                        <p:tgtEl>
                                          <p:spTgt spid="50"/>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51"/>
                                        </p:tgtEl>
                                        <p:attrNameLst>
                                          <p:attrName>ppt_x</p:attrName>
                                        </p:attrNameLst>
                                      </p:cBhvr>
                                      <p:tavLst>
                                        <p:tav tm="0">
                                          <p:val>
                                            <p:strVal val="ppt_x"/>
                                          </p:val>
                                        </p:tav>
                                        <p:tav tm="100000">
                                          <p:val>
                                            <p:strVal val="0-ppt_w/2"/>
                                          </p:val>
                                        </p:tav>
                                      </p:tavLst>
                                    </p:anim>
                                    <p:anim calcmode="lin" valueType="num">
                                      <p:cBhvr additive="base">
                                        <p:cTn id="189" dur="3000"/>
                                        <p:tgtEl>
                                          <p:spTgt spid="51"/>
                                        </p:tgtEl>
                                        <p:attrNameLst>
                                          <p:attrName>ppt_y</p:attrName>
                                        </p:attrNameLst>
                                      </p:cBhvr>
                                      <p:tavLst>
                                        <p:tav tm="0">
                                          <p:val>
                                            <p:strVal val="ppt_y"/>
                                          </p:val>
                                        </p:tav>
                                        <p:tav tm="100000">
                                          <p:val>
                                            <p:strVal val="ppt_y"/>
                                          </p:val>
                                        </p:tav>
                                      </p:tavLst>
                                    </p:anim>
                                    <p:set>
                                      <p:cBhvr>
                                        <p:cTn id="190" dur="1" fill="hold">
                                          <p:stCondLst>
                                            <p:cond delay="2999"/>
                                          </p:stCondLst>
                                        </p:cTn>
                                        <p:tgtEl>
                                          <p:spTgt spid="51"/>
                                        </p:tgtEl>
                                        <p:attrNameLst>
                                          <p:attrName>style.visibility</p:attrName>
                                        </p:attrNameLst>
                                      </p:cBhvr>
                                      <p:to>
                                        <p:strVal val="hidden"/>
                                      </p:to>
                                    </p:set>
                                  </p:childTnLst>
                                </p:cTn>
                              </p:par>
                              <p:par>
                                <p:cTn id="191" presetID="2" presetClass="entr" presetSubtype="2" fill="hold" nodeType="withEffect">
                                  <p:stCondLst>
                                    <p:cond delay="0"/>
                                  </p:stCondLst>
                                  <p:childTnLst>
                                    <p:set>
                                      <p:cBhvr>
                                        <p:cTn id="192" dur="1" fill="hold">
                                          <p:stCondLst>
                                            <p:cond delay="0"/>
                                          </p:stCondLst>
                                        </p:cTn>
                                        <p:tgtEl>
                                          <p:spTgt spid="5"/>
                                        </p:tgtEl>
                                        <p:attrNameLst>
                                          <p:attrName>style.visibility</p:attrName>
                                        </p:attrNameLst>
                                      </p:cBhvr>
                                      <p:to>
                                        <p:strVal val="visible"/>
                                      </p:to>
                                    </p:set>
                                    <p:anim calcmode="lin" valueType="num">
                                      <p:cBhvr additive="base">
                                        <p:cTn id="193" dur="3000" fill="hold"/>
                                        <p:tgtEl>
                                          <p:spTgt spid="5"/>
                                        </p:tgtEl>
                                        <p:attrNameLst>
                                          <p:attrName>ppt_x</p:attrName>
                                        </p:attrNameLst>
                                      </p:cBhvr>
                                      <p:tavLst>
                                        <p:tav tm="0">
                                          <p:val>
                                            <p:strVal val="1+#ppt_w/2"/>
                                          </p:val>
                                        </p:tav>
                                        <p:tav tm="100000">
                                          <p:val>
                                            <p:strVal val="#ppt_x"/>
                                          </p:val>
                                        </p:tav>
                                      </p:tavLst>
                                    </p:anim>
                                    <p:anim calcmode="lin" valueType="num">
                                      <p:cBhvr additive="base">
                                        <p:cTn id="194" dur="3000" fill="hold"/>
                                        <p:tgtEl>
                                          <p:spTgt spid="5"/>
                                        </p:tgtEl>
                                        <p:attrNameLst>
                                          <p:attrName>ppt_y</p:attrName>
                                        </p:attrNameLst>
                                      </p:cBhvr>
                                      <p:tavLst>
                                        <p:tav tm="0">
                                          <p:val>
                                            <p:strVal val="#ppt_y"/>
                                          </p:val>
                                        </p:tav>
                                        <p:tav tm="100000">
                                          <p:val>
                                            <p:strVal val="#ppt_y"/>
                                          </p:val>
                                        </p:tav>
                                      </p:tavLst>
                                    </p:anim>
                                  </p:childTnLst>
                                </p:cTn>
                              </p:par>
                            </p:childTnLst>
                          </p:cTn>
                        </p:par>
                        <p:par>
                          <p:cTn id="195" fill="hold">
                            <p:stCondLst>
                              <p:cond delay="6000"/>
                            </p:stCondLst>
                            <p:childTnLst>
                              <p:par>
                                <p:cTn id="196" presetID="29" presetClass="entr" presetSubtype="0" fill="hold" grpId="0" nodeType="afterEffect">
                                  <p:stCondLst>
                                    <p:cond delay="0"/>
                                  </p:stCondLst>
                                  <p:childTnLst>
                                    <p:set>
                                      <p:cBhvr>
                                        <p:cTn id="197" dur="1" fill="hold">
                                          <p:stCondLst>
                                            <p:cond delay="0"/>
                                          </p:stCondLst>
                                        </p:cTn>
                                        <p:tgtEl>
                                          <p:spTgt spid="6"/>
                                        </p:tgtEl>
                                        <p:attrNameLst>
                                          <p:attrName>style.visibility</p:attrName>
                                        </p:attrNameLst>
                                      </p:cBhvr>
                                      <p:to>
                                        <p:strVal val="visible"/>
                                      </p:to>
                                    </p:set>
                                    <p:anim calcmode="lin" valueType="num">
                                      <p:cBhvr>
                                        <p:cTn id="198" dur="2000" fill="hold"/>
                                        <p:tgtEl>
                                          <p:spTgt spid="6"/>
                                        </p:tgtEl>
                                        <p:attrNameLst>
                                          <p:attrName>ppt_x</p:attrName>
                                        </p:attrNameLst>
                                      </p:cBhvr>
                                      <p:tavLst>
                                        <p:tav tm="0">
                                          <p:val>
                                            <p:strVal val="#ppt_x-.2"/>
                                          </p:val>
                                        </p:tav>
                                        <p:tav tm="100000">
                                          <p:val>
                                            <p:strVal val="#ppt_x"/>
                                          </p:val>
                                        </p:tav>
                                      </p:tavLst>
                                    </p:anim>
                                    <p:anim calcmode="lin" valueType="num">
                                      <p:cBhvr>
                                        <p:cTn id="199"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0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5" grpId="0" animBg="1"/>
      <p:bldP spid="25" grpId="1" animBg="1"/>
      <p:bldP spid="25" grpId="2" animBg="1"/>
      <p:bldP spid="25"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CuadroTexto"/>
          <p:cNvSpPr txBox="1"/>
          <p:nvPr/>
        </p:nvSpPr>
        <p:spPr>
          <a:xfrm>
            <a:off x="2857456" y="6215082"/>
            <a:ext cx="6286544" cy="646331"/>
          </a:xfrm>
          <a:prstGeom prst="rect">
            <a:avLst/>
          </a:prstGeom>
          <a:noFill/>
        </p:spPr>
        <p:txBody>
          <a:bodyPr wrap="square" rtlCol="0">
            <a:spAutoFit/>
          </a:bodyPr>
          <a:lstStyle/>
          <a:p>
            <a:r>
              <a:rPr lang="es-ES" dirty="0" smtClean="0"/>
              <a:t>"Yo, amigo mío", continuó el águila, "podría jurarte que después de Dios he de amar a mis hijos por sobre todas las cosas, pero</a:t>
            </a:r>
            <a:endParaRPr lang="es-ES" dirty="0"/>
          </a:p>
        </p:txBody>
      </p:sp>
      <p:pic>
        <p:nvPicPr>
          <p:cNvPr id="7" name="6 Imagen" descr="Eagle-1.jpg"/>
          <p:cNvPicPr>
            <a:picLocks noChangeAspect="1"/>
          </p:cNvPicPr>
          <p:nvPr/>
        </p:nvPicPr>
        <p:blipFill>
          <a:blip r:embed="rId2"/>
          <a:stretch>
            <a:fillRect/>
          </a:stretch>
        </p:blipFill>
        <p:spPr>
          <a:xfrm>
            <a:off x="0" y="23281"/>
            <a:ext cx="9144000" cy="6811437"/>
          </a:xfrm>
          <a:prstGeom prst="rect">
            <a:avLst/>
          </a:prstGeom>
        </p:spPr>
      </p:pic>
      <p:sp>
        <p:nvSpPr>
          <p:cNvPr id="8" name="7 CuadroTexto"/>
          <p:cNvSpPr txBox="1"/>
          <p:nvPr/>
        </p:nvSpPr>
        <p:spPr>
          <a:xfrm>
            <a:off x="357158" y="4334232"/>
            <a:ext cx="8429619" cy="2523768"/>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"Yo, amigo mío", continuó el águila, "podría jurarte que después de Dios he de amar a mis hijos por sobre todas las cosas, pero también he de prometer que nunca seré su cómplice en la superficialidad de su inmadurez, he de entender su juventud, pero no participaré de sus excesos, me he de esmerar en conocer sus cualidades, pero también sus defectos y nunca permitiré que abusen de mí en aras de este amor que les profeso".</a:t>
            </a:r>
            <a:br>
              <a:rPr lang="es-ES" sz="2000" b="1" dirty="0" smtClean="0">
                <a:effectLst>
                  <a:outerShdw blurRad="38100" dist="38100" dir="2700000" algn="tl">
                    <a:srgbClr val="000000">
                      <a:alpha val="43137"/>
                    </a:srgbClr>
                  </a:outerShdw>
                </a:effectLst>
              </a:rPr>
            </a:br>
            <a:endParaRPr lang="es-ES" sz="2000" b="1" dirty="0" smtClean="0">
              <a:effectLst>
                <a:outerShdw blurRad="38100" dist="38100" dir="2700000" algn="tl">
                  <a:srgbClr val="000000">
                    <a:alpha val="43137"/>
                  </a:srgbClr>
                </a:outerShdw>
              </a:effectLst>
            </a:endParaRPr>
          </a:p>
          <a:p>
            <a:pPr algn="ctr"/>
            <a:endParaRPr lang="es-ES" dirty="0"/>
          </a:p>
        </p:txBody>
      </p:sp>
      <p:sp>
        <p:nvSpPr>
          <p:cNvPr id="9" name="8 Rectángulo"/>
          <p:cNvSpPr/>
          <p:nvPr/>
        </p:nvSpPr>
        <p:spPr>
          <a:xfrm rot="2726973">
            <a:off x="4111913" y="2011039"/>
            <a:ext cx="3725759" cy="206836"/>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48650">
            <a:off x="1505909" y="4407628"/>
            <a:ext cx="3725759" cy="195455"/>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019794">
            <a:off x="1572417" y="1884834"/>
            <a:ext cx="3725759" cy="213231"/>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019794">
            <a:off x="4171903" y="4573621"/>
            <a:ext cx="3725759" cy="181509"/>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019794">
            <a:off x="1749145" y="2074210"/>
            <a:ext cx="3725759" cy="191452"/>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019794">
            <a:off x="4000109" y="4385639"/>
            <a:ext cx="3725759" cy="209710"/>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726973">
            <a:off x="3930131" y="2211755"/>
            <a:ext cx="3771680" cy="186989"/>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48650">
            <a:off x="1720501" y="4306410"/>
            <a:ext cx="3725759" cy="196229"/>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019794">
            <a:off x="1901545" y="2226610"/>
            <a:ext cx="3725759" cy="191452"/>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726973">
            <a:off x="3703567" y="2363666"/>
            <a:ext cx="3889085" cy="194015"/>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748650">
            <a:off x="1855252" y="4111324"/>
            <a:ext cx="3790421" cy="200890"/>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9019794">
            <a:off x="3861546" y="4231809"/>
            <a:ext cx="3645691" cy="190819"/>
          </a:xfrm>
          <a:prstGeom prst="rect">
            <a:avLst/>
          </a:prstGeom>
          <a:gradFill flip="none" rotWithShape="1">
            <a:gsLst>
              <a:gs pos="44000">
                <a:schemeClr val="tx1"/>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uadroTexto"/>
          <p:cNvSpPr txBox="1"/>
          <p:nvPr/>
        </p:nvSpPr>
        <p:spPr>
          <a:xfrm>
            <a:off x="3000364" y="5000636"/>
            <a:ext cx="184731" cy="369332"/>
          </a:xfrm>
          <a:prstGeom prst="rect">
            <a:avLst/>
          </a:prstGeom>
          <a:noFill/>
        </p:spPr>
        <p:txBody>
          <a:bodyPr wrap="none" rtlCol="0">
            <a:spAutoFit/>
          </a:bodyPr>
          <a:lstStyle/>
          <a:p>
            <a:endParaRPr lang="es-ES" dirty="0"/>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0-#ppt_w/2"/>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1+#ppt_w/2"/>
                                          </p:val>
                                        </p:tav>
                                        <p:tav tm="100000">
                                          <p:val>
                                            <p:strVal val="#ppt_x"/>
                                          </p:val>
                                        </p:tav>
                                      </p:tavLst>
                                    </p:anim>
                                    <p:anim calcmode="lin" valueType="num">
                                      <p:cBhvr additive="base">
                                        <p:cTn id="51" dur="3000" fill="hold"/>
                                        <p:tgtEl>
                                          <p:spTgt spid="19"/>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0-#ppt_w/2"/>
                                          </p:val>
                                        </p:tav>
                                        <p:tav tm="100000">
                                          <p:val>
                                            <p:strVal val="#ppt_x"/>
                                          </p:val>
                                        </p:tav>
                                      </p:tavLst>
                                    </p:anim>
                                    <p:anim calcmode="lin" valueType="num">
                                      <p:cBhvr additive="base">
                                        <p:cTn id="55" dur="3000" fill="hold"/>
                                        <p:tgtEl>
                                          <p:spTgt spid="20"/>
                                        </p:tgtEl>
                                        <p:attrNameLst>
                                          <p:attrName>ppt_y</p:attrName>
                                        </p:attrNameLst>
                                      </p:cBhvr>
                                      <p:tavLst>
                                        <p:tav tm="0">
                                          <p:val>
                                            <p:strVal val="0-#ppt_h/2"/>
                                          </p:val>
                                        </p:tav>
                                        <p:tav tm="100000">
                                          <p:val>
                                            <p:strVal val="#ppt_y"/>
                                          </p:val>
                                        </p:tav>
                                      </p:tavLst>
                                    </p:anim>
                                  </p:childTnLst>
                                </p:cTn>
                              </p:par>
                              <p:par>
                                <p:cTn id="56" presetID="16" presetClass="entr" presetSubtype="42"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outHorizontal)">
                                      <p:cBhvr>
                                        <p:cTn id="58" dur="3000"/>
                                        <p:tgtEl>
                                          <p:spTgt spid="9"/>
                                        </p:tgtEl>
                                      </p:cBhvr>
                                    </p:animEffect>
                                  </p:childTnLst>
                                </p:cTn>
                              </p:par>
                              <p:par>
                                <p:cTn id="59" presetID="16" presetClass="entr" presetSubtype="42"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outHorizontal)">
                                      <p:cBhvr>
                                        <p:cTn id="61" dur="3000"/>
                                        <p:tgtEl>
                                          <p:spTgt spid="10"/>
                                        </p:tgtEl>
                                      </p:cBhvr>
                                    </p:animEffect>
                                  </p:childTnLst>
                                </p:cTn>
                              </p:par>
                              <p:par>
                                <p:cTn id="62" presetID="16" presetClass="entr" presetSubtype="42" fill="hold" grpId="1"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outHorizontal)">
                                      <p:cBhvr>
                                        <p:cTn id="64" dur="3000"/>
                                        <p:tgtEl>
                                          <p:spTgt spid="11"/>
                                        </p:tgtEl>
                                      </p:cBhvr>
                                    </p:animEffect>
                                  </p:childTnLst>
                                </p:cTn>
                              </p:par>
                              <p:par>
                                <p:cTn id="65" presetID="16" presetClass="entr" presetSubtype="42"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arn(outHorizontal)">
                                      <p:cBhvr>
                                        <p:cTn id="67" dur="3000"/>
                                        <p:tgtEl>
                                          <p:spTgt spid="12"/>
                                        </p:tgtEl>
                                      </p:cBhvr>
                                    </p:animEffect>
                                  </p:childTnLst>
                                </p:cTn>
                              </p:par>
                              <p:par>
                                <p:cTn id="68" presetID="16" presetClass="entr" presetSubtype="42"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barn(outHorizontal)">
                                      <p:cBhvr>
                                        <p:cTn id="70" dur="3000"/>
                                        <p:tgtEl>
                                          <p:spTgt spid="13"/>
                                        </p:tgtEl>
                                      </p:cBhvr>
                                    </p:animEffect>
                                  </p:childTnLst>
                                </p:cTn>
                              </p:par>
                              <p:par>
                                <p:cTn id="71" presetID="16" presetClass="entr" presetSubtype="42"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outHorizontal)">
                                      <p:cBhvr>
                                        <p:cTn id="73" dur="3000"/>
                                        <p:tgtEl>
                                          <p:spTgt spid="14"/>
                                        </p:tgtEl>
                                      </p:cBhvr>
                                    </p:animEffect>
                                  </p:childTnLst>
                                </p:cTn>
                              </p:par>
                              <p:par>
                                <p:cTn id="74" presetID="16" presetClass="entr" presetSubtype="42"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barn(outHorizontal)">
                                      <p:cBhvr>
                                        <p:cTn id="76" dur="3000"/>
                                        <p:tgtEl>
                                          <p:spTgt spid="15"/>
                                        </p:tgtEl>
                                      </p:cBhvr>
                                    </p:animEffect>
                                  </p:childTnLst>
                                </p:cTn>
                              </p:par>
                              <p:par>
                                <p:cTn id="77" presetID="16" presetClass="entr" presetSubtype="42" fill="hold" grpId="1" nodeType="with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barn(outHorizontal)">
                                      <p:cBhvr>
                                        <p:cTn id="79" dur="3000"/>
                                        <p:tgtEl>
                                          <p:spTgt spid="16"/>
                                        </p:tgtEl>
                                      </p:cBhvr>
                                    </p:animEffect>
                                  </p:childTnLst>
                                </p:cTn>
                              </p:par>
                              <p:par>
                                <p:cTn id="80" presetID="16" presetClass="entr" presetSubtype="42" fill="hold" grpId="1" nodeType="with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barn(outHorizontal)">
                                      <p:cBhvr>
                                        <p:cTn id="82" dur="3000"/>
                                        <p:tgtEl>
                                          <p:spTgt spid="17"/>
                                        </p:tgtEl>
                                      </p:cBhvr>
                                    </p:animEffect>
                                  </p:childTnLst>
                                </p:cTn>
                              </p:par>
                              <p:par>
                                <p:cTn id="83" presetID="16" presetClass="entr" presetSubtype="42" fill="hold" grpId="1" nodeType="with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barn(outHorizontal)">
                                      <p:cBhvr>
                                        <p:cTn id="85" dur="3000"/>
                                        <p:tgtEl>
                                          <p:spTgt spid="18"/>
                                        </p:tgtEl>
                                      </p:cBhvr>
                                    </p:animEffect>
                                  </p:childTnLst>
                                </p:cTn>
                              </p:par>
                              <p:par>
                                <p:cTn id="86" presetID="16" presetClass="entr" presetSubtype="42" fill="hold" grpId="1"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barn(outHorizontal)">
                                      <p:cBhvr>
                                        <p:cTn id="88" dur="3000"/>
                                        <p:tgtEl>
                                          <p:spTgt spid="19"/>
                                        </p:tgtEl>
                                      </p:cBhvr>
                                    </p:animEffect>
                                  </p:childTnLst>
                                </p:cTn>
                              </p:par>
                              <p:par>
                                <p:cTn id="89" presetID="16" presetClass="entr" presetSubtype="42" fill="hold" grpId="1"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barn(outHorizontal)">
                                      <p:cBhvr>
                                        <p:cTn id="91" dur="3000"/>
                                        <p:tgtEl>
                                          <p:spTgt spid="20"/>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1+ppt_w/2"/>
                                          </p:val>
                                        </p:tav>
                                      </p:tavLst>
                                    </p:anim>
                                    <p:anim calcmode="lin" valueType="num">
                                      <p:cBhvr additive="base">
                                        <p:cTn id="103" dur="3000"/>
                                        <p:tgtEl>
                                          <p:spTgt spid="17"/>
                                        </p:tgtEl>
                                        <p:attrNameLst>
                                          <p:attrName>ppt_y</p:attrName>
                                        </p:attrNameLst>
                                      </p:cBhvr>
                                      <p:tavLst>
                                        <p:tav tm="0">
                                          <p:val>
                                            <p:strVal val="ppt_y"/>
                                          </p:val>
                                        </p:tav>
                                        <p:tav tm="100000">
                                          <p:val>
                                            <p:strVal val="1+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0-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0-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3000"/>
                                        <p:tgtEl>
                                          <p:spTgt spid="20"/>
                                        </p:tgtEl>
                                        <p:attrNameLst>
                                          <p:attrName>ppt_x</p:attrName>
                                        </p:attrNameLst>
                                      </p:cBhvr>
                                      <p:tavLst>
                                        <p:tav tm="0">
                                          <p:val>
                                            <p:strVal val="ppt_x"/>
                                          </p:val>
                                        </p:tav>
                                        <p:tav tm="100000">
                                          <p:val>
                                            <p:strVal val="0-ppt_w/2"/>
                                          </p:val>
                                        </p:tav>
                                      </p:tavLst>
                                    </p:anim>
                                    <p:anim calcmode="lin" valueType="num">
                                      <p:cBhvr additive="base">
                                        <p:cTn id="115" dur="3000"/>
                                        <p:tgtEl>
                                          <p:spTgt spid="20"/>
                                        </p:tgtEl>
                                        <p:attrNameLst>
                                          <p:attrName>ppt_y</p:attrName>
                                        </p:attrNameLst>
                                      </p:cBhvr>
                                      <p:tavLst>
                                        <p:tav tm="0">
                                          <p:val>
                                            <p:strVal val="ppt_y"/>
                                          </p:val>
                                        </p:tav>
                                        <p:tav tm="100000">
                                          <p:val>
                                            <p:strVal val="0-ppt_h/2"/>
                                          </p:val>
                                        </p:tav>
                                      </p:tavLst>
                                    </p:anim>
                                    <p:set>
                                      <p:cBhvr>
                                        <p:cTn id="116" dur="1" fill="hold">
                                          <p:stCondLst>
                                            <p:cond delay="2999"/>
                                          </p:stCondLst>
                                        </p:cTn>
                                        <p:tgtEl>
                                          <p:spTgt spid="20"/>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1+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5"/>
                                        </p:tgtEl>
                                        <p:attrNameLst>
                                          <p:attrName>ppt_x</p:attrName>
                                        </p:attrNameLst>
                                      </p:cBhvr>
                                      <p:tavLst>
                                        <p:tav tm="0">
                                          <p:val>
                                            <p:strVal val="ppt_x"/>
                                          </p:val>
                                        </p:tav>
                                        <p:tav tm="100000">
                                          <p:val>
                                            <p:strVal val="0-ppt_w/2"/>
                                          </p:val>
                                        </p:tav>
                                      </p:tavLst>
                                    </p:anim>
                                    <p:anim calcmode="lin" valueType="num">
                                      <p:cBhvr additive="base">
                                        <p:cTn id="123" dur="3000"/>
                                        <p:tgtEl>
                                          <p:spTgt spid="15"/>
                                        </p:tgtEl>
                                        <p:attrNameLst>
                                          <p:attrName>ppt_y</p:attrName>
                                        </p:attrNameLst>
                                      </p:cBhvr>
                                      <p:tavLst>
                                        <p:tav tm="0">
                                          <p:val>
                                            <p:strVal val="ppt_y"/>
                                          </p:val>
                                        </p:tav>
                                        <p:tav tm="100000">
                                          <p:val>
                                            <p:strVal val="1+ppt_h/2"/>
                                          </p:val>
                                        </p:tav>
                                      </p:tavLst>
                                    </p:anim>
                                    <p:set>
                                      <p:cBhvr>
                                        <p:cTn id="124" dur="1" fill="hold">
                                          <p:stCondLst>
                                            <p:cond delay="2999"/>
                                          </p:stCondLst>
                                        </p:cTn>
                                        <p:tgtEl>
                                          <p:spTgt spid="15"/>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0-ppt_w/2"/>
                                          </p:val>
                                        </p:tav>
                                      </p:tavLst>
                                    </p:anim>
                                    <p:anim calcmode="lin" valueType="num">
                                      <p:cBhvr additive="base">
                                        <p:cTn id="127" dur="3000"/>
                                        <p:tgtEl>
                                          <p:spTgt spid="18"/>
                                        </p:tgtEl>
                                        <p:attrNameLst>
                                          <p:attrName>ppt_y</p:attrName>
                                        </p:attrNameLst>
                                      </p:cBhvr>
                                      <p:tavLst>
                                        <p:tav tm="0">
                                          <p:val>
                                            <p:strVal val="ppt_y"/>
                                          </p:val>
                                        </p:tav>
                                        <p:tav tm="100000">
                                          <p:val>
                                            <p:strVal val="1+ppt_h/2"/>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0-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1+ppt_w/2"/>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9"/>
                                        </p:tgtEl>
                                        <p:attrNameLst>
                                          <p:attrName>ppt_x</p:attrName>
                                        </p:attrNameLst>
                                      </p:cBhvr>
                                      <p:tavLst>
                                        <p:tav tm="0">
                                          <p:val>
                                            <p:strVal val="ppt_x"/>
                                          </p:val>
                                        </p:tav>
                                        <p:tav tm="100000">
                                          <p:val>
                                            <p:strVal val="1+ppt_w/2"/>
                                          </p:val>
                                        </p:tav>
                                      </p:tavLst>
                                    </p:anim>
                                    <p:anim calcmode="lin" valueType="num">
                                      <p:cBhvr additive="base">
                                        <p:cTn id="139" dur="3000"/>
                                        <p:tgtEl>
                                          <p:spTgt spid="19"/>
                                        </p:tgtEl>
                                        <p:attrNameLst>
                                          <p:attrName>ppt_y</p:attrName>
                                        </p:attrNameLst>
                                      </p:cBhvr>
                                      <p:tavLst>
                                        <p:tav tm="0">
                                          <p:val>
                                            <p:strVal val="ppt_y"/>
                                          </p:val>
                                        </p:tav>
                                        <p:tav tm="100000">
                                          <p:val>
                                            <p:strVal val="0-ppt_h/2"/>
                                          </p:val>
                                        </p:tav>
                                      </p:tavLst>
                                    </p:anim>
                                    <p:set>
                                      <p:cBhvr>
                                        <p:cTn id="140" dur="1" fill="hold">
                                          <p:stCondLst>
                                            <p:cond delay="2999"/>
                                          </p:stCondLst>
                                        </p:cTn>
                                        <p:tgtEl>
                                          <p:spTgt spid="19"/>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7"/>
                                        </p:tgtEl>
                                        <p:attrNameLst>
                                          <p:attrName>style.visibility</p:attrName>
                                        </p:attrNameLst>
                                      </p:cBhvr>
                                      <p:to>
                                        <p:strVal val="visible"/>
                                      </p:to>
                                    </p:set>
                                    <p:anim calcmode="lin" valueType="num">
                                      <p:cBhvr>
                                        <p:cTn id="143" dur="3000" fill="hold"/>
                                        <p:tgtEl>
                                          <p:spTgt spid="7"/>
                                        </p:tgtEl>
                                        <p:attrNameLst>
                                          <p:attrName>ppt_w</p:attrName>
                                        </p:attrNameLst>
                                      </p:cBhvr>
                                      <p:tavLst>
                                        <p:tav tm="0">
                                          <p:val>
                                            <p:strVal val="2/3*#ppt_w"/>
                                          </p:val>
                                        </p:tav>
                                        <p:tav tm="100000">
                                          <p:val>
                                            <p:strVal val="#ppt_w"/>
                                          </p:val>
                                        </p:tav>
                                      </p:tavLst>
                                    </p:anim>
                                    <p:anim calcmode="lin" valueType="num">
                                      <p:cBhvr>
                                        <p:cTn id="144" dur="3000" fill="hold"/>
                                        <p:tgtEl>
                                          <p:spTgt spid="7"/>
                                        </p:tgtEl>
                                        <p:attrNameLst>
                                          <p:attrName>ppt_h</p:attrName>
                                        </p:attrNameLst>
                                      </p:cBhvr>
                                      <p:tavLst>
                                        <p:tav tm="0">
                                          <p:val>
                                            <p:strVal val="2/3*#ppt_h"/>
                                          </p:val>
                                        </p:tav>
                                        <p:tav tm="100000">
                                          <p:val>
                                            <p:strVal val="#ppt_h"/>
                                          </p:val>
                                        </p:tav>
                                      </p:tavLst>
                                    </p:anim>
                                  </p:childTnLst>
                                </p:cTn>
                              </p:par>
                              <p:par>
                                <p:cTn id="145" presetID="8" presetClass="entr" presetSubtype="32" fill="hold" nodeType="withEffect">
                                  <p:stCondLst>
                                    <p:cond delay="0"/>
                                  </p:stCondLst>
                                  <p:childTnLst>
                                    <p:set>
                                      <p:cBhvr>
                                        <p:cTn id="146" dur="1" fill="hold">
                                          <p:stCondLst>
                                            <p:cond delay="0"/>
                                          </p:stCondLst>
                                        </p:cTn>
                                        <p:tgtEl>
                                          <p:spTgt spid="7"/>
                                        </p:tgtEl>
                                        <p:attrNameLst>
                                          <p:attrName>style.visibility</p:attrName>
                                        </p:attrNameLst>
                                      </p:cBhvr>
                                      <p:to>
                                        <p:strVal val="visible"/>
                                      </p:to>
                                    </p:set>
                                    <p:animEffect transition="in" filter="diamond(out)">
                                      <p:cBhvr>
                                        <p:cTn id="147" dur="3000"/>
                                        <p:tgtEl>
                                          <p:spTgt spid="7"/>
                                        </p:tgtEl>
                                      </p:cBhvr>
                                    </p:animEffect>
                                  </p:childTnLst>
                                </p:cTn>
                              </p:par>
                            </p:childTnLst>
                          </p:cTn>
                        </p:par>
                        <p:par>
                          <p:cTn id="148" fill="hold">
                            <p:stCondLst>
                              <p:cond delay="6000"/>
                            </p:stCondLst>
                            <p:childTnLst>
                              <p:par>
                                <p:cTn id="149" presetID="29" presetClass="entr" presetSubtype="0" fill="hold" grpId="0" nodeType="afterEffect">
                                  <p:stCondLst>
                                    <p:cond delay="0"/>
                                  </p:stCondLst>
                                  <p:childTnLst>
                                    <p:set>
                                      <p:cBhvr>
                                        <p:cTn id="150" dur="1" fill="hold">
                                          <p:stCondLst>
                                            <p:cond delay="0"/>
                                          </p:stCondLst>
                                        </p:cTn>
                                        <p:tgtEl>
                                          <p:spTgt spid="8"/>
                                        </p:tgtEl>
                                        <p:attrNameLst>
                                          <p:attrName>style.visibility</p:attrName>
                                        </p:attrNameLst>
                                      </p:cBhvr>
                                      <p:to>
                                        <p:strVal val="visible"/>
                                      </p:to>
                                    </p:set>
                                    <p:anim calcmode="lin" valueType="num">
                                      <p:cBhvr>
                                        <p:cTn id="151" dur="2000" fill="hold"/>
                                        <p:tgtEl>
                                          <p:spTgt spid="8"/>
                                        </p:tgtEl>
                                        <p:attrNameLst>
                                          <p:attrName>ppt_x</p:attrName>
                                        </p:attrNameLst>
                                      </p:cBhvr>
                                      <p:tavLst>
                                        <p:tav tm="0">
                                          <p:val>
                                            <p:strVal val="#ppt_x-.2"/>
                                          </p:val>
                                        </p:tav>
                                        <p:tav tm="100000">
                                          <p:val>
                                            <p:strVal val="#ppt_x"/>
                                          </p:val>
                                        </p:tav>
                                      </p:tavLst>
                                    </p:anim>
                                    <p:anim calcmode="lin" valueType="num">
                                      <p:cBhvr>
                                        <p:cTn id="152"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5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light_of_Freedom_Bald_Eagle-Animal_World_Series_Wallpaper_1024x768.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571868" y="1142984"/>
            <a:ext cx="5143536" cy="1631216"/>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El águila calló y Alberto no supo qué decir, pues seguía confundido, y mientras entraba en una profunda reflexión, ésta, con gran  majestuosidad levantó el vuelo y se perdió en el horizonte.</a:t>
            </a:r>
            <a:endParaRPr lang="es-ES" sz="2000" b="1" dirty="0">
              <a:effectLst>
                <a:outerShdw blurRad="38100" dist="38100" dir="2700000" algn="tl">
                  <a:srgbClr val="000000">
                    <a:alpha val="43137"/>
                  </a:srgbClr>
                </a:outerShdw>
              </a:effectLst>
            </a:endParaRPr>
          </a:p>
        </p:txBody>
      </p:sp>
      <p:sp>
        <p:nvSpPr>
          <p:cNvPr id="7" name="6 Luna"/>
          <p:cNvSpPr/>
          <p:nvPr/>
        </p:nvSpPr>
        <p:spPr>
          <a:xfrm>
            <a:off x="2071670" y="0"/>
            <a:ext cx="2714612" cy="6858000"/>
          </a:xfrm>
          <a:prstGeom prst="moon">
            <a:avLst>
              <a:gd name="adj" fmla="val 17263"/>
            </a:avLst>
          </a:prstGeom>
          <a:gradFill flip="none" rotWithShape="1">
            <a:gsLst>
              <a:gs pos="62000">
                <a:srgbClr val="0000FF"/>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714876" y="0"/>
            <a:ext cx="2562276" cy="6858000"/>
          </a:xfrm>
          <a:prstGeom prst="moon">
            <a:avLst>
              <a:gd name="adj" fmla="val 17263"/>
            </a:avLst>
          </a:prstGeom>
          <a:gradFill flip="none" rotWithShape="1">
            <a:gsLst>
              <a:gs pos="62000">
                <a:srgbClr val="0000FF"/>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00166" y="0"/>
            <a:ext cx="2714612" cy="6858000"/>
          </a:xfrm>
          <a:prstGeom prst="moon">
            <a:avLst>
              <a:gd name="adj" fmla="val 17263"/>
            </a:avLst>
          </a:prstGeom>
          <a:gradFill flip="none" rotWithShape="1">
            <a:gsLst>
              <a:gs pos="62000">
                <a:srgbClr val="0000FF"/>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5286380" y="0"/>
            <a:ext cx="2562276" cy="6858000"/>
          </a:xfrm>
          <a:prstGeom prst="moon">
            <a:avLst>
              <a:gd name="adj" fmla="val 17263"/>
            </a:avLst>
          </a:prstGeom>
          <a:gradFill flip="none" rotWithShape="1">
            <a:gsLst>
              <a:gs pos="62000">
                <a:srgbClr val="0000FF"/>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928662" y="0"/>
            <a:ext cx="2714612" cy="6858000"/>
          </a:xfrm>
          <a:prstGeom prst="moon">
            <a:avLst>
              <a:gd name="adj" fmla="val 17263"/>
            </a:avLst>
          </a:prstGeom>
          <a:gradFill flip="none" rotWithShape="1">
            <a:gsLst>
              <a:gs pos="62000">
                <a:srgbClr val="0000FF"/>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786446" y="0"/>
            <a:ext cx="2562276" cy="6858000"/>
          </a:xfrm>
          <a:prstGeom prst="moon">
            <a:avLst>
              <a:gd name="adj" fmla="val 17263"/>
            </a:avLst>
          </a:prstGeom>
          <a:gradFill flip="none" rotWithShape="1">
            <a:gsLst>
              <a:gs pos="62000">
                <a:srgbClr val="0000FF"/>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Horizontal)">
                                      <p:cBhvr>
                                        <p:cTn id="34" dur="3000"/>
                                        <p:tgtEl>
                                          <p:spTgt spid="7"/>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Horizontal)">
                                      <p:cBhvr>
                                        <p:cTn id="37" dur="3000"/>
                                        <p:tgtEl>
                                          <p:spTgt spid="9"/>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Horizontal)">
                                      <p:cBhvr>
                                        <p:cTn id="40" dur="3000"/>
                                        <p:tgtEl>
                                          <p:spTgt spid="11"/>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arn(inHorizontal)">
                                      <p:cBhvr>
                                        <p:cTn id="43" dur="3000"/>
                                        <p:tgtEl>
                                          <p:spTgt spid="8"/>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arn(inHorizontal)">
                                      <p:cBhvr>
                                        <p:cTn id="46" dur="3000"/>
                                        <p:tgtEl>
                                          <p:spTgt spid="10"/>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arn(inHorizontal)">
                                      <p:cBhvr>
                                        <p:cTn id="49" dur="3000"/>
                                        <p:tgtEl>
                                          <p:spTgt spid="12"/>
                                        </p:tgtEl>
                                      </p:cBhvr>
                                    </p:animEffect>
                                  </p:childTnLst>
                                </p:cTn>
                              </p:par>
                            </p:childTnLst>
                          </p:cTn>
                        </p:par>
                        <p:par>
                          <p:cTn id="50" fill="hold">
                            <p:stCondLst>
                              <p:cond delay="3000"/>
                            </p:stCondLst>
                            <p:childTnLst>
                              <p:par>
                                <p:cTn id="51" presetID="2" presetClass="exit" presetSubtype="2" fill="hold" grpId="2" nodeType="afterEffect">
                                  <p:stCondLst>
                                    <p:cond delay="0"/>
                                  </p:stCondLst>
                                  <p:childTnLst>
                                    <p:anim calcmode="lin" valueType="num">
                                      <p:cBhvr additive="base">
                                        <p:cTn id="52" dur="3000"/>
                                        <p:tgtEl>
                                          <p:spTgt spid="7"/>
                                        </p:tgtEl>
                                        <p:attrNameLst>
                                          <p:attrName>ppt_x</p:attrName>
                                        </p:attrNameLst>
                                      </p:cBhvr>
                                      <p:tavLst>
                                        <p:tav tm="0">
                                          <p:val>
                                            <p:strVal val="ppt_x"/>
                                          </p:val>
                                        </p:tav>
                                        <p:tav tm="100000">
                                          <p:val>
                                            <p:strVal val="1+ppt_w/2"/>
                                          </p:val>
                                        </p:tav>
                                      </p:tavLst>
                                    </p:anim>
                                    <p:anim calcmode="lin" valueType="num">
                                      <p:cBhvr additive="base">
                                        <p:cTn id="53" dur="3000"/>
                                        <p:tgtEl>
                                          <p:spTgt spid="7"/>
                                        </p:tgtEl>
                                        <p:attrNameLst>
                                          <p:attrName>ppt_y</p:attrName>
                                        </p:attrNameLst>
                                      </p:cBhvr>
                                      <p:tavLst>
                                        <p:tav tm="0">
                                          <p:val>
                                            <p:strVal val="ppt_y"/>
                                          </p:val>
                                        </p:tav>
                                        <p:tav tm="100000">
                                          <p:val>
                                            <p:strVal val="ppt_y"/>
                                          </p:val>
                                        </p:tav>
                                      </p:tavLst>
                                    </p:anim>
                                    <p:set>
                                      <p:cBhvr>
                                        <p:cTn id="54" dur="1" fill="hold">
                                          <p:stCondLst>
                                            <p:cond delay="2999"/>
                                          </p:stCondLst>
                                        </p:cTn>
                                        <p:tgtEl>
                                          <p:spTgt spid="7"/>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1+ppt_w/2"/>
                                          </p:val>
                                        </p:tav>
                                      </p:tavLst>
                                    </p:anim>
                                    <p:anim calcmode="lin" valueType="num">
                                      <p:cBhvr additive="base">
                                        <p:cTn id="57" dur="3000"/>
                                        <p:tgtEl>
                                          <p:spTgt spid="9"/>
                                        </p:tgtEl>
                                        <p:attrNameLst>
                                          <p:attrName>ppt_y</p:attrName>
                                        </p:attrNameLst>
                                      </p:cBhvr>
                                      <p:tavLst>
                                        <p:tav tm="0">
                                          <p:val>
                                            <p:strVal val="ppt_y"/>
                                          </p:val>
                                        </p:tav>
                                        <p:tav tm="100000">
                                          <p:val>
                                            <p:strVal val="ppt_y"/>
                                          </p:val>
                                        </p:tav>
                                      </p:tavLst>
                                    </p:anim>
                                    <p:set>
                                      <p:cBhvr>
                                        <p:cTn id="58" dur="1" fill="hold">
                                          <p:stCondLst>
                                            <p:cond delay="2999"/>
                                          </p:stCondLst>
                                        </p:cTn>
                                        <p:tgtEl>
                                          <p:spTgt spid="9"/>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1+ppt_w/2"/>
                                          </p:val>
                                        </p:tav>
                                      </p:tavLst>
                                    </p:anim>
                                    <p:anim calcmode="lin" valueType="num">
                                      <p:cBhvr additive="base">
                                        <p:cTn id="61" dur="3000"/>
                                        <p:tgtEl>
                                          <p:spTgt spid="11"/>
                                        </p:tgtEl>
                                        <p:attrNameLst>
                                          <p:attrName>ppt_y</p:attrName>
                                        </p:attrNameLst>
                                      </p:cBhvr>
                                      <p:tavLst>
                                        <p:tav tm="0">
                                          <p:val>
                                            <p:strVal val="ppt_y"/>
                                          </p:val>
                                        </p:tav>
                                        <p:tav tm="100000">
                                          <p:val>
                                            <p:strVal val="ppt_y"/>
                                          </p:val>
                                        </p:tav>
                                      </p:tavLst>
                                    </p:anim>
                                    <p:set>
                                      <p:cBhvr>
                                        <p:cTn id="62" dur="1" fill="hold">
                                          <p:stCondLst>
                                            <p:cond delay="2999"/>
                                          </p:stCondLst>
                                        </p:cTn>
                                        <p:tgtEl>
                                          <p:spTgt spid="11"/>
                                        </p:tgtEl>
                                        <p:attrNameLst>
                                          <p:attrName>style.visibility</p:attrName>
                                        </p:attrNameLst>
                                      </p:cBhvr>
                                      <p:to>
                                        <p:strVal val="hidden"/>
                                      </p:to>
                                    </p:set>
                                  </p:childTnLst>
                                </p:cTn>
                              </p:par>
                              <p:par>
                                <p:cTn id="63" presetID="2" presetClass="exit" presetSubtype="8"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0-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0-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3000"/>
                                        <p:tgtEl>
                                          <p:spTgt spid="12"/>
                                        </p:tgtEl>
                                        <p:attrNameLst>
                                          <p:attrName>ppt_x</p:attrName>
                                        </p:attrNameLst>
                                      </p:cBhvr>
                                      <p:tavLst>
                                        <p:tav tm="0">
                                          <p:val>
                                            <p:strVal val="ppt_x"/>
                                          </p:val>
                                        </p:tav>
                                        <p:tav tm="100000">
                                          <p:val>
                                            <p:strVal val="0-ppt_w/2"/>
                                          </p:val>
                                        </p:tav>
                                      </p:tavLst>
                                    </p:anim>
                                    <p:anim calcmode="lin" valueType="num">
                                      <p:cBhvr additive="base">
                                        <p:cTn id="73" dur="3000"/>
                                        <p:tgtEl>
                                          <p:spTgt spid="12"/>
                                        </p:tgtEl>
                                        <p:attrNameLst>
                                          <p:attrName>ppt_y</p:attrName>
                                        </p:attrNameLst>
                                      </p:cBhvr>
                                      <p:tavLst>
                                        <p:tav tm="0">
                                          <p:val>
                                            <p:strVal val="ppt_y"/>
                                          </p:val>
                                        </p:tav>
                                        <p:tav tm="100000">
                                          <p:val>
                                            <p:strVal val="ppt_y"/>
                                          </p:val>
                                        </p:tav>
                                      </p:tavLst>
                                    </p:anim>
                                    <p:set>
                                      <p:cBhvr>
                                        <p:cTn id="74" dur="1" fill="hold">
                                          <p:stCondLst>
                                            <p:cond delay="2999"/>
                                          </p:stCondLst>
                                        </p:cTn>
                                        <p:tgtEl>
                                          <p:spTgt spid="12"/>
                                        </p:tgtEl>
                                        <p:attrNameLst>
                                          <p:attrName>style.visibility</p:attrName>
                                        </p:attrNameLst>
                                      </p:cBhvr>
                                      <p:to>
                                        <p:strVal val="hidden"/>
                                      </p:to>
                                    </p:set>
                                  </p:childTnLst>
                                </p:cTn>
                              </p:par>
                              <p:par>
                                <p:cTn id="75" presetID="23" presetClass="entr" presetSubtype="272"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3000" fill="hold"/>
                                        <p:tgtEl>
                                          <p:spTgt spid="5"/>
                                        </p:tgtEl>
                                        <p:attrNameLst>
                                          <p:attrName>ppt_w</p:attrName>
                                        </p:attrNameLst>
                                      </p:cBhvr>
                                      <p:tavLst>
                                        <p:tav tm="0">
                                          <p:val>
                                            <p:strVal val="2/3*#ppt_w"/>
                                          </p:val>
                                        </p:tav>
                                        <p:tav tm="100000">
                                          <p:val>
                                            <p:strVal val="#ppt_w"/>
                                          </p:val>
                                        </p:tav>
                                      </p:tavLst>
                                    </p:anim>
                                    <p:anim calcmode="lin" valueType="num">
                                      <p:cBhvr>
                                        <p:cTn id="78" dur="3000" fill="hold"/>
                                        <p:tgtEl>
                                          <p:spTgt spid="5"/>
                                        </p:tgtEl>
                                        <p:attrNameLst>
                                          <p:attrName>ppt_h</p:attrName>
                                        </p:attrNameLst>
                                      </p:cBhvr>
                                      <p:tavLst>
                                        <p:tav tm="0">
                                          <p:val>
                                            <p:strVal val="2/3*#ppt_h"/>
                                          </p:val>
                                        </p:tav>
                                        <p:tav tm="100000">
                                          <p:val>
                                            <p:strVal val="#ppt_h"/>
                                          </p:val>
                                        </p:tav>
                                      </p:tavLst>
                                    </p:anim>
                                  </p:childTnLst>
                                </p:cTn>
                              </p:par>
                              <p:par>
                                <p:cTn id="79" presetID="6" presetClass="entr" presetSubtype="32"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circle(out)">
                                      <p:cBhvr>
                                        <p:cTn id="81" dur="3000"/>
                                        <p:tgtEl>
                                          <p:spTgt spid="5"/>
                                        </p:tgtEl>
                                      </p:cBhvr>
                                    </p:animEffect>
                                  </p:childTnLst>
                                </p:cTn>
                              </p:par>
                            </p:childTnLst>
                          </p:cTn>
                        </p:par>
                        <p:par>
                          <p:cTn id="82" fill="hold">
                            <p:stCondLst>
                              <p:cond delay="6000"/>
                            </p:stCondLst>
                            <p:childTnLst>
                              <p:par>
                                <p:cTn id="83" presetID="29" presetClass="entr" presetSubtype="0" fill="hold" grpId="0" nodeType="after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ppt_x</p:attrName>
                                        </p:attrNameLst>
                                      </p:cBhvr>
                                      <p:tavLst>
                                        <p:tav tm="0">
                                          <p:val>
                                            <p:strVal val="#ppt_x-.2"/>
                                          </p:val>
                                        </p:tav>
                                        <p:tav tm="100000">
                                          <p:val>
                                            <p:strVal val="#ppt_x"/>
                                          </p:val>
                                        </p:tav>
                                      </p:tavLst>
                                    </p:anim>
                                    <p:anim calcmode="lin" valueType="num">
                                      <p:cBhvr>
                                        <p:cTn id="8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8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Imagen1T.jpg"/>
          <p:cNvPicPr>
            <a:picLocks noChangeAspect="1"/>
          </p:cNvPicPr>
          <p:nvPr/>
        </p:nvPicPr>
        <p:blipFill>
          <a:blip r:embed="rId2"/>
          <a:stretch>
            <a:fillRect/>
          </a:stretch>
        </p:blipFill>
        <p:spPr>
          <a:xfrm>
            <a:off x="0" y="0"/>
            <a:ext cx="9132109" cy="6858000"/>
          </a:xfrm>
          <a:prstGeom prst="rect">
            <a:avLst/>
          </a:prstGeom>
        </p:spPr>
      </p:pic>
      <p:sp>
        <p:nvSpPr>
          <p:cNvPr id="7" name="6 CuadroTexto"/>
          <p:cNvSpPr txBox="1"/>
          <p:nvPr/>
        </p:nvSpPr>
        <p:spPr>
          <a:xfrm>
            <a:off x="1857356" y="500042"/>
            <a:ext cx="5572164" cy="2246769"/>
          </a:xfrm>
          <a:prstGeom prst="rect">
            <a:avLst/>
          </a:prstGeom>
          <a:noFill/>
        </p:spPr>
        <p:txBody>
          <a:bodyPr wrap="square" rtlCol="0">
            <a:spAutoFit/>
          </a:bodyPr>
          <a:lstStyle/>
          <a:p>
            <a:pPr algn="ctr"/>
            <a:r>
              <a:rPr lang="es-ES" sz="2000" b="1" dirty="0" smtClean="0">
                <a:solidFill>
                  <a:srgbClr val="FFCC66"/>
                </a:solidFill>
                <a:effectLst>
                  <a:outerShdw blurRad="38100" dist="38100" dir="2700000" algn="tl">
                    <a:srgbClr val="000000">
                      <a:alpha val="43137"/>
                    </a:srgbClr>
                  </a:outerShdw>
                </a:effectLst>
              </a:rPr>
              <a:t>Alberto empezó a caminar mientras miraba fijamente el follaje seco disperso en el suelo, sólo pensaba en lo equivocado que estaba y el terrible error que iba a cometer al darle a su hijo el abrazo del oso.</a:t>
            </a:r>
            <a:br>
              <a:rPr lang="es-ES" sz="2000" b="1" dirty="0" smtClean="0">
                <a:solidFill>
                  <a:srgbClr val="FFCC66"/>
                </a:solidFill>
                <a:effectLst>
                  <a:outerShdw blurRad="38100" dist="38100" dir="2700000" algn="tl">
                    <a:srgbClr val="000000">
                      <a:alpha val="43137"/>
                    </a:srgbClr>
                  </a:outerShdw>
                </a:effectLst>
              </a:rPr>
            </a:br>
            <a:endParaRPr lang="es-ES" sz="2000" b="1" dirty="0" smtClean="0">
              <a:solidFill>
                <a:srgbClr val="FFCC66"/>
              </a:solidFill>
              <a:effectLst>
                <a:outerShdw blurRad="38100" dist="38100" dir="2700000" algn="tl">
                  <a:srgbClr val="000000">
                    <a:alpha val="43137"/>
                  </a:srgbClr>
                </a:outerShdw>
              </a:effectLst>
            </a:endParaRPr>
          </a:p>
          <a:p>
            <a:pPr algn="ctr"/>
            <a:endParaRPr lang="es-ES" sz="2000" b="1" dirty="0">
              <a:solidFill>
                <a:srgbClr val="FFCC66"/>
              </a:solidFill>
              <a:effectLst>
                <a:outerShdw blurRad="38100" dist="38100" dir="2700000" algn="tl">
                  <a:srgbClr val="000000">
                    <a:alpha val="43137"/>
                  </a:srgbClr>
                </a:outerShdw>
              </a:effectLst>
            </a:endParaRPr>
          </a:p>
        </p:txBody>
      </p:sp>
      <p:sp>
        <p:nvSpPr>
          <p:cNvPr id="8" name="7 Rectángulo"/>
          <p:cNvSpPr/>
          <p:nvPr/>
        </p:nvSpPr>
        <p:spPr>
          <a:xfrm flipH="1">
            <a:off x="157196"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H="1">
            <a:off x="657294"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1157328"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1657394"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2157428"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H="1">
            <a:off x="2657526"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H="1">
            <a:off x="3157560"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H="1">
            <a:off x="3657722"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H="1">
            <a:off x="4157756"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H="1">
            <a:off x="4657854"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H="1">
            <a:off x="5157888"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H="1">
            <a:off x="5657954"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H="1">
            <a:off x="6215106" y="1071546"/>
            <a:ext cx="285720"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H="1">
            <a:off x="6586616"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H="1">
            <a:off x="7143800" y="1071546"/>
            <a:ext cx="285720"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H="1">
            <a:off x="7515342" y="1071546"/>
            <a:ext cx="342838"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H="1">
            <a:off x="8072494" y="1071546"/>
            <a:ext cx="285720"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H="1">
            <a:off x="8501090" y="1071546"/>
            <a:ext cx="285720"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flipH="1">
            <a:off x="8858280" y="1071546"/>
            <a:ext cx="285720" cy="3286148"/>
          </a:xfrm>
          <a:prstGeom prst="rect">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0-#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0-#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0-#ppt_w/2"/>
                                          </p:val>
                                        </p:tav>
                                        <p:tav tm="100000">
                                          <p:val>
                                            <p:strVal val="#ppt_x"/>
                                          </p:val>
                                        </p:tav>
                                      </p:tavLst>
                                    </p:anim>
                                    <p:anim calcmode="lin" valueType="num">
                                      <p:cBhvr additive="base">
                                        <p:cTn id="47" dur="3000" fill="hold"/>
                                        <p:tgtEl>
                                          <p:spTgt spid="17"/>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0-#ppt_w/2"/>
                                          </p:val>
                                        </p:tav>
                                        <p:tav tm="100000">
                                          <p:val>
                                            <p:strVal val="#ppt_x"/>
                                          </p:val>
                                        </p:tav>
                                      </p:tavLst>
                                    </p:anim>
                                    <p:anim calcmode="lin" valueType="num">
                                      <p:cBhvr additive="base">
                                        <p:cTn id="51" dur="3000" fill="hold"/>
                                        <p:tgtEl>
                                          <p:spTgt spid="1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0-#ppt_w/2"/>
                                          </p:val>
                                        </p:tav>
                                        <p:tav tm="100000">
                                          <p:val>
                                            <p:strVal val="#ppt_x"/>
                                          </p:val>
                                        </p:tav>
                                      </p:tavLst>
                                    </p:anim>
                                    <p:anim calcmode="lin" valueType="num">
                                      <p:cBhvr additive="base">
                                        <p:cTn id="55" dur="3000" fill="hold"/>
                                        <p:tgtEl>
                                          <p:spTgt spid="1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0-#ppt_w/2"/>
                                          </p:val>
                                        </p:tav>
                                        <p:tav tm="100000">
                                          <p:val>
                                            <p:strVal val="#ppt_x"/>
                                          </p:val>
                                        </p:tav>
                                      </p:tavLst>
                                    </p:anim>
                                    <p:anim calcmode="lin" valueType="num">
                                      <p:cBhvr additive="base">
                                        <p:cTn id="59" dur="3000" fill="hold"/>
                                        <p:tgtEl>
                                          <p:spTgt spid="2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0-#ppt_w/2"/>
                                          </p:val>
                                        </p:tav>
                                        <p:tav tm="100000">
                                          <p:val>
                                            <p:strVal val="#ppt_x"/>
                                          </p:val>
                                        </p:tav>
                                      </p:tavLst>
                                    </p:anim>
                                    <p:anim calcmode="lin" valueType="num">
                                      <p:cBhvr additive="base">
                                        <p:cTn id="63" dur="3000" fill="hold"/>
                                        <p:tgtEl>
                                          <p:spTgt spid="2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0-#ppt_w/2"/>
                                          </p:val>
                                        </p:tav>
                                        <p:tav tm="100000">
                                          <p:val>
                                            <p:strVal val="#ppt_x"/>
                                          </p:val>
                                        </p:tav>
                                      </p:tavLst>
                                    </p:anim>
                                    <p:anim calcmode="lin" valueType="num">
                                      <p:cBhvr additive="base">
                                        <p:cTn id="67" dur="3000" fill="hold"/>
                                        <p:tgtEl>
                                          <p:spTgt spid="22"/>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0-#ppt_w/2"/>
                                          </p:val>
                                        </p:tav>
                                        <p:tav tm="100000">
                                          <p:val>
                                            <p:strVal val="#ppt_x"/>
                                          </p:val>
                                        </p:tav>
                                      </p:tavLst>
                                    </p:anim>
                                    <p:anim calcmode="lin" valueType="num">
                                      <p:cBhvr additive="base">
                                        <p:cTn id="71" dur="3000" fill="hold"/>
                                        <p:tgtEl>
                                          <p:spTgt spid="2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0-#ppt_w/2"/>
                                          </p:val>
                                        </p:tav>
                                        <p:tav tm="100000">
                                          <p:val>
                                            <p:strVal val="#ppt_x"/>
                                          </p:val>
                                        </p:tav>
                                      </p:tavLst>
                                    </p:anim>
                                    <p:anim calcmode="lin" valueType="num">
                                      <p:cBhvr additive="base">
                                        <p:cTn id="75" dur="3000" fill="hold"/>
                                        <p:tgtEl>
                                          <p:spTgt spid="2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0-#ppt_w/2"/>
                                          </p:val>
                                        </p:tav>
                                        <p:tav tm="100000">
                                          <p:val>
                                            <p:strVal val="#ppt_x"/>
                                          </p:val>
                                        </p:tav>
                                      </p:tavLst>
                                    </p:anim>
                                    <p:anim calcmode="lin" valueType="num">
                                      <p:cBhvr additive="base">
                                        <p:cTn id="79" dur="3000" fill="hold"/>
                                        <p:tgtEl>
                                          <p:spTgt spid="25"/>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0-#ppt_w/2"/>
                                          </p:val>
                                        </p:tav>
                                        <p:tav tm="100000">
                                          <p:val>
                                            <p:strVal val="#ppt_x"/>
                                          </p:val>
                                        </p:tav>
                                      </p:tavLst>
                                    </p:anim>
                                    <p:anim calcmode="lin" valueType="num">
                                      <p:cBhvr additive="base">
                                        <p:cTn id="83" dur="3000" fill="hold"/>
                                        <p:tgtEl>
                                          <p:spTgt spid="26"/>
                                        </p:tgtEl>
                                        <p:attrNameLst>
                                          <p:attrName>ppt_y</p:attrName>
                                        </p:attrNameLst>
                                      </p:cBhvr>
                                      <p:tavLst>
                                        <p:tav tm="0">
                                          <p:val>
                                            <p:strVal val="#ppt_y"/>
                                          </p:val>
                                        </p:tav>
                                        <p:tav tm="100000">
                                          <p:val>
                                            <p:strVal val="#ppt_y"/>
                                          </p:val>
                                        </p:tav>
                                      </p:tavLst>
                                    </p:anim>
                                  </p:childTnLst>
                                </p:cTn>
                              </p:par>
                              <p:par>
                                <p:cTn id="84" presetID="13" presetClass="entr" presetSubtype="16"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plus(in)">
                                      <p:cBhvr>
                                        <p:cTn id="86" dur="3000"/>
                                        <p:tgtEl>
                                          <p:spTgt spid="8"/>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plus(in)">
                                      <p:cBhvr>
                                        <p:cTn id="89" dur="3000"/>
                                        <p:tgtEl>
                                          <p:spTgt spid="9"/>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plus(in)">
                                      <p:cBhvr>
                                        <p:cTn id="92" dur="3000"/>
                                        <p:tgtEl>
                                          <p:spTgt spid="10"/>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plus(in)">
                                      <p:cBhvr>
                                        <p:cTn id="98" dur="3000"/>
                                        <p:tgtEl>
                                          <p:spTgt spid="12"/>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plus(in)">
                                      <p:cBhvr>
                                        <p:cTn id="101" dur="3000"/>
                                        <p:tgtEl>
                                          <p:spTgt spid="13"/>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plus(in)">
                                      <p:cBhvr>
                                        <p:cTn id="104" dur="3000"/>
                                        <p:tgtEl>
                                          <p:spTgt spid="14"/>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plus(in)">
                                      <p:cBhvr>
                                        <p:cTn id="107" dur="3000"/>
                                        <p:tgtEl>
                                          <p:spTgt spid="15"/>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plus(in)">
                                      <p:cBhvr>
                                        <p:cTn id="110" dur="3000"/>
                                        <p:tgtEl>
                                          <p:spTgt spid="16"/>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plus(in)">
                                      <p:cBhvr>
                                        <p:cTn id="116" dur="3000"/>
                                        <p:tgtEl>
                                          <p:spTgt spid="18"/>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plus(in)">
                                      <p:cBhvr>
                                        <p:cTn id="119" dur="3000"/>
                                        <p:tgtEl>
                                          <p:spTgt spid="19"/>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20"/>
                                        </p:tgtEl>
                                        <p:attrNameLst>
                                          <p:attrName>style.visibility</p:attrName>
                                        </p:attrNameLst>
                                      </p:cBhvr>
                                      <p:to>
                                        <p:strVal val="visible"/>
                                      </p:to>
                                    </p:set>
                                    <p:animEffect transition="in" filter="plus(in)">
                                      <p:cBhvr>
                                        <p:cTn id="122" dur="3000"/>
                                        <p:tgtEl>
                                          <p:spTgt spid="20"/>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Effect transition="in" filter="plus(in)">
                                      <p:cBhvr>
                                        <p:cTn id="125" dur="3000"/>
                                        <p:tgtEl>
                                          <p:spTgt spid="21"/>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22"/>
                                        </p:tgtEl>
                                        <p:attrNameLst>
                                          <p:attrName>style.visibility</p:attrName>
                                        </p:attrNameLst>
                                      </p:cBhvr>
                                      <p:to>
                                        <p:strVal val="visible"/>
                                      </p:to>
                                    </p:set>
                                    <p:animEffect transition="in" filter="plus(in)">
                                      <p:cBhvr>
                                        <p:cTn id="128" dur="3000"/>
                                        <p:tgtEl>
                                          <p:spTgt spid="22"/>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23"/>
                                        </p:tgtEl>
                                        <p:attrNameLst>
                                          <p:attrName>style.visibility</p:attrName>
                                        </p:attrNameLst>
                                      </p:cBhvr>
                                      <p:to>
                                        <p:strVal val="visible"/>
                                      </p:to>
                                    </p:set>
                                    <p:animEffect transition="in" filter="plus(in)">
                                      <p:cBhvr>
                                        <p:cTn id="131" dur="3000"/>
                                        <p:tgtEl>
                                          <p:spTgt spid="23"/>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24"/>
                                        </p:tgtEl>
                                        <p:attrNameLst>
                                          <p:attrName>style.visibility</p:attrName>
                                        </p:attrNameLst>
                                      </p:cBhvr>
                                      <p:to>
                                        <p:strVal val="visible"/>
                                      </p:to>
                                    </p:set>
                                    <p:animEffect transition="in" filter="plus(in)">
                                      <p:cBhvr>
                                        <p:cTn id="134" dur="3000"/>
                                        <p:tgtEl>
                                          <p:spTgt spid="24"/>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25"/>
                                        </p:tgtEl>
                                        <p:attrNameLst>
                                          <p:attrName>style.visibility</p:attrName>
                                        </p:attrNameLst>
                                      </p:cBhvr>
                                      <p:to>
                                        <p:strVal val="visible"/>
                                      </p:to>
                                    </p:set>
                                    <p:animEffect transition="in" filter="plus(in)">
                                      <p:cBhvr>
                                        <p:cTn id="137" dur="3000"/>
                                        <p:tgtEl>
                                          <p:spTgt spid="25"/>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26"/>
                                        </p:tgtEl>
                                        <p:attrNameLst>
                                          <p:attrName>style.visibility</p:attrName>
                                        </p:attrNameLst>
                                      </p:cBhvr>
                                      <p:to>
                                        <p:strVal val="visible"/>
                                      </p:to>
                                    </p:set>
                                    <p:animEffect transition="in" filter="plus(in)">
                                      <p:cBhvr>
                                        <p:cTn id="140" dur="3000"/>
                                        <p:tgtEl>
                                          <p:spTgt spid="26"/>
                                        </p:tgtEl>
                                      </p:cBhvr>
                                    </p:animEffect>
                                  </p:childTnLst>
                                </p:cTn>
                              </p:par>
                              <p:par>
                                <p:cTn id="141" presetID="8" presetClass="emph" presetSubtype="0" fill="hold" grpId="2"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fill="hold" grpId="2" nodeType="withEffect">
                                  <p:stCondLst>
                                    <p:cond delay="0"/>
                                  </p:stCondLst>
                                  <p:childTnLst>
                                    <p:animRot by="21600000">
                                      <p:cBhvr>
                                        <p:cTn id="144" dur="3000" fill="hold"/>
                                        <p:tgtEl>
                                          <p:spTgt spid="9"/>
                                        </p:tgtEl>
                                        <p:attrNameLst>
                                          <p:attrName>r</p:attrName>
                                        </p:attrNameLst>
                                      </p:cBhvr>
                                    </p:animRot>
                                  </p:childTnLst>
                                </p:cTn>
                              </p:par>
                              <p:par>
                                <p:cTn id="145" presetID="8" presetClass="emph" presetSubtype="0" fill="hold" grpId="2"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grpId="2"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grpId="2" nodeType="withEffect">
                                  <p:stCondLst>
                                    <p:cond delay="0"/>
                                  </p:stCondLst>
                                  <p:childTnLst>
                                    <p:animRot by="21600000">
                                      <p:cBhvr>
                                        <p:cTn id="150" dur="3000" fill="hold"/>
                                        <p:tgtEl>
                                          <p:spTgt spid="12"/>
                                        </p:tgtEl>
                                        <p:attrNameLst>
                                          <p:attrName>r</p:attrName>
                                        </p:attrNameLst>
                                      </p:cBhvr>
                                    </p:animRot>
                                  </p:childTnLst>
                                </p:cTn>
                              </p:par>
                              <p:par>
                                <p:cTn id="151" presetID="8" presetClass="emph" presetSubtype="0" fill="hold" grpId="2" nodeType="withEffect">
                                  <p:stCondLst>
                                    <p:cond delay="0"/>
                                  </p:stCondLst>
                                  <p:childTnLst>
                                    <p:animRot by="21600000">
                                      <p:cBhvr>
                                        <p:cTn id="152" dur="3000" fill="hold"/>
                                        <p:tgtEl>
                                          <p:spTgt spid="13"/>
                                        </p:tgtEl>
                                        <p:attrNameLst>
                                          <p:attrName>r</p:attrName>
                                        </p:attrNameLst>
                                      </p:cBhvr>
                                    </p:animRot>
                                  </p:childTnLst>
                                </p:cTn>
                              </p:par>
                              <p:par>
                                <p:cTn id="153" presetID="8" presetClass="emph" presetSubtype="0" fill="hold" grpId="2" nodeType="withEffect">
                                  <p:stCondLst>
                                    <p:cond delay="0"/>
                                  </p:stCondLst>
                                  <p:childTnLst>
                                    <p:animRot by="21600000">
                                      <p:cBhvr>
                                        <p:cTn id="154" dur="3000" fill="hold"/>
                                        <p:tgtEl>
                                          <p:spTgt spid="14"/>
                                        </p:tgtEl>
                                        <p:attrNameLst>
                                          <p:attrName>r</p:attrName>
                                        </p:attrNameLst>
                                      </p:cBhvr>
                                    </p:animRot>
                                  </p:childTnLst>
                                </p:cTn>
                              </p:par>
                              <p:par>
                                <p:cTn id="155" presetID="8" presetClass="emph" presetSubtype="0" fill="hold" grpId="2" nodeType="withEffect">
                                  <p:stCondLst>
                                    <p:cond delay="0"/>
                                  </p:stCondLst>
                                  <p:childTnLst>
                                    <p:animRot by="21600000">
                                      <p:cBhvr>
                                        <p:cTn id="156" dur="3000" fill="hold"/>
                                        <p:tgtEl>
                                          <p:spTgt spid="15"/>
                                        </p:tgtEl>
                                        <p:attrNameLst>
                                          <p:attrName>r</p:attrName>
                                        </p:attrNameLst>
                                      </p:cBhvr>
                                    </p:animRot>
                                  </p:childTnLst>
                                </p:cTn>
                              </p:par>
                              <p:par>
                                <p:cTn id="157" presetID="8" presetClass="emph" presetSubtype="0" fill="hold" grpId="2" nodeType="withEffect">
                                  <p:stCondLst>
                                    <p:cond delay="0"/>
                                  </p:stCondLst>
                                  <p:childTnLst>
                                    <p:animRot by="21600000">
                                      <p:cBhvr>
                                        <p:cTn id="158" dur="3000" fill="hold"/>
                                        <p:tgtEl>
                                          <p:spTgt spid="16"/>
                                        </p:tgtEl>
                                        <p:attrNameLst>
                                          <p:attrName>r</p:attrName>
                                        </p:attrNameLst>
                                      </p:cBhvr>
                                    </p:animRot>
                                  </p:childTnLst>
                                </p:cTn>
                              </p:par>
                              <p:par>
                                <p:cTn id="159" presetID="8" presetClass="emph" presetSubtype="0" fill="hold" grpId="2" nodeType="withEffect">
                                  <p:stCondLst>
                                    <p:cond delay="0"/>
                                  </p:stCondLst>
                                  <p:childTnLst>
                                    <p:animRot by="21600000">
                                      <p:cBhvr>
                                        <p:cTn id="160" dur="3000" fill="hold"/>
                                        <p:tgtEl>
                                          <p:spTgt spid="17"/>
                                        </p:tgtEl>
                                        <p:attrNameLst>
                                          <p:attrName>r</p:attrName>
                                        </p:attrNameLst>
                                      </p:cBhvr>
                                    </p:animRot>
                                  </p:childTnLst>
                                </p:cTn>
                              </p:par>
                              <p:par>
                                <p:cTn id="161" presetID="8" presetClass="emph" presetSubtype="0" fill="hold" grpId="2" nodeType="withEffect">
                                  <p:stCondLst>
                                    <p:cond delay="0"/>
                                  </p:stCondLst>
                                  <p:childTnLst>
                                    <p:animRot by="21600000">
                                      <p:cBhvr>
                                        <p:cTn id="162" dur="3000" fill="hold"/>
                                        <p:tgtEl>
                                          <p:spTgt spid="18"/>
                                        </p:tgtEl>
                                        <p:attrNameLst>
                                          <p:attrName>r</p:attrName>
                                        </p:attrNameLst>
                                      </p:cBhvr>
                                    </p:animRot>
                                  </p:childTnLst>
                                </p:cTn>
                              </p:par>
                              <p:par>
                                <p:cTn id="163" presetID="8" presetClass="emph" presetSubtype="0" fill="hold" grpId="2" nodeType="withEffect">
                                  <p:stCondLst>
                                    <p:cond delay="0"/>
                                  </p:stCondLst>
                                  <p:childTnLst>
                                    <p:animRot by="21600000">
                                      <p:cBhvr>
                                        <p:cTn id="164" dur="3000" fill="hold"/>
                                        <p:tgtEl>
                                          <p:spTgt spid="19"/>
                                        </p:tgtEl>
                                        <p:attrNameLst>
                                          <p:attrName>r</p:attrName>
                                        </p:attrNameLst>
                                      </p:cBhvr>
                                    </p:animRot>
                                  </p:childTnLst>
                                </p:cTn>
                              </p:par>
                              <p:par>
                                <p:cTn id="165" presetID="8" presetClass="emph" presetSubtype="0" fill="hold" grpId="2" nodeType="withEffect">
                                  <p:stCondLst>
                                    <p:cond delay="0"/>
                                  </p:stCondLst>
                                  <p:childTnLst>
                                    <p:animRot by="21600000">
                                      <p:cBhvr>
                                        <p:cTn id="166" dur="3000" fill="hold"/>
                                        <p:tgtEl>
                                          <p:spTgt spid="20"/>
                                        </p:tgtEl>
                                        <p:attrNameLst>
                                          <p:attrName>r</p:attrName>
                                        </p:attrNameLst>
                                      </p:cBhvr>
                                    </p:animRot>
                                  </p:childTnLst>
                                </p:cTn>
                              </p:par>
                              <p:par>
                                <p:cTn id="167" presetID="8" presetClass="emph" presetSubtype="0" fill="hold" grpId="2" nodeType="withEffect">
                                  <p:stCondLst>
                                    <p:cond delay="0"/>
                                  </p:stCondLst>
                                  <p:childTnLst>
                                    <p:animRot by="21600000">
                                      <p:cBhvr>
                                        <p:cTn id="168" dur="3000" fill="hold"/>
                                        <p:tgtEl>
                                          <p:spTgt spid="21"/>
                                        </p:tgtEl>
                                        <p:attrNameLst>
                                          <p:attrName>r</p:attrName>
                                        </p:attrNameLst>
                                      </p:cBhvr>
                                    </p:animRot>
                                  </p:childTnLst>
                                </p:cTn>
                              </p:par>
                              <p:par>
                                <p:cTn id="169" presetID="8" presetClass="emph" presetSubtype="0" fill="hold" grpId="2" nodeType="withEffect">
                                  <p:stCondLst>
                                    <p:cond delay="0"/>
                                  </p:stCondLst>
                                  <p:childTnLst>
                                    <p:animRot by="21600000">
                                      <p:cBhvr>
                                        <p:cTn id="170" dur="3000" fill="hold"/>
                                        <p:tgtEl>
                                          <p:spTgt spid="22"/>
                                        </p:tgtEl>
                                        <p:attrNameLst>
                                          <p:attrName>r</p:attrName>
                                        </p:attrNameLst>
                                      </p:cBhvr>
                                    </p:animRot>
                                  </p:childTnLst>
                                </p:cTn>
                              </p:par>
                              <p:par>
                                <p:cTn id="171" presetID="8" presetClass="emph" presetSubtype="0" fill="hold" grpId="2" nodeType="withEffect">
                                  <p:stCondLst>
                                    <p:cond delay="0"/>
                                  </p:stCondLst>
                                  <p:childTnLst>
                                    <p:animRot by="21600000">
                                      <p:cBhvr>
                                        <p:cTn id="172" dur="3000" fill="hold"/>
                                        <p:tgtEl>
                                          <p:spTgt spid="23"/>
                                        </p:tgtEl>
                                        <p:attrNameLst>
                                          <p:attrName>r</p:attrName>
                                        </p:attrNameLst>
                                      </p:cBhvr>
                                    </p:animRot>
                                  </p:childTnLst>
                                </p:cTn>
                              </p:par>
                              <p:par>
                                <p:cTn id="173" presetID="8" presetClass="emph" presetSubtype="0" fill="hold" grpId="2" nodeType="withEffect">
                                  <p:stCondLst>
                                    <p:cond delay="0"/>
                                  </p:stCondLst>
                                  <p:childTnLst>
                                    <p:animRot by="21600000">
                                      <p:cBhvr>
                                        <p:cTn id="174" dur="3000" fill="hold"/>
                                        <p:tgtEl>
                                          <p:spTgt spid="24"/>
                                        </p:tgtEl>
                                        <p:attrNameLst>
                                          <p:attrName>r</p:attrName>
                                        </p:attrNameLst>
                                      </p:cBhvr>
                                    </p:animRot>
                                  </p:childTnLst>
                                </p:cTn>
                              </p:par>
                              <p:par>
                                <p:cTn id="175" presetID="8" presetClass="emph" presetSubtype="0" fill="hold" grpId="2" nodeType="withEffect">
                                  <p:stCondLst>
                                    <p:cond delay="0"/>
                                  </p:stCondLst>
                                  <p:childTnLst>
                                    <p:animRot by="21600000">
                                      <p:cBhvr>
                                        <p:cTn id="176" dur="3000" fill="hold"/>
                                        <p:tgtEl>
                                          <p:spTgt spid="25"/>
                                        </p:tgtEl>
                                        <p:attrNameLst>
                                          <p:attrName>r</p:attrName>
                                        </p:attrNameLst>
                                      </p:cBhvr>
                                    </p:animRot>
                                  </p:childTnLst>
                                </p:cTn>
                              </p:par>
                              <p:par>
                                <p:cTn id="177" presetID="8" presetClass="emph" presetSubtype="0" fill="hold" grpId="2" nodeType="withEffect">
                                  <p:stCondLst>
                                    <p:cond delay="0"/>
                                  </p:stCondLst>
                                  <p:childTnLst>
                                    <p:animRot by="21600000">
                                      <p:cBhvr>
                                        <p:cTn id="178" dur="3000" fill="hold"/>
                                        <p:tgtEl>
                                          <p:spTgt spid="26"/>
                                        </p:tgtEl>
                                        <p:attrNameLst>
                                          <p:attrName>r</p:attrName>
                                        </p:attrNameLst>
                                      </p:cBhvr>
                                    </p:animRot>
                                  </p:childTnLst>
                                </p:cTn>
                              </p:par>
                            </p:childTnLst>
                          </p:cTn>
                        </p:par>
                        <p:par>
                          <p:cTn id="179" fill="hold">
                            <p:stCondLst>
                              <p:cond delay="3000"/>
                            </p:stCondLst>
                            <p:childTnLst>
                              <p:par>
                                <p:cTn id="180" presetID="2" presetClass="exit" presetSubtype="8" fill="hold" grpId="3" nodeType="afterEffect">
                                  <p:stCondLst>
                                    <p:cond delay="0"/>
                                  </p:stCondLst>
                                  <p:childTnLst>
                                    <p:anim calcmode="lin" valueType="num">
                                      <p:cBhvr additive="base">
                                        <p:cTn id="181" dur="3000"/>
                                        <p:tgtEl>
                                          <p:spTgt spid="8"/>
                                        </p:tgtEl>
                                        <p:attrNameLst>
                                          <p:attrName>ppt_x</p:attrName>
                                        </p:attrNameLst>
                                      </p:cBhvr>
                                      <p:tavLst>
                                        <p:tav tm="0">
                                          <p:val>
                                            <p:strVal val="ppt_x"/>
                                          </p:val>
                                        </p:tav>
                                        <p:tav tm="100000">
                                          <p:val>
                                            <p:strVal val="0-ppt_w/2"/>
                                          </p:val>
                                        </p:tav>
                                      </p:tavLst>
                                    </p:anim>
                                    <p:anim calcmode="lin" valueType="num">
                                      <p:cBhvr additive="base">
                                        <p:cTn id="182" dur="3000"/>
                                        <p:tgtEl>
                                          <p:spTgt spid="8"/>
                                        </p:tgtEl>
                                        <p:attrNameLst>
                                          <p:attrName>ppt_y</p:attrName>
                                        </p:attrNameLst>
                                      </p:cBhvr>
                                      <p:tavLst>
                                        <p:tav tm="0">
                                          <p:val>
                                            <p:strVal val="ppt_y"/>
                                          </p:val>
                                        </p:tav>
                                        <p:tav tm="100000">
                                          <p:val>
                                            <p:strVal val="ppt_y"/>
                                          </p:val>
                                        </p:tav>
                                      </p:tavLst>
                                    </p:anim>
                                    <p:set>
                                      <p:cBhvr>
                                        <p:cTn id="183" dur="1" fill="hold">
                                          <p:stCondLst>
                                            <p:cond delay="2999"/>
                                          </p:stCondLst>
                                        </p:cTn>
                                        <p:tgtEl>
                                          <p:spTgt spid="8"/>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3000"/>
                                        <p:tgtEl>
                                          <p:spTgt spid="9"/>
                                        </p:tgtEl>
                                        <p:attrNameLst>
                                          <p:attrName>ppt_x</p:attrName>
                                        </p:attrNameLst>
                                      </p:cBhvr>
                                      <p:tavLst>
                                        <p:tav tm="0">
                                          <p:val>
                                            <p:strVal val="ppt_x"/>
                                          </p:val>
                                        </p:tav>
                                        <p:tav tm="100000">
                                          <p:val>
                                            <p:strVal val="0-ppt_w/2"/>
                                          </p:val>
                                        </p:tav>
                                      </p:tavLst>
                                    </p:anim>
                                    <p:anim calcmode="lin" valueType="num">
                                      <p:cBhvr additive="base">
                                        <p:cTn id="186" dur="3000"/>
                                        <p:tgtEl>
                                          <p:spTgt spid="9"/>
                                        </p:tgtEl>
                                        <p:attrNameLst>
                                          <p:attrName>ppt_y</p:attrName>
                                        </p:attrNameLst>
                                      </p:cBhvr>
                                      <p:tavLst>
                                        <p:tav tm="0">
                                          <p:val>
                                            <p:strVal val="ppt_y"/>
                                          </p:val>
                                        </p:tav>
                                        <p:tav tm="100000">
                                          <p:val>
                                            <p:strVal val="ppt_y"/>
                                          </p:val>
                                        </p:tav>
                                      </p:tavLst>
                                    </p:anim>
                                    <p:set>
                                      <p:cBhvr>
                                        <p:cTn id="187" dur="1" fill="hold">
                                          <p:stCondLst>
                                            <p:cond delay="2999"/>
                                          </p:stCondLst>
                                        </p:cTn>
                                        <p:tgtEl>
                                          <p:spTgt spid="9"/>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3000"/>
                                        <p:tgtEl>
                                          <p:spTgt spid="10"/>
                                        </p:tgtEl>
                                        <p:attrNameLst>
                                          <p:attrName>ppt_x</p:attrName>
                                        </p:attrNameLst>
                                      </p:cBhvr>
                                      <p:tavLst>
                                        <p:tav tm="0">
                                          <p:val>
                                            <p:strVal val="ppt_x"/>
                                          </p:val>
                                        </p:tav>
                                        <p:tav tm="100000">
                                          <p:val>
                                            <p:strVal val="0-ppt_w/2"/>
                                          </p:val>
                                        </p:tav>
                                      </p:tavLst>
                                    </p:anim>
                                    <p:anim calcmode="lin" valueType="num">
                                      <p:cBhvr additive="base">
                                        <p:cTn id="190" dur="3000"/>
                                        <p:tgtEl>
                                          <p:spTgt spid="10"/>
                                        </p:tgtEl>
                                        <p:attrNameLst>
                                          <p:attrName>ppt_y</p:attrName>
                                        </p:attrNameLst>
                                      </p:cBhvr>
                                      <p:tavLst>
                                        <p:tav tm="0">
                                          <p:val>
                                            <p:strVal val="ppt_y"/>
                                          </p:val>
                                        </p:tav>
                                        <p:tav tm="100000">
                                          <p:val>
                                            <p:strVal val="ppt_y"/>
                                          </p:val>
                                        </p:tav>
                                      </p:tavLst>
                                    </p:anim>
                                    <p:set>
                                      <p:cBhvr>
                                        <p:cTn id="191" dur="1" fill="hold">
                                          <p:stCondLst>
                                            <p:cond delay="2999"/>
                                          </p:stCondLst>
                                        </p:cTn>
                                        <p:tgtEl>
                                          <p:spTgt spid="10"/>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3000"/>
                                        <p:tgtEl>
                                          <p:spTgt spid="11"/>
                                        </p:tgtEl>
                                        <p:attrNameLst>
                                          <p:attrName>ppt_x</p:attrName>
                                        </p:attrNameLst>
                                      </p:cBhvr>
                                      <p:tavLst>
                                        <p:tav tm="0">
                                          <p:val>
                                            <p:strVal val="ppt_x"/>
                                          </p:val>
                                        </p:tav>
                                        <p:tav tm="100000">
                                          <p:val>
                                            <p:strVal val="0-ppt_w/2"/>
                                          </p:val>
                                        </p:tav>
                                      </p:tavLst>
                                    </p:anim>
                                    <p:anim calcmode="lin" valueType="num">
                                      <p:cBhvr additive="base">
                                        <p:cTn id="194" dur="3000"/>
                                        <p:tgtEl>
                                          <p:spTgt spid="11"/>
                                        </p:tgtEl>
                                        <p:attrNameLst>
                                          <p:attrName>ppt_y</p:attrName>
                                        </p:attrNameLst>
                                      </p:cBhvr>
                                      <p:tavLst>
                                        <p:tav tm="0">
                                          <p:val>
                                            <p:strVal val="ppt_y"/>
                                          </p:val>
                                        </p:tav>
                                        <p:tav tm="100000">
                                          <p:val>
                                            <p:strVal val="ppt_y"/>
                                          </p:val>
                                        </p:tav>
                                      </p:tavLst>
                                    </p:anim>
                                    <p:set>
                                      <p:cBhvr>
                                        <p:cTn id="195" dur="1" fill="hold">
                                          <p:stCondLst>
                                            <p:cond delay="2999"/>
                                          </p:stCondLst>
                                        </p:cTn>
                                        <p:tgtEl>
                                          <p:spTgt spid="11"/>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3000"/>
                                        <p:tgtEl>
                                          <p:spTgt spid="12"/>
                                        </p:tgtEl>
                                        <p:attrNameLst>
                                          <p:attrName>ppt_x</p:attrName>
                                        </p:attrNameLst>
                                      </p:cBhvr>
                                      <p:tavLst>
                                        <p:tav tm="0">
                                          <p:val>
                                            <p:strVal val="ppt_x"/>
                                          </p:val>
                                        </p:tav>
                                        <p:tav tm="100000">
                                          <p:val>
                                            <p:strVal val="0-ppt_w/2"/>
                                          </p:val>
                                        </p:tav>
                                      </p:tavLst>
                                    </p:anim>
                                    <p:anim calcmode="lin" valueType="num">
                                      <p:cBhvr additive="base">
                                        <p:cTn id="198" dur="3000"/>
                                        <p:tgtEl>
                                          <p:spTgt spid="12"/>
                                        </p:tgtEl>
                                        <p:attrNameLst>
                                          <p:attrName>ppt_y</p:attrName>
                                        </p:attrNameLst>
                                      </p:cBhvr>
                                      <p:tavLst>
                                        <p:tav tm="0">
                                          <p:val>
                                            <p:strVal val="ppt_y"/>
                                          </p:val>
                                        </p:tav>
                                        <p:tav tm="100000">
                                          <p:val>
                                            <p:strVal val="ppt_y"/>
                                          </p:val>
                                        </p:tav>
                                      </p:tavLst>
                                    </p:anim>
                                    <p:set>
                                      <p:cBhvr>
                                        <p:cTn id="199" dur="1" fill="hold">
                                          <p:stCondLst>
                                            <p:cond delay="2999"/>
                                          </p:stCondLst>
                                        </p:cTn>
                                        <p:tgtEl>
                                          <p:spTgt spid="12"/>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3000"/>
                                        <p:tgtEl>
                                          <p:spTgt spid="13"/>
                                        </p:tgtEl>
                                        <p:attrNameLst>
                                          <p:attrName>ppt_x</p:attrName>
                                        </p:attrNameLst>
                                      </p:cBhvr>
                                      <p:tavLst>
                                        <p:tav tm="0">
                                          <p:val>
                                            <p:strVal val="ppt_x"/>
                                          </p:val>
                                        </p:tav>
                                        <p:tav tm="100000">
                                          <p:val>
                                            <p:strVal val="0-ppt_w/2"/>
                                          </p:val>
                                        </p:tav>
                                      </p:tavLst>
                                    </p:anim>
                                    <p:anim calcmode="lin" valueType="num">
                                      <p:cBhvr additive="base">
                                        <p:cTn id="202" dur="3000"/>
                                        <p:tgtEl>
                                          <p:spTgt spid="13"/>
                                        </p:tgtEl>
                                        <p:attrNameLst>
                                          <p:attrName>ppt_y</p:attrName>
                                        </p:attrNameLst>
                                      </p:cBhvr>
                                      <p:tavLst>
                                        <p:tav tm="0">
                                          <p:val>
                                            <p:strVal val="ppt_y"/>
                                          </p:val>
                                        </p:tav>
                                        <p:tav tm="100000">
                                          <p:val>
                                            <p:strVal val="ppt_y"/>
                                          </p:val>
                                        </p:tav>
                                      </p:tavLst>
                                    </p:anim>
                                    <p:set>
                                      <p:cBhvr>
                                        <p:cTn id="203" dur="1" fill="hold">
                                          <p:stCondLst>
                                            <p:cond delay="2999"/>
                                          </p:stCondLst>
                                        </p:cTn>
                                        <p:tgtEl>
                                          <p:spTgt spid="13"/>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3000"/>
                                        <p:tgtEl>
                                          <p:spTgt spid="14"/>
                                        </p:tgtEl>
                                        <p:attrNameLst>
                                          <p:attrName>ppt_x</p:attrName>
                                        </p:attrNameLst>
                                      </p:cBhvr>
                                      <p:tavLst>
                                        <p:tav tm="0">
                                          <p:val>
                                            <p:strVal val="ppt_x"/>
                                          </p:val>
                                        </p:tav>
                                        <p:tav tm="100000">
                                          <p:val>
                                            <p:strVal val="0-ppt_w/2"/>
                                          </p:val>
                                        </p:tav>
                                      </p:tavLst>
                                    </p:anim>
                                    <p:anim calcmode="lin" valueType="num">
                                      <p:cBhvr additive="base">
                                        <p:cTn id="206" dur="3000"/>
                                        <p:tgtEl>
                                          <p:spTgt spid="14"/>
                                        </p:tgtEl>
                                        <p:attrNameLst>
                                          <p:attrName>ppt_y</p:attrName>
                                        </p:attrNameLst>
                                      </p:cBhvr>
                                      <p:tavLst>
                                        <p:tav tm="0">
                                          <p:val>
                                            <p:strVal val="ppt_y"/>
                                          </p:val>
                                        </p:tav>
                                        <p:tav tm="100000">
                                          <p:val>
                                            <p:strVal val="ppt_y"/>
                                          </p:val>
                                        </p:tav>
                                      </p:tavLst>
                                    </p:anim>
                                    <p:set>
                                      <p:cBhvr>
                                        <p:cTn id="207" dur="1" fill="hold">
                                          <p:stCondLst>
                                            <p:cond delay="2999"/>
                                          </p:stCondLst>
                                        </p:cTn>
                                        <p:tgtEl>
                                          <p:spTgt spid="14"/>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3000"/>
                                        <p:tgtEl>
                                          <p:spTgt spid="15"/>
                                        </p:tgtEl>
                                        <p:attrNameLst>
                                          <p:attrName>ppt_x</p:attrName>
                                        </p:attrNameLst>
                                      </p:cBhvr>
                                      <p:tavLst>
                                        <p:tav tm="0">
                                          <p:val>
                                            <p:strVal val="ppt_x"/>
                                          </p:val>
                                        </p:tav>
                                        <p:tav tm="100000">
                                          <p:val>
                                            <p:strVal val="0-ppt_w/2"/>
                                          </p:val>
                                        </p:tav>
                                      </p:tavLst>
                                    </p:anim>
                                    <p:anim calcmode="lin" valueType="num">
                                      <p:cBhvr additive="base">
                                        <p:cTn id="210" dur="3000"/>
                                        <p:tgtEl>
                                          <p:spTgt spid="15"/>
                                        </p:tgtEl>
                                        <p:attrNameLst>
                                          <p:attrName>ppt_y</p:attrName>
                                        </p:attrNameLst>
                                      </p:cBhvr>
                                      <p:tavLst>
                                        <p:tav tm="0">
                                          <p:val>
                                            <p:strVal val="ppt_y"/>
                                          </p:val>
                                        </p:tav>
                                        <p:tav tm="100000">
                                          <p:val>
                                            <p:strVal val="ppt_y"/>
                                          </p:val>
                                        </p:tav>
                                      </p:tavLst>
                                    </p:anim>
                                    <p:set>
                                      <p:cBhvr>
                                        <p:cTn id="211" dur="1" fill="hold">
                                          <p:stCondLst>
                                            <p:cond delay="2999"/>
                                          </p:stCondLst>
                                        </p:cTn>
                                        <p:tgtEl>
                                          <p:spTgt spid="15"/>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3000"/>
                                        <p:tgtEl>
                                          <p:spTgt spid="16"/>
                                        </p:tgtEl>
                                        <p:attrNameLst>
                                          <p:attrName>ppt_x</p:attrName>
                                        </p:attrNameLst>
                                      </p:cBhvr>
                                      <p:tavLst>
                                        <p:tav tm="0">
                                          <p:val>
                                            <p:strVal val="ppt_x"/>
                                          </p:val>
                                        </p:tav>
                                        <p:tav tm="100000">
                                          <p:val>
                                            <p:strVal val="0-ppt_w/2"/>
                                          </p:val>
                                        </p:tav>
                                      </p:tavLst>
                                    </p:anim>
                                    <p:anim calcmode="lin" valueType="num">
                                      <p:cBhvr additive="base">
                                        <p:cTn id="214" dur="3000"/>
                                        <p:tgtEl>
                                          <p:spTgt spid="16"/>
                                        </p:tgtEl>
                                        <p:attrNameLst>
                                          <p:attrName>ppt_y</p:attrName>
                                        </p:attrNameLst>
                                      </p:cBhvr>
                                      <p:tavLst>
                                        <p:tav tm="0">
                                          <p:val>
                                            <p:strVal val="ppt_y"/>
                                          </p:val>
                                        </p:tav>
                                        <p:tav tm="100000">
                                          <p:val>
                                            <p:strVal val="ppt_y"/>
                                          </p:val>
                                        </p:tav>
                                      </p:tavLst>
                                    </p:anim>
                                    <p:set>
                                      <p:cBhvr>
                                        <p:cTn id="215" dur="1" fill="hold">
                                          <p:stCondLst>
                                            <p:cond delay="2999"/>
                                          </p:stCondLst>
                                        </p:cTn>
                                        <p:tgtEl>
                                          <p:spTgt spid="16"/>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3000"/>
                                        <p:tgtEl>
                                          <p:spTgt spid="17"/>
                                        </p:tgtEl>
                                        <p:attrNameLst>
                                          <p:attrName>ppt_x</p:attrName>
                                        </p:attrNameLst>
                                      </p:cBhvr>
                                      <p:tavLst>
                                        <p:tav tm="0">
                                          <p:val>
                                            <p:strVal val="ppt_x"/>
                                          </p:val>
                                        </p:tav>
                                        <p:tav tm="100000">
                                          <p:val>
                                            <p:strVal val="0-ppt_w/2"/>
                                          </p:val>
                                        </p:tav>
                                      </p:tavLst>
                                    </p:anim>
                                    <p:anim calcmode="lin" valueType="num">
                                      <p:cBhvr additive="base">
                                        <p:cTn id="218" dur="3000"/>
                                        <p:tgtEl>
                                          <p:spTgt spid="17"/>
                                        </p:tgtEl>
                                        <p:attrNameLst>
                                          <p:attrName>ppt_y</p:attrName>
                                        </p:attrNameLst>
                                      </p:cBhvr>
                                      <p:tavLst>
                                        <p:tav tm="0">
                                          <p:val>
                                            <p:strVal val="ppt_y"/>
                                          </p:val>
                                        </p:tav>
                                        <p:tav tm="100000">
                                          <p:val>
                                            <p:strVal val="ppt_y"/>
                                          </p:val>
                                        </p:tav>
                                      </p:tavLst>
                                    </p:anim>
                                    <p:set>
                                      <p:cBhvr>
                                        <p:cTn id="219" dur="1" fill="hold">
                                          <p:stCondLst>
                                            <p:cond delay="2999"/>
                                          </p:stCondLst>
                                        </p:cTn>
                                        <p:tgtEl>
                                          <p:spTgt spid="17"/>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3000"/>
                                        <p:tgtEl>
                                          <p:spTgt spid="18"/>
                                        </p:tgtEl>
                                        <p:attrNameLst>
                                          <p:attrName>ppt_x</p:attrName>
                                        </p:attrNameLst>
                                      </p:cBhvr>
                                      <p:tavLst>
                                        <p:tav tm="0">
                                          <p:val>
                                            <p:strVal val="ppt_x"/>
                                          </p:val>
                                        </p:tav>
                                        <p:tav tm="100000">
                                          <p:val>
                                            <p:strVal val="0-ppt_w/2"/>
                                          </p:val>
                                        </p:tav>
                                      </p:tavLst>
                                    </p:anim>
                                    <p:anim calcmode="lin" valueType="num">
                                      <p:cBhvr additive="base">
                                        <p:cTn id="222" dur="3000"/>
                                        <p:tgtEl>
                                          <p:spTgt spid="18"/>
                                        </p:tgtEl>
                                        <p:attrNameLst>
                                          <p:attrName>ppt_y</p:attrName>
                                        </p:attrNameLst>
                                      </p:cBhvr>
                                      <p:tavLst>
                                        <p:tav tm="0">
                                          <p:val>
                                            <p:strVal val="ppt_y"/>
                                          </p:val>
                                        </p:tav>
                                        <p:tav tm="100000">
                                          <p:val>
                                            <p:strVal val="ppt_y"/>
                                          </p:val>
                                        </p:tav>
                                      </p:tavLst>
                                    </p:anim>
                                    <p:set>
                                      <p:cBhvr>
                                        <p:cTn id="223" dur="1" fill="hold">
                                          <p:stCondLst>
                                            <p:cond delay="2999"/>
                                          </p:stCondLst>
                                        </p:cTn>
                                        <p:tgtEl>
                                          <p:spTgt spid="18"/>
                                        </p:tgtEl>
                                        <p:attrNameLst>
                                          <p:attrName>style.visibility</p:attrName>
                                        </p:attrNameLst>
                                      </p:cBhvr>
                                      <p:to>
                                        <p:strVal val="hidden"/>
                                      </p:to>
                                    </p:set>
                                  </p:childTnLst>
                                </p:cTn>
                              </p:par>
                              <p:par>
                                <p:cTn id="224" presetID="2" presetClass="exit" presetSubtype="8" fill="hold" grpId="3" nodeType="withEffect">
                                  <p:stCondLst>
                                    <p:cond delay="0"/>
                                  </p:stCondLst>
                                  <p:childTnLst>
                                    <p:anim calcmode="lin" valueType="num">
                                      <p:cBhvr additive="base">
                                        <p:cTn id="225" dur="3000"/>
                                        <p:tgtEl>
                                          <p:spTgt spid="19"/>
                                        </p:tgtEl>
                                        <p:attrNameLst>
                                          <p:attrName>ppt_x</p:attrName>
                                        </p:attrNameLst>
                                      </p:cBhvr>
                                      <p:tavLst>
                                        <p:tav tm="0">
                                          <p:val>
                                            <p:strVal val="ppt_x"/>
                                          </p:val>
                                        </p:tav>
                                        <p:tav tm="100000">
                                          <p:val>
                                            <p:strVal val="0-ppt_w/2"/>
                                          </p:val>
                                        </p:tav>
                                      </p:tavLst>
                                    </p:anim>
                                    <p:anim calcmode="lin" valueType="num">
                                      <p:cBhvr additive="base">
                                        <p:cTn id="226" dur="3000"/>
                                        <p:tgtEl>
                                          <p:spTgt spid="19"/>
                                        </p:tgtEl>
                                        <p:attrNameLst>
                                          <p:attrName>ppt_y</p:attrName>
                                        </p:attrNameLst>
                                      </p:cBhvr>
                                      <p:tavLst>
                                        <p:tav tm="0">
                                          <p:val>
                                            <p:strVal val="ppt_y"/>
                                          </p:val>
                                        </p:tav>
                                        <p:tav tm="100000">
                                          <p:val>
                                            <p:strVal val="ppt_y"/>
                                          </p:val>
                                        </p:tav>
                                      </p:tavLst>
                                    </p:anim>
                                    <p:set>
                                      <p:cBhvr>
                                        <p:cTn id="227" dur="1" fill="hold">
                                          <p:stCondLst>
                                            <p:cond delay="2999"/>
                                          </p:stCondLst>
                                        </p:cTn>
                                        <p:tgtEl>
                                          <p:spTgt spid="19"/>
                                        </p:tgtEl>
                                        <p:attrNameLst>
                                          <p:attrName>style.visibility</p:attrName>
                                        </p:attrNameLst>
                                      </p:cBhvr>
                                      <p:to>
                                        <p:strVal val="hidden"/>
                                      </p:to>
                                    </p:set>
                                  </p:childTnLst>
                                </p:cTn>
                              </p:par>
                              <p:par>
                                <p:cTn id="228" presetID="2" presetClass="exit" presetSubtype="8" fill="hold" grpId="3" nodeType="withEffect">
                                  <p:stCondLst>
                                    <p:cond delay="0"/>
                                  </p:stCondLst>
                                  <p:childTnLst>
                                    <p:anim calcmode="lin" valueType="num">
                                      <p:cBhvr additive="base">
                                        <p:cTn id="229" dur="3000"/>
                                        <p:tgtEl>
                                          <p:spTgt spid="20"/>
                                        </p:tgtEl>
                                        <p:attrNameLst>
                                          <p:attrName>ppt_x</p:attrName>
                                        </p:attrNameLst>
                                      </p:cBhvr>
                                      <p:tavLst>
                                        <p:tav tm="0">
                                          <p:val>
                                            <p:strVal val="ppt_x"/>
                                          </p:val>
                                        </p:tav>
                                        <p:tav tm="100000">
                                          <p:val>
                                            <p:strVal val="0-ppt_w/2"/>
                                          </p:val>
                                        </p:tav>
                                      </p:tavLst>
                                    </p:anim>
                                    <p:anim calcmode="lin" valueType="num">
                                      <p:cBhvr additive="base">
                                        <p:cTn id="230" dur="3000"/>
                                        <p:tgtEl>
                                          <p:spTgt spid="20"/>
                                        </p:tgtEl>
                                        <p:attrNameLst>
                                          <p:attrName>ppt_y</p:attrName>
                                        </p:attrNameLst>
                                      </p:cBhvr>
                                      <p:tavLst>
                                        <p:tav tm="0">
                                          <p:val>
                                            <p:strVal val="ppt_y"/>
                                          </p:val>
                                        </p:tav>
                                        <p:tav tm="100000">
                                          <p:val>
                                            <p:strVal val="ppt_y"/>
                                          </p:val>
                                        </p:tav>
                                      </p:tavLst>
                                    </p:anim>
                                    <p:set>
                                      <p:cBhvr>
                                        <p:cTn id="231" dur="1" fill="hold">
                                          <p:stCondLst>
                                            <p:cond delay="2999"/>
                                          </p:stCondLst>
                                        </p:cTn>
                                        <p:tgtEl>
                                          <p:spTgt spid="20"/>
                                        </p:tgtEl>
                                        <p:attrNameLst>
                                          <p:attrName>style.visibility</p:attrName>
                                        </p:attrNameLst>
                                      </p:cBhvr>
                                      <p:to>
                                        <p:strVal val="hidden"/>
                                      </p:to>
                                    </p:set>
                                  </p:childTnLst>
                                </p:cTn>
                              </p:par>
                              <p:par>
                                <p:cTn id="232" presetID="2" presetClass="exit" presetSubtype="8" fill="hold" grpId="3" nodeType="withEffect">
                                  <p:stCondLst>
                                    <p:cond delay="0"/>
                                  </p:stCondLst>
                                  <p:childTnLst>
                                    <p:anim calcmode="lin" valueType="num">
                                      <p:cBhvr additive="base">
                                        <p:cTn id="233" dur="3000"/>
                                        <p:tgtEl>
                                          <p:spTgt spid="21"/>
                                        </p:tgtEl>
                                        <p:attrNameLst>
                                          <p:attrName>ppt_x</p:attrName>
                                        </p:attrNameLst>
                                      </p:cBhvr>
                                      <p:tavLst>
                                        <p:tav tm="0">
                                          <p:val>
                                            <p:strVal val="ppt_x"/>
                                          </p:val>
                                        </p:tav>
                                        <p:tav tm="100000">
                                          <p:val>
                                            <p:strVal val="0-ppt_w/2"/>
                                          </p:val>
                                        </p:tav>
                                      </p:tavLst>
                                    </p:anim>
                                    <p:anim calcmode="lin" valueType="num">
                                      <p:cBhvr additive="base">
                                        <p:cTn id="234" dur="3000"/>
                                        <p:tgtEl>
                                          <p:spTgt spid="21"/>
                                        </p:tgtEl>
                                        <p:attrNameLst>
                                          <p:attrName>ppt_y</p:attrName>
                                        </p:attrNameLst>
                                      </p:cBhvr>
                                      <p:tavLst>
                                        <p:tav tm="0">
                                          <p:val>
                                            <p:strVal val="ppt_y"/>
                                          </p:val>
                                        </p:tav>
                                        <p:tav tm="100000">
                                          <p:val>
                                            <p:strVal val="ppt_y"/>
                                          </p:val>
                                        </p:tav>
                                      </p:tavLst>
                                    </p:anim>
                                    <p:set>
                                      <p:cBhvr>
                                        <p:cTn id="235" dur="1" fill="hold">
                                          <p:stCondLst>
                                            <p:cond delay="2999"/>
                                          </p:stCondLst>
                                        </p:cTn>
                                        <p:tgtEl>
                                          <p:spTgt spid="21"/>
                                        </p:tgtEl>
                                        <p:attrNameLst>
                                          <p:attrName>style.visibility</p:attrName>
                                        </p:attrNameLst>
                                      </p:cBhvr>
                                      <p:to>
                                        <p:strVal val="hidden"/>
                                      </p:to>
                                    </p:set>
                                  </p:childTnLst>
                                </p:cTn>
                              </p:par>
                              <p:par>
                                <p:cTn id="236" presetID="2" presetClass="exit" presetSubtype="8" fill="hold" grpId="3" nodeType="withEffect">
                                  <p:stCondLst>
                                    <p:cond delay="0"/>
                                  </p:stCondLst>
                                  <p:childTnLst>
                                    <p:anim calcmode="lin" valueType="num">
                                      <p:cBhvr additive="base">
                                        <p:cTn id="237" dur="3000"/>
                                        <p:tgtEl>
                                          <p:spTgt spid="22"/>
                                        </p:tgtEl>
                                        <p:attrNameLst>
                                          <p:attrName>ppt_x</p:attrName>
                                        </p:attrNameLst>
                                      </p:cBhvr>
                                      <p:tavLst>
                                        <p:tav tm="0">
                                          <p:val>
                                            <p:strVal val="ppt_x"/>
                                          </p:val>
                                        </p:tav>
                                        <p:tav tm="100000">
                                          <p:val>
                                            <p:strVal val="0-ppt_w/2"/>
                                          </p:val>
                                        </p:tav>
                                      </p:tavLst>
                                    </p:anim>
                                    <p:anim calcmode="lin" valueType="num">
                                      <p:cBhvr additive="base">
                                        <p:cTn id="238" dur="3000"/>
                                        <p:tgtEl>
                                          <p:spTgt spid="22"/>
                                        </p:tgtEl>
                                        <p:attrNameLst>
                                          <p:attrName>ppt_y</p:attrName>
                                        </p:attrNameLst>
                                      </p:cBhvr>
                                      <p:tavLst>
                                        <p:tav tm="0">
                                          <p:val>
                                            <p:strVal val="ppt_y"/>
                                          </p:val>
                                        </p:tav>
                                        <p:tav tm="100000">
                                          <p:val>
                                            <p:strVal val="ppt_y"/>
                                          </p:val>
                                        </p:tav>
                                      </p:tavLst>
                                    </p:anim>
                                    <p:set>
                                      <p:cBhvr>
                                        <p:cTn id="239" dur="1" fill="hold">
                                          <p:stCondLst>
                                            <p:cond delay="2999"/>
                                          </p:stCondLst>
                                        </p:cTn>
                                        <p:tgtEl>
                                          <p:spTgt spid="22"/>
                                        </p:tgtEl>
                                        <p:attrNameLst>
                                          <p:attrName>style.visibility</p:attrName>
                                        </p:attrNameLst>
                                      </p:cBhvr>
                                      <p:to>
                                        <p:strVal val="hidden"/>
                                      </p:to>
                                    </p:set>
                                  </p:childTnLst>
                                </p:cTn>
                              </p:par>
                              <p:par>
                                <p:cTn id="240" presetID="2" presetClass="exit" presetSubtype="8" fill="hold" grpId="3" nodeType="withEffect">
                                  <p:stCondLst>
                                    <p:cond delay="0"/>
                                  </p:stCondLst>
                                  <p:childTnLst>
                                    <p:anim calcmode="lin" valueType="num">
                                      <p:cBhvr additive="base">
                                        <p:cTn id="241" dur="3000"/>
                                        <p:tgtEl>
                                          <p:spTgt spid="23"/>
                                        </p:tgtEl>
                                        <p:attrNameLst>
                                          <p:attrName>ppt_x</p:attrName>
                                        </p:attrNameLst>
                                      </p:cBhvr>
                                      <p:tavLst>
                                        <p:tav tm="0">
                                          <p:val>
                                            <p:strVal val="ppt_x"/>
                                          </p:val>
                                        </p:tav>
                                        <p:tav tm="100000">
                                          <p:val>
                                            <p:strVal val="0-ppt_w/2"/>
                                          </p:val>
                                        </p:tav>
                                      </p:tavLst>
                                    </p:anim>
                                    <p:anim calcmode="lin" valueType="num">
                                      <p:cBhvr additive="base">
                                        <p:cTn id="242" dur="3000"/>
                                        <p:tgtEl>
                                          <p:spTgt spid="23"/>
                                        </p:tgtEl>
                                        <p:attrNameLst>
                                          <p:attrName>ppt_y</p:attrName>
                                        </p:attrNameLst>
                                      </p:cBhvr>
                                      <p:tavLst>
                                        <p:tav tm="0">
                                          <p:val>
                                            <p:strVal val="ppt_y"/>
                                          </p:val>
                                        </p:tav>
                                        <p:tav tm="100000">
                                          <p:val>
                                            <p:strVal val="ppt_y"/>
                                          </p:val>
                                        </p:tav>
                                      </p:tavLst>
                                    </p:anim>
                                    <p:set>
                                      <p:cBhvr>
                                        <p:cTn id="243" dur="1" fill="hold">
                                          <p:stCondLst>
                                            <p:cond delay="2999"/>
                                          </p:stCondLst>
                                        </p:cTn>
                                        <p:tgtEl>
                                          <p:spTgt spid="23"/>
                                        </p:tgtEl>
                                        <p:attrNameLst>
                                          <p:attrName>style.visibility</p:attrName>
                                        </p:attrNameLst>
                                      </p:cBhvr>
                                      <p:to>
                                        <p:strVal val="hidden"/>
                                      </p:to>
                                    </p:set>
                                  </p:childTnLst>
                                </p:cTn>
                              </p:par>
                              <p:par>
                                <p:cTn id="244" presetID="2" presetClass="exit" presetSubtype="8" fill="hold" grpId="3" nodeType="withEffect">
                                  <p:stCondLst>
                                    <p:cond delay="0"/>
                                  </p:stCondLst>
                                  <p:childTnLst>
                                    <p:anim calcmode="lin" valueType="num">
                                      <p:cBhvr additive="base">
                                        <p:cTn id="245" dur="3000"/>
                                        <p:tgtEl>
                                          <p:spTgt spid="24"/>
                                        </p:tgtEl>
                                        <p:attrNameLst>
                                          <p:attrName>ppt_x</p:attrName>
                                        </p:attrNameLst>
                                      </p:cBhvr>
                                      <p:tavLst>
                                        <p:tav tm="0">
                                          <p:val>
                                            <p:strVal val="ppt_x"/>
                                          </p:val>
                                        </p:tav>
                                        <p:tav tm="100000">
                                          <p:val>
                                            <p:strVal val="0-ppt_w/2"/>
                                          </p:val>
                                        </p:tav>
                                      </p:tavLst>
                                    </p:anim>
                                    <p:anim calcmode="lin" valueType="num">
                                      <p:cBhvr additive="base">
                                        <p:cTn id="246" dur="3000"/>
                                        <p:tgtEl>
                                          <p:spTgt spid="24"/>
                                        </p:tgtEl>
                                        <p:attrNameLst>
                                          <p:attrName>ppt_y</p:attrName>
                                        </p:attrNameLst>
                                      </p:cBhvr>
                                      <p:tavLst>
                                        <p:tav tm="0">
                                          <p:val>
                                            <p:strVal val="ppt_y"/>
                                          </p:val>
                                        </p:tav>
                                        <p:tav tm="100000">
                                          <p:val>
                                            <p:strVal val="ppt_y"/>
                                          </p:val>
                                        </p:tav>
                                      </p:tavLst>
                                    </p:anim>
                                    <p:set>
                                      <p:cBhvr>
                                        <p:cTn id="247" dur="1" fill="hold">
                                          <p:stCondLst>
                                            <p:cond delay="2999"/>
                                          </p:stCondLst>
                                        </p:cTn>
                                        <p:tgtEl>
                                          <p:spTgt spid="24"/>
                                        </p:tgtEl>
                                        <p:attrNameLst>
                                          <p:attrName>style.visibility</p:attrName>
                                        </p:attrNameLst>
                                      </p:cBhvr>
                                      <p:to>
                                        <p:strVal val="hidden"/>
                                      </p:to>
                                    </p:set>
                                  </p:childTnLst>
                                </p:cTn>
                              </p:par>
                              <p:par>
                                <p:cTn id="248" presetID="2" presetClass="exit" presetSubtype="8" fill="hold" grpId="3" nodeType="withEffect">
                                  <p:stCondLst>
                                    <p:cond delay="0"/>
                                  </p:stCondLst>
                                  <p:childTnLst>
                                    <p:anim calcmode="lin" valueType="num">
                                      <p:cBhvr additive="base">
                                        <p:cTn id="249" dur="3000"/>
                                        <p:tgtEl>
                                          <p:spTgt spid="25"/>
                                        </p:tgtEl>
                                        <p:attrNameLst>
                                          <p:attrName>ppt_x</p:attrName>
                                        </p:attrNameLst>
                                      </p:cBhvr>
                                      <p:tavLst>
                                        <p:tav tm="0">
                                          <p:val>
                                            <p:strVal val="ppt_x"/>
                                          </p:val>
                                        </p:tav>
                                        <p:tav tm="100000">
                                          <p:val>
                                            <p:strVal val="0-ppt_w/2"/>
                                          </p:val>
                                        </p:tav>
                                      </p:tavLst>
                                    </p:anim>
                                    <p:anim calcmode="lin" valueType="num">
                                      <p:cBhvr additive="base">
                                        <p:cTn id="250" dur="3000"/>
                                        <p:tgtEl>
                                          <p:spTgt spid="25"/>
                                        </p:tgtEl>
                                        <p:attrNameLst>
                                          <p:attrName>ppt_y</p:attrName>
                                        </p:attrNameLst>
                                      </p:cBhvr>
                                      <p:tavLst>
                                        <p:tav tm="0">
                                          <p:val>
                                            <p:strVal val="ppt_y"/>
                                          </p:val>
                                        </p:tav>
                                        <p:tav tm="100000">
                                          <p:val>
                                            <p:strVal val="ppt_y"/>
                                          </p:val>
                                        </p:tav>
                                      </p:tavLst>
                                    </p:anim>
                                    <p:set>
                                      <p:cBhvr>
                                        <p:cTn id="251" dur="1" fill="hold">
                                          <p:stCondLst>
                                            <p:cond delay="2999"/>
                                          </p:stCondLst>
                                        </p:cTn>
                                        <p:tgtEl>
                                          <p:spTgt spid="25"/>
                                        </p:tgtEl>
                                        <p:attrNameLst>
                                          <p:attrName>style.visibility</p:attrName>
                                        </p:attrNameLst>
                                      </p:cBhvr>
                                      <p:to>
                                        <p:strVal val="hidden"/>
                                      </p:to>
                                    </p:set>
                                  </p:childTnLst>
                                </p:cTn>
                              </p:par>
                              <p:par>
                                <p:cTn id="252" presetID="2" presetClass="exit" presetSubtype="8" fill="hold" grpId="3" nodeType="withEffect">
                                  <p:stCondLst>
                                    <p:cond delay="0"/>
                                  </p:stCondLst>
                                  <p:childTnLst>
                                    <p:anim calcmode="lin" valueType="num">
                                      <p:cBhvr additive="base">
                                        <p:cTn id="253" dur="3000"/>
                                        <p:tgtEl>
                                          <p:spTgt spid="26"/>
                                        </p:tgtEl>
                                        <p:attrNameLst>
                                          <p:attrName>ppt_x</p:attrName>
                                        </p:attrNameLst>
                                      </p:cBhvr>
                                      <p:tavLst>
                                        <p:tav tm="0">
                                          <p:val>
                                            <p:strVal val="ppt_x"/>
                                          </p:val>
                                        </p:tav>
                                        <p:tav tm="100000">
                                          <p:val>
                                            <p:strVal val="0-ppt_w/2"/>
                                          </p:val>
                                        </p:tav>
                                      </p:tavLst>
                                    </p:anim>
                                    <p:anim calcmode="lin" valueType="num">
                                      <p:cBhvr additive="base">
                                        <p:cTn id="254" dur="3000"/>
                                        <p:tgtEl>
                                          <p:spTgt spid="26"/>
                                        </p:tgtEl>
                                        <p:attrNameLst>
                                          <p:attrName>ppt_y</p:attrName>
                                        </p:attrNameLst>
                                      </p:cBhvr>
                                      <p:tavLst>
                                        <p:tav tm="0">
                                          <p:val>
                                            <p:strVal val="ppt_y"/>
                                          </p:val>
                                        </p:tav>
                                        <p:tav tm="100000">
                                          <p:val>
                                            <p:strVal val="ppt_y"/>
                                          </p:val>
                                        </p:tav>
                                      </p:tavLst>
                                    </p:anim>
                                    <p:set>
                                      <p:cBhvr>
                                        <p:cTn id="255" dur="1" fill="hold">
                                          <p:stCondLst>
                                            <p:cond delay="2999"/>
                                          </p:stCondLst>
                                        </p:cTn>
                                        <p:tgtEl>
                                          <p:spTgt spid="26"/>
                                        </p:tgtEl>
                                        <p:attrNameLst>
                                          <p:attrName>style.visibility</p:attrName>
                                        </p:attrNameLst>
                                      </p:cBhvr>
                                      <p:to>
                                        <p:strVal val="hidden"/>
                                      </p:to>
                                    </p:set>
                                  </p:childTnLst>
                                </p:cTn>
                              </p:par>
                              <p:par>
                                <p:cTn id="256" presetID="2" presetClass="entr" presetSubtype="2" fill="hold" nodeType="withEffect">
                                  <p:stCondLst>
                                    <p:cond delay="0"/>
                                  </p:stCondLst>
                                  <p:childTnLst>
                                    <p:set>
                                      <p:cBhvr>
                                        <p:cTn id="257" dur="1" fill="hold">
                                          <p:stCondLst>
                                            <p:cond delay="0"/>
                                          </p:stCondLst>
                                        </p:cTn>
                                        <p:tgtEl>
                                          <p:spTgt spid="6"/>
                                        </p:tgtEl>
                                        <p:attrNameLst>
                                          <p:attrName>style.visibility</p:attrName>
                                        </p:attrNameLst>
                                      </p:cBhvr>
                                      <p:to>
                                        <p:strVal val="visible"/>
                                      </p:to>
                                    </p:set>
                                    <p:anim calcmode="lin" valueType="num">
                                      <p:cBhvr additive="base">
                                        <p:cTn id="258" dur="3000" fill="hold"/>
                                        <p:tgtEl>
                                          <p:spTgt spid="6"/>
                                        </p:tgtEl>
                                        <p:attrNameLst>
                                          <p:attrName>ppt_x</p:attrName>
                                        </p:attrNameLst>
                                      </p:cBhvr>
                                      <p:tavLst>
                                        <p:tav tm="0">
                                          <p:val>
                                            <p:strVal val="1+#ppt_w/2"/>
                                          </p:val>
                                        </p:tav>
                                        <p:tav tm="100000">
                                          <p:val>
                                            <p:strVal val="#ppt_x"/>
                                          </p:val>
                                        </p:tav>
                                      </p:tavLst>
                                    </p:anim>
                                    <p:anim calcmode="lin" valueType="num">
                                      <p:cBhvr additive="base">
                                        <p:cTn id="259" dur="3000" fill="hold"/>
                                        <p:tgtEl>
                                          <p:spTgt spid="6"/>
                                        </p:tgtEl>
                                        <p:attrNameLst>
                                          <p:attrName>ppt_y</p:attrName>
                                        </p:attrNameLst>
                                      </p:cBhvr>
                                      <p:tavLst>
                                        <p:tav tm="0">
                                          <p:val>
                                            <p:strVal val="#ppt_y"/>
                                          </p:val>
                                        </p:tav>
                                        <p:tav tm="100000">
                                          <p:val>
                                            <p:strVal val="#ppt_y"/>
                                          </p:val>
                                        </p:tav>
                                      </p:tavLst>
                                    </p:anim>
                                  </p:childTnLst>
                                </p:cTn>
                              </p:par>
                            </p:childTnLst>
                          </p:cTn>
                        </p:par>
                        <p:par>
                          <p:cTn id="260" fill="hold">
                            <p:stCondLst>
                              <p:cond delay="6000"/>
                            </p:stCondLst>
                            <p:childTnLst>
                              <p:par>
                                <p:cTn id="261" presetID="29" presetClass="entr" presetSubtype="0" fill="hold" grpId="0" nodeType="afterEffect">
                                  <p:stCondLst>
                                    <p:cond delay="0"/>
                                  </p:stCondLst>
                                  <p:childTnLst>
                                    <p:set>
                                      <p:cBhvr>
                                        <p:cTn id="262" dur="1" fill="hold">
                                          <p:stCondLst>
                                            <p:cond delay="0"/>
                                          </p:stCondLst>
                                        </p:cTn>
                                        <p:tgtEl>
                                          <p:spTgt spid="7"/>
                                        </p:tgtEl>
                                        <p:attrNameLst>
                                          <p:attrName>style.visibility</p:attrName>
                                        </p:attrNameLst>
                                      </p:cBhvr>
                                      <p:to>
                                        <p:strVal val="visible"/>
                                      </p:to>
                                    </p:set>
                                    <p:anim calcmode="lin" valueType="num">
                                      <p:cBhvr>
                                        <p:cTn id="263" dur="2000" fill="hold"/>
                                        <p:tgtEl>
                                          <p:spTgt spid="7"/>
                                        </p:tgtEl>
                                        <p:attrNameLst>
                                          <p:attrName>ppt_x</p:attrName>
                                        </p:attrNameLst>
                                      </p:cBhvr>
                                      <p:tavLst>
                                        <p:tav tm="0">
                                          <p:val>
                                            <p:strVal val="#ppt_x-.2"/>
                                          </p:val>
                                        </p:tav>
                                        <p:tav tm="100000">
                                          <p:val>
                                            <p:strVal val="#ppt_x"/>
                                          </p:val>
                                        </p:tav>
                                      </p:tavLst>
                                    </p:anim>
                                    <p:anim calcmode="lin" valueType="num">
                                      <p:cBhvr>
                                        <p:cTn id="264"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aby-88b13a822d421934bc6e1244f38dab1eefb93d6b-s6-c30.jpg"/>
          <p:cNvPicPr>
            <a:picLocks noChangeAspect="1"/>
          </p:cNvPicPr>
          <p:nvPr/>
        </p:nvPicPr>
        <p:blipFill>
          <a:blip r:embed="rId2"/>
          <a:stretch>
            <a:fillRect/>
          </a:stretch>
        </p:blipFill>
        <p:spPr>
          <a:xfrm>
            <a:off x="0" y="3345"/>
            <a:ext cx="9144000" cy="6851309"/>
          </a:xfrm>
          <a:prstGeom prst="rect">
            <a:avLst/>
          </a:prstGeom>
        </p:spPr>
      </p:pic>
      <p:sp>
        <p:nvSpPr>
          <p:cNvPr id="6" name="5 CuadroTexto"/>
          <p:cNvSpPr txBox="1"/>
          <p:nvPr/>
        </p:nvSpPr>
        <p:spPr>
          <a:xfrm>
            <a:off x="4286248" y="571480"/>
            <a:ext cx="4286280" cy="3170099"/>
          </a:xfrm>
          <a:prstGeom prst="rect">
            <a:avLst/>
          </a:prstGeom>
          <a:noFill/>
        </p:spPr>
        <p:txBody>
          <a:bodyPr wrap="square" rtlCol="0">
            <a:spAutoFit/>
          </a:bodyPr>
          <a:lstStyle/>
          <a:p>
            <a:pPr algn="ctr"/>
            <a:r>
              <a:rPr lang="es-ES" sz="2000" b="1" dirty="0" smtClean="0">
                <a:solidFill>
                  <a:srgbClr val="FFCC66"/>
                </a:solidFill>
                <a:effectLst>
                  <a:outerShdw blurRad="38100" dist="38100" dir="2700000" algn="tl">
                    <a:srgbClr val="000000">
                      <a:alpha val="43137"/>
                    </a:srgbClr>
                  </a:outerShdw>
                </a:effectLst>
              </a:rPr>
              <a:t>Reconfortado, siguió caminando, solo pensaba en llegar a casa, con amor abrazar a su bebé, pensando que abrazarlo solo sería por segundos, ya que el pequeño empezaba a tener la necesidad de su propia libertad para mover piernas y brazos, sin que ningún oso protector se lo impidiera.</a:t>
            </a:r>
            <a:br>
              <a:rPr lang="es-ES" sz="2000" b="1" dirty="0" smtClean="0">
                <a:solidFill>
                  <a:srgbClr val="FFCC66"/>
                </a:solidFill>
                <a:effectLst>
                  <a:outerShdw blurRad="38100" dist="38100" dir="2700000" algn="tl">
                    <a:srgbClr val="000000">
                      <a:alpha val="43137"/>
                    </a:srgbClr>
                  </a:outerShdw>
                </a:effectLst>
              </a:rPr>
            </a:br>
            <a:endParaRPr lang="es-ES" sz="2000" b="1" dirty="0" smtClean="0">
              <a:solidFill>
                <a:srgbClr val="FFCC66"/>
              </a:solidFill>
              <a:effectLst>
                <a:outerShdw blurRad="38100" dist="38100" dir="2700000" algn="tl">
                  <a:srgbClr val="000000">
                    <a:alpha val="43137"/>
                  </a:srgbClr>
                </a:outerShdw>
              </a:effectLst>
            </a:endParaRPr>
          </a:p>
          <a:p>
            <a:pPr algn="ctr"/>
            <a:endParaRPr lang="es-ES" sz="2000" b="1" dirty="0">
              <a:solidFill>
                <a:srgbClr val="FFCC66"/>
              </a:solidFill>
              <a:effectLst>
                <a:outerShdw blurRad="38100" dist="38100" dir="2700000" algn="tl">
                  <a:srgbClr val="000000">
                    <a:alpha val="43137"/>
                  </a:srgbClr>
                </a:outerShdw>
              </a:effectLst>
            </a:endParaRPr>
          </a:p>
        </p:txBody>
      </p:sp>
      <p:sp>
        <p:nvSpPr>
          <p:cNvPr id="7" name="6 Paralelogramo"/>
          <p:cNvSpPr/>
          <p:nvPr/>
        </p:nvSpPr>
        <p:spPr>
          <a:xfrm flipH="1">
            <a:off x="1714480" y="1428736"/>
            <a:ext cx="24288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643438" y="1428736"/>
            <a:ext cx="22764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5143504" y="1428736"/>
            <a:ext cx="22764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295508" y="1438260"/>
            <a:ext cx="24288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571472" y="1428736"/>
            <a:ext cx="24288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1152500" y="1438260"/>
            <a:ext cx="24288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643570" y="1428736"/>
            <a:ext cx="22764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6143636" y="1428736"/>
            <a:ext cx="22764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0" y="1428736"/>
            <a:ext cx="2428892" cy="4000528"/>
          </a:xfrm>
          <a:prstGeom prst="parallelogram">
            <a:avLst>
              <a:gd name="adj" fmla="val 80186"/>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6643702" y="1428736"/>
            <a:ext cx="2214578" cy="4000528"/>
          </a:xfrm>
          <a:prstGeom prst="parallelogram">
            <a:avLst>
              <a:gd name="adj" fmla="val 81381"/>
            </a:avLst>
          </a:prstGeom>
          <a:gradFill flip="none" rotWithShape="1">
            <a:gsLst>
              <a:gs pos="48000">
                <a:schemeClr val="accent6">
                  <a:lumMod val="50000"/>
                  <a:alpha val="43000"/>
                </a:schemeClr>
              </a:gs>
              <a:gs pos="50000">
                <a:srgbClr val="FFCC66">
                  <a:shade val="67500"/>
                  <a:satMod val="115000"/>
                </a:srgbClr>
              </a:gs>
              <a:gs pos="100000">
                <a:srgbClr val="FFCC66">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1+#ppt_h/2"/>
                                          </p:val>
                                        </p:tav>
                                        <p:tav tm="100000">
                                          <p:val>
                                            <p:strVal val="#ppt_y"/>
                                          </p:val>
                                        </p:tav>
                                      </p:tavLst>
                                    </p:anim>
                                  </p:childTnLst>
                                </p:cTn>
                              </p:par>
                              <p:par>
                                <p:cTn id="48" presetID="3" presetClass="entr" presetSubtype="10"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linds(horizontal)">
                                      <p:cBhvr>
                                        <p:cTn id="50" dur="3000"/>
                                        <p:tgtEl>
                                          <p:spTgt spid="7"/>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horizontal)">
                                      <p:cBhvr>
                                        <p:cTn id="53" dur="3000"/>
                                        <p:tgtEl>
                                          <p:spTgt spid="8"/>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horizontal)">
                                      <p:cBhvr>
                                        <p:cTn id="56" dur="3000"/>
                                        <p:tgtEl>
                                          <p:spTgt spid="9"/>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linds(horizontal)">
                                      <p:cBhvr>
                                        <p:cTn id="59" dur="3000"/>
                                        <p:tgtEl>
                                          <p:spTgt spid="10"/>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horizontal)">
                                      <p:cBhvr>
                                        <p:cTn id="62" dur="3000"/>
                                        <p:tgtEl>
                                          <p:spTgt spid="11"/>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horizontal)">
                                      <p:cBhvr>
                                        <p:cTn id="65" dur="3000"/>
                                        <p:tgtEl>
                                          <p:spTgt spid="12"/>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blinds(horizontal)">
                                      <p:cBhvr>
                                        <p:cTn id="68" dur="3000"/>
                                        <p:tgtEl>
                                          <p:spTgt spid="13"/>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horizontal)">
                                      <p:cBhvr>
                                        <p:cTn id="71" dur="3000"/>
                                        <p:tgtEl>
                                          <p:spTgt spid="14"/>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blinds(horizontal)">
                                      <p:cBhvr>
                                        <p:cTn id="74" dur="3000"/>
                                        <p:tgtEl>
                                          <p:spTgt spid="15"/>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blinds(horizontal)">
                                      <p:cBhvr>
                                        <p:cTn id="77" dur="3000"/>
                                        <p:tgtEl>
                                          <p:spTgt spid="16"/>
                                        </p:tgtEl>
                                      </p:cBhvr>
                                    </p:animEffect>
                                  </p:childTnLst>
                                </p:cTn>
                              </p:par>
                              <p:par>
                                <p:cTn id="78" presetID="8" presetClass="emph" presetSubtype="0" fill="hold" grpId="2"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10"/>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5"/>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8"/>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3"/>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16"/>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7"/>
                                        </p:tgtEl>
                                        <p:attrNameLst>
                                          <p:attrName>ppt_x</p:attrName>
                                        </p:attrNameLst>
                                      </p:cBhvr>
                                      <p:tavLst>
                                        <p:tav tm="0">
                                          <p:val>
                                            <p:strVal val="ppt_x"/>
                                          </p:val>
                                        </p:tav>
                                        <p:tav tm="100000">
                                          <p:val>
                                            <p:strVal val="1+ppt_w/2"/>
                                          </p:val>
                                        </p:tav>
                                      </p:tavLst>
                                    </p:anim>
                                    <p:anim calcmode="lin" valueType="num">
                                      <p:cBhvr additive="base">
                                        <p:cTn id="101" dur="3000"/>
                                        <p:tgtEl>
                                          <p:spTgt spid="7"/>
                                        </p:tgtEl>
                                        <p:attrNameLst>
                                          <p:attrName>ppt_y</p:attrName>
                                        </p:attrNameLst>
                                      </p:cBhvr>
                                      <p:tavLst>
                                        <p:tav tm="0">
                                          <p:val>
                                            <p:strVal val="ppt_y"/>
                                          </p:val>
                                        </p:tav>
                                        <p:tav tm="100000">
                                          <p:val>
                                            <p:strVal val="ppt_y"/>
                                          </p:val>
                                        </p:tav>
                                      </p:tavLst>
                                    </p:anim>
                                    <p:set>
                                      <p:cBhvr>
                                        <p:cTn id="102" dur="1" fill="hold">
                                          <p:stCondLst>
                                            <p:cond delay="2999"/>
                                          </p:stCondLst>
                                        </p:cTn>
                                        <p:tgtEl>
                                          <p:spTgt spid="7"/>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10"/>
                                        </p:tgtEl>
                                        <p:attrNameLst>
                                          <p:attrName>ppt_x</p:attrName>
                                        </p:attrNameLst>
                                      </p:cBhvr>
                                      <p:tavLst>
                                        <p:tav tm="0">
                                          <p:val>
                                            <p:strVal val="ppt_x"/>
                                          </p:val>
                                        </p:tav>
                                        <p:tav tm="100000">
                                          <p:val>
                                            <p:strVal val="1+ppt_w/2"/>
                                          </p:val>
                                        </p:tav>
                                      </p:tavLst>
                                    </p:anim>
                                    <p:anim calcmode="lin" valueType="num">
                                      <p:cBhvr additive="base">
                                        <p:cTn id="105" dur="3000"/>
                                        <p:tgtEl>
                                          <p:spTgt spid="10"/>
                                        </p:tgtEl>
                                        <p:attrNameLst>
                                          <p:attrName>ppt_y</p:attrName>
                                        </p:attrNameLst>
                                      </p:cBhvr>
                                      <p:tavLst>
                                        <p:tav tm="0">
                                          <p:val>
                                            <p:strVal val="ppt_y"/>
                                          </p:val>
                                        </p:tav>
                                        <p:tav tm="100000">
                                          <p:val>
                                            <p:strVal val="ppt_y"/>
                                          </p:val>
                                        </p:tav>
                                      </p:tavLst>
                                    </p:anim>
                                    <p:set>
                                      <p:cBhvr>
                                        <p:cTn id="106" dur="1" fill="hold">
                                          <p:stCondLst>
                                            <p:cond delay="2999"/>
                                          </p:stCondLst>
                                        </p:cTn>
                                        <p:tgtEl>
                                          <p:spTgt spid="10"/>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11"/>
                                        </p:tgtEl>
                                        <p:attrNameLst>
                                          <p:attrName>ppt_x</p:attrName>
                                        </p:attrNameLst>
                                      </p:cBhvr>
                                      <p:tavLst>
                                        <p:tav tm="0">
                                          <p:val>
                                            <p:strVal val="ppt_x"/>
                                          </p:val>
                                        </p:tav>
                                        <p:tav tm="100000">
                                          <p:val>
                                            <p:strVal val="1+ppt_w/2"/>
                                          </p:val>
                                        </p:tav>
                                      </p:tavLst>
                                    </p:anim>
                                    <p:anim calcmode="lin" valueType="num">
                                      <p:cBhvr additive="base">
                                        <p:cTn id="109" dur="3000"/>
                                        <p:tgtEl>
                                          <p:spTgt spid="11"/>
                                        </p:tgtEl>
                                        <p:attrNameLst>
                                          <p:attrName>ppt_y</p:attrName>
                                        </p:attrNameLst>
                                      </p:cBhvr>
                                      <p:tavLst>
                                        <p:tav tm="0">
                                          <p:val>
                                            <p:strVal val="ppt_y"/>
                                          </p:val>
                                        </p:tav>
                                        <p:tav tm="100000">
                                          <p:val>
                                            <p:strVal val="ppt_y"/>
                                          </p:val>
                                        </p:tav>
                                      </p:tavLst>
                                    </p:anim>
                                    <p:set>
                                      <p:cBhvr>
                                        <p:cTn id="110" dur="1" fill="hold">
                                          <p:stCondLst>
                                            <p:cond delay="2999"/>
                                          </p:stCondLst>
                                        </p:cTn>
                                        <p:tgtEl>
                                          <p:spTgt spid="11"/>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12"/>
                                        </p:tgtEl>
                                        <p:attrNameLst>
                                          <p:attrName>ppt_x</p:attrName>
                                        </p:attrNameLst>
                                      </p:cBhvr>
                                      <p:tavLst>
                                        <p:tav tm="0">
                                          <p:val>
                                            <p:strVal val="ppt_x"/>
                                          </p:val>
                                        </p:tav>
                                        <p:tav tm="100000">
                                          <p:val>
                                            <p:strVal val="1+ppt_w/2"/>
                                          </p:val>
                                        </p:tav>
                                      </p:tavLst>
                                    </p:anim>
                                    <p:anim calcmode="lin" valueType="num">
                                      <p:cBhvr additive="base">
                                        <p:cTn id="113" dur="3000"/>
                                        <p:tgtEl>
                                          <p:spTgt spid="12"/>
                                        </p:tgtEl>
                                        <p:attrNameLst>
                                          <p:attrName>ppt_y</p:attrName>
                                        </p:attrNameLst>
                                      </p:cBhvr>
                                      <p:tavLst>
                                        <p:tav tm="0">
                                          <p:val>
                                            <p:strVal val="ppt_y"/>
                                          </p:val>
                                        </p:tav>
                                        <p:tav tm="100000">
                                          <p:val>
                                            <p:strVal val="ppt_y"/>
                                          </p:val>
                                        </p:tav>
                                      </p:tavLst>
                                    </p:anim>
                                    <p:set>
                                      <p:cBhvr>
                                        <p:cTn id="114" dur="1" fill="hold">
                                          <p:stCondLst>
                                            <p:cond delay="2999"/>
                                          </p:stCondLst>
                                        </p:cTn>
                                        <p:tgtEl>
                                          <p:spTgt spid="12"/>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5"/>
                                        </p:tgtEl>
                                        <p:attrNameLst>
                                          <p:attrName>ppt_x</p:attrName>
                                        </p:attrNameLst>
                                      </p:cBhvr>
                                      <p:tavLst>
                                        <p:tav tm="0">
                                          <p:val>
                                            <p:strVal val="ppt_x"/>
                                          </p:val>
                                        </p:tav>
                                        <p:tav tm="100000">
                                          <p:val>
                                            <p:strVal val="1+ppt_w/2"/>
                                          </p:val>
                                        </p:tav>
                                      </p:tavLst>
                                    </p:anim>
                                    <p:anim calcmode="lin" valueType="num">
                                      <p:cBhvr additive="base">
                                        <p:cTn id="117" dur="3000"/>
                                        <p:tgtEl>
                                          <p:spTgt spid="15"/>
                                        </p:tgtEl>
                                        <p:attrNameLst>
                                          <p:attrName>ppt_y</p:attrName>
                                        </p:attrNameLst>
                                      </p:cBhvr>
                                      <p:tavLst>
                                        <p:tav tm="0">
                                          <p:val>
                                            <p:strVal val="ppt_y"/>
                                          </p:val>
                                        </p:tav>
                                        <p:tav tm="100000">
                                          <p:val>
                                            <p:strVal val="ppt_y"/>
                                          </p:val>
                                        </p:tav>
                                      </p:tavLst>
                                    </p:anim>
                                    <p:set>
                                      <p:cBhvr>
                                        <p:cTn id="118" dur="1" fill="hold">
                                          <p:stCondLst>
                                            <p:cond delay="2999"/>
                                          </p:stCondLst>
                                        </p:cTn>
                                        <p:tgtEl>
                                          <p:spTgt spid="15"/>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8"/>
                                        </p:tgtEl>
                                        <p:attrNameLst>
                                          <p:attrName>ppt_x</p:attrName>
                                        </p:attrNameLst>
                                      </p:cBhvr>
                                      <p:tavLst>
                                        <p:tav tm="0">
                                          <p:val>
                                            <p:strVal val="ppt_x"/>
                                          </p:val>
                                        </p:tav>
                                        <p:tav tm="100000">
                                          <p:val>
                                            <p:strVal val="0-ppt_w/2"/>
                                          </p:val>
                                        </p:tav>
                                      </p:tavLst>
                                    </p:anim>
                                    <p:anim calcmode="lin" valueType="num">
                                      <p:cBhvr additive="base">
                                        <p:cTn id="121" dur="3000"/>
                                        <p:tgtEl>
                                          <p:spTgt spid="8"/>
                                        </p:tgtEl>
                                        <p:attrNameLst>
                                          <p:attrName>ppt_y</p:attrName>
                                        </p:attrNameLst>
                                      </p:cBhvr>
                                      <p:tavLst>
                                        <p:tav tm="0">
                                          <p:val>
                                            <p:strVal val="ppt_y"/>
                                          </p:val>
                                        </p:tav>
                                        <p:tav tm="100000">
                                          <p:val>
                                            <p:strVal val="ppt_y"/>
                                          </p:val>
                                        </p:tav>
                                      </p:tavLst>
                                    </p:anim>
                                    <p:set>
                                      <p:cBhvr>
                                        <p:cTn id="122" dur="1" fill="hold">
                                          <p:stCondLst>
                                            <p:cond delay="2999"/>
                                          </p:stCondLst>
                                        </p:cTn>
                                        <p:tgtEl>
                                          <p:spTgt spid="8"/>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9"/>
                                        </p:tgtEl>
                                        <p:attrNameLst>
                                          <p:attrName>ppt_x</p:attrName>
                                        </p:attrNameLst>
                                      </p:cBhvr>
                                      <p:tavLst>
                                        <p:tav tm="0">
                                          <p:val>
                                            <p:strVal val="ppt_x"/>
                                          </p:val>
                                        </p:tav>
                                        <p:tav tm="100000">
                                          <p:val>
                                            <p:strVal val="0-ppt_w/2"/>
                                          </p:val>
                                        </p:tav>
                                      </p:tavLst>
                                    </p:anim>
                                    <p:anim calcmode="lin" valueType="num">
                                      <p:cBhvr additive="base">
                                        <p:cTn id="125" dur="3000"/>
                                        <p:tgtEl>
                                          <p:spTgt spid="9"/>
                                        </p:tgtEl>
                                        <p:attrNameLst>
                                          <p:attrName>ppt_y</p:attrName>
                                        </p:attrNameLst>
                                      </p:cBhvr>
                                      <p:tavLst>
                                        <p:tav tm="0">
                                          <p:val>
                                            <p:strVal val="ppt_y"/>
                                          </p:val>
                                        </p:tav>
                                        <p:tav tm="100000">
                                          <p:val>
                                            <p:strVal val="ppt_y"/>
                                          </p:val>
                                        </p:tav>
                                      </p:tavLst>
                                    </p:anim>
                                    <p:set>
                                      <p:cBhvr>
                                        <p:cTn id="126" dur="1" fill="hold">
                                          <p:stCondLst>
                                            <p:cond delay="2999"/>
                                          </p:stCondLst>
                                        </p:cTn>
                                        <p:tgtEl>
                                          <p:spTgt spid="9"/>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3"/>
                                        </p:tgtEl>
                                        <p:attrNameLst>
                                          <p:attrName>ppt_x</p:attrName>
                                        </p:attrNameLst>
                                      </p:cBhvr>
                                      <p:tavLst>
                                        <p:tav tm="0">
                                          <p:val>
                                            <p:strVal val="ppt_x"/>
                                          </p:val>
                                        </p:tav>
                                        <p:tav tm="100000">
                                          <p:val>
                                            <p:strVal val="0-ppt_w/2"/>
                                          </p:val>
                                        </p:tav>
                                      </p:tavLst>
                                    </p:anim>
                                    <p:anim calcmode="lin" valueType="num">
                                      <p:cBhvr additive="base">
                                        <p:cTn id="129" dur="3000"/>
                                        <p:tgtEl>
                                          <p:spTgt spid="13"/>
                                        </p:tgtEl>
                                        <p:attrNameLst>
                                          <p:attrName>ppt_y</p:attrName>
                                        </p:attrNameLst>
                                      </p:cBhvr>
                                      <p:tavLst>
                                        <p:tav tm="0">
                                          <p:val>
                                            <p:strVal val="ppt_y"/>
                                          </p:val>
                                        </p:tav>
                                        <p:tav tm="100000">
                                          <p:val>
                                            <p:strVal val="ppt_y"/>
                                          </p:val>
                                        </p:tav>
                                      </p:tavLst>
                                    </p:anim>
                                    <p:set>
                                      <p:cBhvr>
                                        <p:cTn id="130" dur="1" fill="hold">
                                          <p:stCondLst>
                                            <p:cond delay="2999"/>
                                          </p:stCondLst>
                                        </p:cTn>
                                        <p:tgtEl>
                                          <p:spTgt spid="13"/>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4"/>
                                        </p:tgtEl>
                                        <p:attrNameLst>
                                          <p:attrName>ppt_x</p:attrName>
                                        </p:attrNameLst>
                                      </p:cBhvr>
                                      <p:tavLst>
                                        <p:tav tm="0">
                                          <p:val>
                                            <p:strVal val="ppt_x"/>
                                          </p:val>
                                        </p:tav>
                                        <p:tav tm="100000">
                                          <p:val>
                                            <p:strVal val="0-ppt_w/2"/>
                                          </p:val>
                                        </p:tav>
                                      </p:tavLst>
                                    </p:anim>
                                    <p:anim calcmode="lin" valueType="num">
                                      <p:cBhvr additive="base">
                                        <p:cTn id="133" dur="3000"/>
                                        <p:tgtEl>
                                          <p:spTgt spid="14"/>
                                        </p:tgtEl>
                                        <p:attrNameLst>
                                          <p:attrName>ppt_y</p:attrName>
                                        </p:attrNameLst>
                                      </p:cBhvr>
                                      <p:tavLst>
                                        <p:tav tm="0">
                                          <p:val>
                                            <p:strVal val="ppt_y"/>
                                          </p:val>
                                        </p:tav>
                                        <p:tav tm="100000">
                                          <p:val>
                                            <p:strVal val="ppt_y"/>
                                          </p:val>
                                        </p:tav>
                                      </p:tavLst>
                                    </p:anim>
                                    <p:set>
                                      <p:cBhvr>
                                        <p:cTn id="134" dur="1" fill="hold">
                                          <p:stCondLst>
                                            <p:cond delay="2999"/>
                                          </p:stCondLst>
                                        </p:cTn>
                                        <p:tgtEl>
                                          <p:spTgt spid="14"/>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6"/>
                                        </p:tgtEl>
                                        <p:attrNameLst>
                                          <p:attrName>ppt_x</p:attrName>
                                        </p:attrNameLst>
                                      </p:cBhvr>
                                      <p:tavLst>
                                        <p:tav tm="0">
                                          <p:val>
                                            <p:strVal val="ppt_x"/>
                                          </p:val>
                                        </p:tav>
                                        <p:tav tm="100000">
                                          <p:val>
                                            <p:strVal val="0-ppt_w/2"/>
                                          </p:val>
                                        </p:tav>
                                      </p:tavLst>
                                    </p:anim>
                                    <p:anim calcmode="lin" valueType="num">
                                      <p:cBhvr additive="base">
                                        <p:cTn id="137" dur="3000"/>
                                        <p:tgtEl>
                                          <p:spTgt spid="16"/>
                                        </p:tgtEl>
                                        <p:attrNameLst>
                                          <p:attrName>ppt_y</p:attrName>
                                        </p:attrNameLst>
                                      </p:cBhvr>
                                      <p:tavLst>
                                        <p:tav tm="0">
                                          <p:val>
                                            <p:strVal val="ppt_y"/>
                                          </p:val>
                                        </p:tav>
                                        <p:tav tm="100000">
                                          <p:val>
                                            <p:strVal val="ppt_y"/>
                                          </p:val>
                                        </p:tav>
                                      </p:tavLst>
                                    </p:anim>
                                    <p:set>
                                      <p:cBhvr>
                                        <p:cTn id="138" dur="1" fill="hold">
                                          <p:stCondLst>
                                            <p:cond delay="2999"/>
                                          </p:stCondLst>
                                        </p:cTn>
                                        <p:tgtEl>
                                          <p:spTgt spid="16"/>
                                        </p:tgtEl>
                                        <p:attrNameLst>
                                          <p:attrName>style.visibility</p:attrName>
                                        </p:attrNameLst>
                                      </p:cBhvr>
                                      <p:to>
                                        <p:strVal val="hidden"/>
                                      </p:to>
                                    </p:set>
                                  </p:childTnLst>
                                </p:cTn>
                              </p:par>
                              <p:par>
                                <p:cTn id="139" presetID="16" presetClass="entr" presetSubtype="37" fill="hold" nodeType="withEffect">
                                  <p:stCondLst>
                                    <p:cond delay="0"/>
                                  </p:stCondLst>
                                  <p:childTnLst>
                                    <p:set>
                                      <p:cBhvr>
                                        <p:cTn id="140" dur="1" fill="hold">
                                          <p:stCondLst>
                                            <p:cond delay="0"/>
                                          </p:stCondLst>
                                        </p:cTn>
                                        <p:tgtEl>
                                          <p:spTgt spid="5"/>
                                        </p:tgtEl>
                                        <p:attrNameLst>
                                          <p:attrName>style.visibility</p:attrName>
                                        </p:attrNameLst>
                                      </p:cBhvr>
                                      <p:to>
                                        <p:strVal val="visible"/>
                                      </p:to>
                                    </p:set>
                                    <p:animEffect transition="in" filter="barn(outVertical)">
                                      <p:cBhvr>
                                        <p:cTn id="141" dur="3000"/>
                                        <p:tgtEl>
                                          <p:spTgt spid="5"/>
                                        </p:tgtEl>
                                      </p:cBhvr>
                                    </p:animEffect>
                                  </p:childTnLst>
                                </p:cTn>
                              </p:par>
                            </p:childTnLst>
                          </p:cTn>
                        </p:par>
                        <p:par>
                          <p:cTn id="142" fill="hold">
                            <p:stCondLst>
                              <p:cond delay="6000"/>
                            </p:stCondLst>
                            <p:childTnLst>
                              <p:par>
                                <p:cTn id="143" presetID="29" presetClass="entr" presetSubtype="0" fill="hold" grpId="0" nodeType="afterEffect">
                                  <p:stCondLst>
                                    <p:cond delay="0"/>
                                  </p:stCondLst>
                                  <p:childTnLst>
                                    <p:set>
                                      <p:cBhvr>
                                        <p:cTn id="144" dur="1" fill="hold">
                                          <p:stCondLst>
                                            <p:cond delay="0"/>
                                          </p:stCondLst>
                                        </p:cTn>
                                        <p:tgtEl>
                                          <p:spTgt spid="6"/>
                                        </p:tgtEl>
                                        <p:attrNameLst>
                                          <p:attrName>style.visibility</p:attrName>
                                        </p:attrNameLst>
                                      </p:cBhvr>
                                      <p:to>
                                        <p:strVal val="visible"/>
                                      </p:to>
                                    </p:set>
                                    <p:anim calcmode="lin" valueType="num">
                                      <p:cBhvr>
                                        <p:cTn id="145" dur="1000" fill="hold"/>
                                        <p:tgtEl>
                                          <p:spTgt spid="6"/>
                                        </p:tgtEl>
                                        <p:attrNameLst>
                                          <p:attrName>ppt_x</p:attrName>
                                        </p:attrNameLst>
                                      </p:cBhvr>
                                      <p:tavLst>
                                        <p:tav tm="0">
                                          <p:val>
                                            <p:strVal val="#ppt_x-.2"/>
                                          </p:val>
                                        </p:tav>
                                        <p:tav tm="100000">
                                          <p:val>
                                            <p:strVal val="#ppt_x"/>
                                          </p:val>
                                        </p:tav>
                                      </p:tavLst>
                                    </p:anim>
                                    <p:anim calcmode="lin" valueType="num">
                                      <p:cBhvr>
                                        <p:cTn id="146"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P900422732.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429256" y="500042"/>
            <a:ext cx="3714744"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A partir de ese día, Alberto empezó a prepararse para ser el mejor de los padres.</a:t>
            </a:r>
          </a:p>
          <a:p>
            <a:pPr algn="ctr"/>
            <a:endParaRPr lang="es-ES" sz="2400" b="1" dirty="0">
              <a:solidFill>
                <a:srgbClr val="FFFF00"/>
              </a:solidFill>
              <a:effectLst>
                <a:outerShdw blurRad="38100" dist="38100" dir="2700000" algn="tl">
                  <a:srgbClr val="000000">
                    <a:alpha val="43137"/>
                  </a:srgbClr>
                </a:outerShdw>
              </a:effectLst>
            </a:endParaRPr>
          </a:p>
        </p:txBody>
      </p:sp>
      <p:sp>
        <p:nvSpPr>
          <p:cNvPr id="8" name="7 Rectángulo"/>
          <p:cNvSpPr/>
          <p:nvPr/>
        </p:nvSpPr>
        <p:spPr>
          <a:xfrm rot="2191837">
            <a:off x="-413144" y="1397509"/>
            <a:ext cx="4755379" cy="181367"/>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246806">
            <a:off x="-464100" y="5198600"/>
            <a:ext cx="4684542" cy="201029"/>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153358">
            <a:off x="5142438" y="1447254"/>
            <a:ext cx="4495398" cy="171096"/>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444277">
            <a:off x="5245869" y="5097302"/>
            <a:ext cx="4491985" cy="185349"/>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191837">
            <a:off x="-379801" y="1643240"/>
            <a:ext cx="4384404" cy="191779"/>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246806">
            <a:off x="-413500" y="5029395"/>
            <a:ext cx="4283212" cy="183963"/>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153358">
            <a:off x="5490811" y="1655954"/>
            <a:ext cx="4068601" cy="154852"/>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444277">
            <a:off x="5661904" y="4929073"/>
            <a:ext cx="3977779" cy="185994"/>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191837">
            <a:off x="-334446" y="1907860"/>
            <a:ext cx="4064763" cy="165707"/>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246806">
            <a:off x="-338037" y="4778346"/>
            <a:ext cx="3940504" cy="195054"/>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9153358">
            <a:off x="5785884" y="1787943"/>
            <a:ext cx="3759891" cy="167126"/>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444277">
            <a:off x="5973836" y="4759585"/>
            <a:ext cx="3646234" cy="165914"/>
          </a:xfrm>
          <a:prstGeom prst="rect">
            <a:avLst/>
          </a:prstGeom>
          <a:solidFill>
            <a:schemeClr val="accent3">
              <a:lumMod val="5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uadroTexto"/>
          <p:cNvSpPr txBox="1"/>
          <p:nvPr/>
        </p:nvSpPr>
        <p:spPr>
          <a:xfrm>
            <a:off x="0" y="6143644"/>
            <a:ext cx="1634358" cy="307777"/>
          </a:xfrm>
          <a:prstGeom prst="rect">
            <a:avLst/>
          </a:prstGeom>
          <a:noFill/>
        </p:spPr>
        <p:txBody>
          <a:bodyPr wrap="none" rtlCol="0">
            <a:spAutoFit/>
          </a:bodyPr>
          <a:lstStyle/>
          <a:p>
            <a:r>
              <a:rPr lang="es-ES_tradnl" sz="1400" b="1" dirty="0" smtClean="0">
                <a:solidFill>
                  <a:schemeClr val="bg1"/>
                </a:solidFill>
                <a:effectLst>
                  <a:outerShdw blurRad="38100" dist="38100" dir="2700000" algn="tl">
                    <a:srgbClr val="000000">
                      <a:alpha val="43137"/>
                    </a:srgbClr>
                  </a:outerShdw>
                </a:effectLst>
              </a:rPr>
              <a:t>Autor :desconocido</a:t>
            </a:r>
            <a:endParaRPr lang="es-ES" sz="1400" b="1" dirty="0">
              <a:solidFill>
                <a:schemeClr val="bg1"/>
              </a:solidFill>
              <a:effectLst>
                <a:outerShdw blurRad="38100" dist="38100" dir="2700000" algn="tl">
                  <a:srgbClr val="000000">
                    <a:alpha val="43137"/>
                  </a:srgbClr>
                </a:outerShdw>
              </a:effectLst>
            </a:endParaRPr>
          </a:p>
        </p:txBody>
      </p:sp>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1+#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0-#ppt_w/2"/>
                                          </p:val>
                                        </p:tav>
                                        <p:tav tm="100000">
                                          <p:val>
                                            <p:strVal val="#ppt_x"/>
                                          </p:val>
                                        </p:tav>
                                      </p:tavLst>
                                    </p:anim>
                                    <p:anim calcmode="lin" valueType="num">
                                      <p:cBhvr additive="base">
                                        <p:cTn id="55" dur="3000" fill="hold"/>
                                        <p:tgtEl>
                                          <p:spTgt spid="19"/>
                                        </p:tgtEl>
                                        <p:attrNameLst>
                                          <p:attrName>ppt_y</p:attrName>
                                        </p:attrNameLst>
                                      </p:cBhvr>
                                      <p:tavLst>
                                        <p:tav tm="0">
                                          <p:val>
                                            <p:strVal val="0-#ppt_h/2"/>
                                          </p:val>
                                        </p:tav>
                                        <p:tav tm="100000">
                                          <p:val>
                                            <p:strVal val="#ppt_y"/>
                                          </p:val>
                                        </p:tav>
                                      </p:tavLst>
                                    </p:anim>
                                  </p:childTnLst>
                                </p:cTn>
                              </p:par>
                              <p:par>
                                <p:cTn id="56" presetID="16" presetClass="entr" presetSubtype="26"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arn(inHorizontal)">
                                      <p:cBhvr>
                                        <p:cTn id="58" dur="3000"/>
                                        <p:tgtEl>
                                          <p:spTgt spid="8"/>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inHorizontal)">
                                      <p:cBhvr>
                                        <p:cTn id="61" dur="3000"/>
                                        <p:tgtEl>
                                          <p:spTgt spid="9"/>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arn(inHorizontal)">
                                      <p:cBhvr>
                                        <p:cTn id="64" dur="3000"/>
                                        <p:tgtEl>
                                          <p:spTgt spid="12"/>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barn(inHorizontal)">
                                      <p:cBhvr>
                                        <p:cTn id="67" dur="3000"/>
                                        <p:tgtEl>
                                          <p:spTgt spid="13"/>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barn(inHorizontal)">
                                      <p:cBhvr>
                                        <p:cTn id="70" dur="3000"/>
                                        <p:tgtEl>
                                          <p:spTgt spid="16"/>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barn(inHorizontal)">
                                      <p:cBhvr>
                                        <p:cTn id="73" dur="3000"/>
                                        <p:tgtEl>
                                          <p:spTgt spid="17"/>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barn(inHorizontal)">
                                      <p:cBhvr>
                                        <p:cTn id="76" dur="3000"/>
                                        <p:tgtEl>
                                          <p:spTgt spid="10"/>
                                        </p:tgtEl>
                                      </p:cBhvr>
                                    </p:animEffect>
                                  </p:childTnLst>
                                </p:cTn>
                              </p:par>
                              <p:par>
                                <p:cTn id="77" presetID="16" presetClass="entr" presetSubtype="26"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barn(inHorizontal)">
                                      <p:cBhvr>
                                        <p:cTn id="79" dur="3000"/>
                                        <p:tgtEl>
                                          <p:spTgt spid="11"/>
                                        </p:tgtEl>
                                      </p:cBhvr>
                                    </p:animEffect>
                                  </p:childTnLst>
                                </p:cTn>
                              </p:par>
                              <p:par>
                                <p:cTn id="80" presetID="16" presetClass="entr" presetSubtype="26"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barn(inHorizontal)">
                                      <p:cBhvr>
                                        <p:cTn id="82" dur="3000"/>
                                        <p:tgtEl>
                                          <p:spTgt spid="14"/>
                                        </p:tgtEl>
                                      </p:cBhvr>
                                    </p:animEffect>
                                  </p:childTnLst>
                                </p:cTn>
                              </p:par>
                              <p:par>
                                <p:cTn id="83" presetID="16" presetClass="entr" presetSubtype="26"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barn(inHorizontal)">
                                      <p:cBhvr>
                                        <p:cTn id="85" dur="3000"/>
                                        <p:tgtEl>
                                          <p:spTgt spid="15"/>
                                        </p:tgtEl>
                                      </p:cBhvr>
                                    </p:animEffect>
                                  </p:childTnLst>
                                </p:cTn>
                              </p:par>
                              <p:par>
                                <p:cTn id="86" presetID="16" presetClass="entr" presetSubtype="26" fill="hold" grpId="1"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barn(inHorizontal)">
                                      <p:cBhvr>
                                        <p:cTn id="88" dur="3000"/>
                                        <p:tgtEl>
                                          <p:spTgt spid="18"/>
                                        </p:tgtEl>
                                      </p:cBhvr>
                                    </p:animEffect>
                                  </p:childTnLst>
                                </p:cTn>
                              </p:par>
                              <p:par>
                                <p:cTn id="89" presetID="16" presetClass="entr" presetSubtype="26" fill="hold" grpId="1" nodeType="with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barn(inHorizontal)">
                                      <p:cBhvr>
                                        <p:cTn id="91" dur="3000"/>
                                        <p:tgtEl>
                                          <p:spTgt spid="19"/>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1+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1+ppt_w/2"/>
                                          </p:val>
                                        </p:tav>
                                      </p:tavLst>
                                    </p:anim>
                                    <p:anim calcmode="lin" valueType="num">
                                      <p:cBhvr additive="base">
                                        <p:cTn id="103" dur="3000"/>
                                        <p:tgtEl>
                                          <p:spTgt spid="16"/>
                                        </p:tgtEl>
                                        <p:attrNameLst>
                                          <p:attrName>ppt_y</p:attrName>
                                        </p:attrNameLst>
                                      </p:cBhvr>
                                      <p:tavLst>
                                        <p:tav tm="0">
                                          <p:val>
                                            <p:strVal val="ppt_y"/>
                                          </p:val>
                                        </p:tav>
                                        <p:tav tm="100000">
                                          <p:val>
                                            <p:strVal val="1+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0-ppt_w/2"/>
                                          </p:val>
                                        </p:tav>
                                      </p:tavLst>
                                    </p:anim>
                                    <p:anim calcmode="lin" valueType="num">
                                      <p:cBhvr additive="base">
                                        <p:cTn id="107" dur="3000"/>
                                        <p:tgtEl>
                                          <p:spTgt spid="10"/>
                                        </p:tgtEl>
                                        <p:attrNameLst>
                                          <p:attrName>ppt_y</p:attrName>
                                        </p:attrNameLst>
                                      </p:cBhvr>
                                      <p:tavLst>
                                        <p:tav tm="0">
                                          <p:val>
                                            <p:strVal val="ppt_y"/>
                                          </p:val>
                                        </p:tav>
                                        <p:tav tm="100000">
                                          <p:val>
                                            <p:strVal val="1+ppt_h/2"/>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0-ppt_w/2"/>
                                          </p:val>
                                        </p:tav>
                                      </p:tavLst>
                                    </p:anim>
                                    <p:anim calcmode="lin" valueType="num">
                                      <p:cBhvr additive="base">
                                        <p:cTn id="111" dur="3000"/>
                                        <p:tgtEl>
                                          <p:spTgt spid="14"/>
                                        </p:tgtEl>
                                        <p:attrNameLst>
                                          <p:attrName>ppt_y</p:attrName>
                                        </p:attrNameLst>
                                      </p:cBhvr>
                                      <p:tavLst>
                                        <p:tav tm="0">
                                          <p:val>
                                            <p:strVal val="ppt_y"/>
                                          </p:val>
                                        </p:tav>
                                        <p:tav tm="100000">
                                          <p:val>
                                            <p:strVal val="1+ppt_h/2"/>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8"/>
                                        </p:tgtEl>
                                        <p:attrNameLst>
                                          <p:attrName>ppt_x</p:attrName>
                                        </p:attrNameLst>
                                      </p:cBhvr>
                                      <p:tavLst>
                                        <p:tav tm="0">
                                          <p:val>
                                            <p:strVal val="ppt_x"/>
                                          </p:val>
                                        </p:tav>
                                        <p:tav tm="100000">
                                          <p:val>
                                            <p:strVal val="0-ppt_w/2"/>
                                          </p:val>
                                        </p:tav>
                                      </p:tavLst>
                                    </p:anim>
                                    <p:anim calcmode="lin" valueType="num">
                                      <p:cBhvr additive="base">
                                        <p:cTn id="115" dur="3000"/>
                                        <p:tgtEl>
                                          <p:spTgt spid="18"/>
                                        </p:tgtEl>
                                        <p:attrNameLst>
                                          <p:attrName>ppt_y</p:attrName>
                                        </p:attrNameLst>
                                      </p:cBhvr>
                                      <p:tavLst>
                                        <p:tav tm="0">
                                          <p:val>
                                            <p:strVal val="ppt_y"/>
                                          </p:val>
                                        </p:tav>
                                        <p:tav tm="100000">
                                          <p:val>
                                            <p:strVal val="1+ppt_h/2"/>
                                          </p:val>
                                        </p:tav>
                                      </p:tavLst>
                                    </p:anim>
                                    <p:set>
                                      <p:cBhvr>
                                        <p:cTn id="116" dur="1" fill="hold">
                                          <p:stCondLst>
                                            <p:cond delay="2999"/>
                                          </p:stCondLst>
                                        </p:cTn>
                                        <p:tgtEl>
                                          <p:spTgt spid="18"/>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1+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1+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1+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0-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0-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9"/>
                                        </p:tgtEl>
                                        <p:attrNameLst>
                                          <p:attrName>ppt_x</p:attrName>
                                        </p:attrNameLst>
                                      </p:cBhvr>
                                      <p:tavLst>
                                        <p:tav tm="0">
                                          <p:val>
                                            <p:strVal val="ppt_x"/>
                                          </p:val>
                                        </p:tav>
                                        <p:tav tm="100000">
                                          <p:val>
                                            <p:strVal val="0-ppt_w/2"/>
                                          </p:val>
                                        </p:tav>
                                      </p:tavLst>
                                    </p:anim>
                                    <p:anim calcmode="lin" valueType="num">
                                      <p:cBhvr additive="base">
                                        <p:cTn id="139" dur="3000"/>
                                        <p:tgtEl>
                                          <p:spTgt spid="19"/>
                                        </p:tgtEl>
                                        <p:attrNameLst>
                                          <p:attrName>ppt_y</p:attrName>
                                        </p:attrNameLst>
                                      </p:cBhvr>
                                      <p:tavLst>
                                        <p:tav tm="0">
                                          <p:val>
                                            <p:strVal val="ppt_y"/>
                                          </p:val>
                                        </p:tav>
                                        <p:tav tm="100000">
                                          <p:val>
                                            <p:strVal val="0-ppt_h/2"/>
                                          </p:val>
                                        </p:tav>
                                      </p:tavLst>
                                    </p:anim>
                                    <p:set>
                                      <p:cBhvr>
                                        <p:cTn id="140" dur="1" fill="hold">
                                          <p:stCondLst>
                                            <p:cond delay="2999"/>
                                          </p:stCondLst>
                                        </p:cTn>
                                        <p:tgtEl>
                                          <p:spTgt spid="19"/>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 calcmode="lin" valueType="num">
                                      <p:cBhvr>
                                        <p:cTn id="143" dur="3000" fill="hold"/>
                                        <p:tgtEl>
                                          <p:spTgt spid="5"/>
                                        </p:tgtEl>
                                        <p:attrNameLst>
                                          <p:attrName>ppt_w</p:attrName>
                                        </p:attrNameLst>
                                      </p:cBhvr>
                                      <p:tavLst>
                                        <p:tav tm="0">
                                          <p:val>
                                            <p:strVal val="2/3*#ppt_w"/>
                                          </p:val>
                                        </p:tav>
                                        <p:tav tm="100000">
                                          <p:val>
                                            <p:strVal val="#ppt_w"/>
                                          </p:val>
                                        </p:tav>
                                      </p:tavLst>
                                    </p:anim>
                                    <p:anim calcmode="lin" valueType="num">
                                      <p:cBhvr>
                                        <p:cTn id="144" dur="3000" fill="hold"/>
                                        <p:tgtEl>
                                          <p:spTgt spid="5"/>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5"/>
                                        </p:tgtEl>
                                        <p:attrNameLst>
                                          <p:attrName>style.visibility</p:attrName>
                                        </p:attrNameLst>
                                      </p:cBhvr>
                                      <p:to>
                                        <p:strVal val="visible"/>
                                      </p:to>
                                    </p:set>
                                    <p:animEffect transition="in" filter="box(out)">
                                      <p:cBhvr>
                                        <p:cTn id="147" dur="3000"/>
                                        <p:tgtEl>
                                          <p:spTgt spid="5"/>
                                        </p:tgtEl>
                                      </p:cBhvr>
                                    </p:animEffect>
                                  </p:childTnLst>
                                </p:cTn>
                              </p:par>
                            </p:childTnLst>
                          </p:cTn>
                        </p:par>
                        <p:par>
                          <p:cTn id="148" fill="hold">
                            <p:stCondLst>
                              <p:cond delay="6000"/>
                            </p:stCondLst>
                            <p:childTnLst>
                              <p:par>
                                <p:cTn id="149" presetID="29" presetClass="entr" presetSubtype="0" fill="hold" grpId="0" nodeType="afterEffect">
                                  <p:stCondLst>
                                    <p:cond delay="0"/>
                                  </p:stCondLst>
                                  <p:childTnLst>
                                    <p:set>
                                      <p:cBhvr>
                                        <p:cTn id="150" dur="1" fill="hold">
                                          <p:stCondLst>
                                            <p:cond delay="0"/>
                                          </p:stCondLst>
                                        </p:cTn>
                                        <p:tgtEl>
                                          <p:spTgt spid="6"/>
                                        </p:tgtEl>
                                        <p:attrNameLst>
                                          <p:attrName>style.visibility</p:attrName>
                                        </p:attrNameLst>
                                      </p:cBhvr>
                                      <p:to>
                                        <p:strVal val="visible"/>
                                      </p:to>
                                    </p:set>
                                    <p:anim calcmode="lin" valueType="num">
                                      <p:cBhvr>
                                        <p:cTn id="151" dur="2000" fill="hold"/>
                                        <p:tgtEl>
                                          <p:spTgt spid="6"/>
                                        </p:tgtEl>
                                        <p:attrNameLst>
                                          <p:attrName>ppt_x</p:attrName>
                                        </p:attrNameLst>
                                      </p:cBhvr>
                                      <p:tavLst>
                                        <p:tav tm="0">
                                          <p:val>
                                            <p:strVal val="#ppt_x-.2"/>
                                          </p:val>
                                        </p:tav>
                                        <p:tav tm="100000">
                                          <p:val>
                                            <p:strVal val="#ppt_x"/>
                                          </p:val>
                                        </p:tav>
                                      </p:tavLst>
                                    </p:anim>
                                    <p:anim calcmode="lin" valueType="num">
                                      <p:cBhvr>
                                        <p:cTn id="152"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3" dur="2000"/>
                                        <p:tgtEl>
                                          <p:spTgt spid="6"/>
                                        </p:tgtEl>
                                      </p:cBhvr>
                                    </p:animEffect>
                                  </p:childTnLst>
                                </p:cTn>
                              </p:par>
                            </p:childTnLst>
                          </p:cTn>
                        </p:par>
                        <p:par>
                          <p:cTn id="154" fill="hold">
                            <p:stCondLst>
                              <p:cond delay="8000"/>
                            </p:stCondLst>
                            <p:childTnLst>
                              <p:par>
                                <p:cTn id="155" presetID="29" presetClass="entr" presetSubtype="0" fill="hold" grpId="0" nodeType="afterEffect">
                                  <p:stCondLst>
                                    <p:cond delay="0"/>
                                  </p:stCondLst>
                                  <p:childTnLst>
                                    <p:set>
                                      <p:cBhvr>
                                        <p:cTn id="156" dur="1" fill="hold">
                                          <p:stCondLst>
                                            <p:cond delay="0"/>
                                          </p:stCondLst>
                                        </p:cTn>
                                        <p:tgtEl>
                                          <p:spTgt spid="38"/>
                                        </p:tgtEl>
                                        <p:attrNameLst>
                                          <p:attrName>style.visibility</p:attrName>
                                        </p:attrNameLst>
                                      </p:cBhvr>
                                      <p:to>
                                        <p:strVal val="visible"/>
                                      </p:to>
                                    </p:set>
                                    <p:anim calcmode="lin" valueType="num">
                                      <p:cBhvr>
                                        <p:cTn id="157" dur="2000" fill="hold"/>
                                        <p:tgtEl>
                                          <p:spTgt spid="38"/>
                                        </p:tgtEl>
                                        <p:attrNameLst>
                                          <p:attrName>ppt_x</p:attrName>
                                        </p:attrNameLst>
                                      </p:cBhvr>
                                      <p:tavLst>
                                        <p:tav tm="0">
                                          <p:val>
                                            <p:strVal val="#ppt_x-.2"/>
                                          </p:val>
                                        </p:tav>
                                        <p:tav tm="100000">
                                          <p:val>
                                            <p:strVal val="#ppt_x"/>
                                          </p:val>
                                        </p:tav>
                                      </p:tavLst>
                                    </p:anim>
                                    <p:anim calcmode="lin" valueType="num">
                                      <p:cBhvr>
                                        <p:cTn id="158" dur="20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159"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38" grpId="0"/>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p:spPr>
        <p:txBody>
          <a:bodyPr/>
          <a:lstStyle/>
          <a:p>
            <a:endParaRPr lang="es-ES" dirty="0"/>
          </a:p>
        </p:txBody>
      </p:sp>
      <p:pic>
        <p:nvPicPr>
          <p:cNvPr id="6" name="5 Imagen" descr="67ap95bualp.gif"/>
          <p:cNvPicPr>
            <a:picLocks noChangeAspect="1"/>
          </p:cNvPicPr>
          <p:nvPr/>
        </p:nvPicPr>
        <p:blipFill>
          <a:blip r:embed="rId2"/>
          <a:stretch>
            <a:fillRect/>
          </a:stretch>
        </p:blipFill>
        <p:spPr>
          <a:xfrm>
            <a:off x="0" y="0"/>
            <a:ext cx="6072229" cy="6969418"/>
          </a:xfrm>
          <a:prstGeom prst="rect">
            <a:avLst/>
          </a:prstGeom>
        </p:spPr>
      </p:pic>
      <p:sp>
        <p:nvSpPr>
          <p:cNvPr id="7" name="6 Sol"/>
          <p:cNvSpPr/>
          <p:nvPr/>
        </p:nvSpPr>
        <p:spPr>
          <a:xfrm>
            <a:off x="4572000" y="5643578"/>
            <a:ext cx="1285884" cy="1214422"/>
          </a:xfrm>
          <a:prstGeom prst="sun">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6215042" y="428604"/>
            <a:ext cx="2928958" cy="4708981"/>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s-ES_tradnl" sz="6000" dirty="0" smtClean="0">
                <a:solidFill>
                  <a:srgbClr val="FFC000"/>
                </a:solidFill>
                <a:latin typeface="Forte" pitchFamily="66" charset="0"/>
              </a:rPr>
              <a:t>Que  tengas </a:t>
            </a:r>
          </a:p>
          <a:p>
            <a:pPr algn="ctr"/>
            <a:r>
              <a:rPr lang="es-ES_tradnl" sz="6000" dirty="0" smtClean="0">
                <a:solidFill>
                  <a:srgbClr val="FFC000"/>
                </a:solidFill>
                <a:latin typeface="Forte" pitchFamily="66" charset="0"/>
              </a:rPr>
              <a:t>Un  lindo día</a:t>
            </a:r>
          </a:p>
        </p:txBody>
      </p:sp>
      <p:pic>
        <p:nvPicPr>
          <p:cNvPr id="1026" name="Picture 2" descr="Rendered Image"/>
          <p:cNvPicPr>
            <a:picLocks noChangeAspect="1" noChangeArrowheads="1"/>
          </p:cNvPicPr>
          <p:nvPr/>
        </p:nvPicPr>
        <p:blipFill>
          <a:blip r:embed="rId3">
            <a:lum bright="30000" contrast="40000"/>
          </a:blip>
          <a:srcRect/>
          <a:stretch>
            <a:fillRect/>
          </a:stretch>
        </p:blipFill>
        <p:spPr bwMode="auto">
          <a:xfrm rot="20822850">
            <a:off x="6168223" y="4779715"/>
            <a:ext cx="2811393" cy="1785926"/>
          </a:xfrm>
          <a:prstGeom prst="rect">
            <a:avLst/>
          </a:prstGeom>
          <a:noFill/>
        </p:spPr>
      </p:pic>
      <p:sp>
        <p:nvSpPr>
          <p:cNvPr id="9" name="8 Rectángulo"/>
          <p:cNvSpPr/>
          <p:nvPr/>
        </p:nvSpPr>
        <p:spPr>
          <a:xfrm>
            <a:off x="0" y="0"/>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38" presetClass="entr" presetSubtype="0" accel="50000" fill="hold" grpId="0" nodeType="withEffect">
                                  <p:stCondLst>
                                    <p:cond delay="0"/>
                                  </p:stCondLst>
                                  <p:iterate type="lt">
                                    <p:tmPct val="50000"/>
                                  </p:iterate>
                                  <p:childTnLst>
                                    <p:set>
                                      <p:cBhvr>
                                        <p:cTn id="9" dur="1" fill="hold">
                                          <p:stCondLst>
                                            <p:cond delay="0"/>
                                          </p:stCondLst>
                                        </p:cTn>
                                        <p:tgtEl>
                                          <p:spTgt spid="8"/>
                                        </p:tgtEl>
                                        <p:attrNameLst>
                                          <p:attrName>style.visibility</p:attrName>
                                        </p:attrNameLst>
                                      </p:cBhvr>
                                      <p:to>
                                        <p:strVal val="visible"/>
                                      </p:to>
                                    </p:set>
                                    <p:set>
                                      <p:cBhvr>
                                        <p:cTn id="10" dur="455" fill="hold">
                                          <p:stCondLst>
                                            <p:cond delay="0"/>
                                          </p:stCondLst>
                                        </p:cTn>
                                        <p:tgtEl>
                                          <p:spTgt spid="8"/>
                                        </p:tgtEl>
                                        <p:attrNameLst>
                                          <p:attrName>style.rotation</p:attrName>
                                        </p:attrNameLst>
                                      </p:cBhvr>
                                      <p:to>
                                        <p:strVal val="-45.0"/>
                                      </p:to>
                                    </p:set>
                                    <p:anim calcmode="lin" valueType="num">
                                      <p:cBhvr>
                                        <p:cTn id="11" dur="455" fill="hold">
                                          <p:stCondLst>
                                            <p:cond delay="455"/>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12" dur="455"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13" dur="156" decel="50000" autoRev="1" fill="hold">
                                          <p:stCondLst>
                                            <p:cond delay="455"/>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14" dur="136" fill="hold">
                                          <p:stCondLst>
                                            <p:cond delay="864"/>
                                          </p:stCondLst>
                                        </p:cTn>
                                        <p:tgtEl>
                                          <p:spTgt spid="8"/>
                                        </p:tgtEl>
                                        <p:attrNameLst>
                                          <p:attrName>ppt_y</p:attrName>
                                        </p:attrNameLst>
                                      </p:cBhvr>
                                      <p:tavLst>
                                        <p:tav tm="0">
                                          <p:val>
                                            <p:strVal val="#ppt_y-(0.354*#ppt_w-0.172*#ppt_h)"/>
                                          </p:val>
                                        </p:tav>
                                        <p:tav tm="100000">
                                          <p:val>
                                            <p:strVal val="#ppt_y"/>
                                          </p:val>
                                        </p:tav>
                                      </p:tavLst>
                                    </p:anim>
                                  </p:childTnLst>
                                </p:cTn>
                              </p:par>
                            </p:childTnLst>
                          </p:cTn>
                        </p:par>
                        <p:par>
                          <p:cTn id="15" fill="hold">
                            <p:stCondLst>
                              <p:cond delay="10000"/>
                            </p:stCondLst>
                            <p:childTnLst>
                              <p:par>
                                <p:cTn id="16" presetID="23" presetClass="entr" presetSubtype="16" fill="hold" nodeType="afterEffect">
                                  <p:stCondLst>
                                    <p:cond delay="0"/>
                                  </p:stCondLst>
                                  <p:childTnLst>
                                    <p:set>
                                      <p:cBhvr>
                                        <p:cTn id="17" dur="1" fill="hold">
                                          <p:stCondLst>
                                            <p:cond delay="0"/>
                                          </p:stCondLst>
                                        </p:cTn>
                                        <p:tgtEl>
                                          <p:spTgt spid="1026"/>
                                        </p:tgtEl>
                                        <p:attrNameLst>
                                          <p:attrName>style.visibility</p:attrName>
                                        </p:attrNameLst>
                                      </p:cBhvr>
                                      <p:to>
                                        <p:strVal val="visible"/>
                                      </p:to>
                                    </p:set>
                                    <p:anim calcmode="lin" valueType="num">
                                      <p:cBhvr>
                                        <p:cTn id="18" dur="2000" fill="hold"/>
                                        <p:tgtEl>
                                          <p:spTgt spid="1026"/>
                                        </p:tgtEl>
                                        <p:attrNameLst>
                                          <p:attrName>ppt_w</p:attrName>
                                        </p:attrNameLst>
                                      </p:cBhvr>
                                      <p:tavLst>
                                        <p:tav tm="0">
                                          <p:val>
                                            <p:fltVal val="0"/>
                                          </p:val>
                                        </p:tav>
                                        <p:tav tm="100000">
                                          <p:val>
                                            <p:strVal val="#ppt_w"/>
                                          </p:val>
                                        </p:tav>
                                      </p:tavLst>
                                    </p:anim>
                                    <p:anim calcmode="lin" valueType="num">
                                      <p:cBhvr>
                                        <p:cTn id="19"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CONSEJO DEL AGUI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CONSEJO DEL AGUILA--</Template>
  <TotalTime>0</TotalTime>
  <Words>976</Words>
  <Application>Microsoft Office PowerPoint</Application>
  <PresentationFormat>Presentación en pantalla (4:3)</PresentationFormat>
  <Paragraphs>44</Paragraphs>
  <Slides>27</Slides>
  <Notes>0</Notes>
  <HiddenSlides>0</HiddenSlides>
  <MMClips>1</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--EL CONSEJO DEL AGUILA--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2013-11-13T15:25:25Z</dcterms:created>
  <dcterms:modified xsi:type="dcterms:W3CDTF">2013-11-13T15:26:41Z</dcterms:modified>
</cp:coreProperties>
</file>