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74" r:id="rId3"/>
    <p:sldId id="280" r:id="rId4"/>
    <p:sldId id="287" r:id="rId5"/>
    <p:sldId id="286" r:id="rId6"/>
    <p:sldId id="285" r:id="rId7"/>
    <p:sldId id="284" r:id="rId8"/>
    <p:sldId id="283" r:id="rId9"/>
    <p:sldId id="281" r:id="rId10"/>
    <p:sldId id="282" r:id="rId11"/>
    <p:sldId id="257" r:id="rId12"/>
    <p:sldId id="290" r:id="rId13"/>
    <p:sldId id="289" r:id="rId14"/>
    <p:sldId id="273" r:id="rId15"/>
    <p:sldId id="279" r:id="rId16"/>
    <p:sldId id="293" r:id="rId17"/>
    <p:sldId id="288" r:id="rId18"/>
    <p:sldId id="292" r:id="rId19"/>
    <p:sldId id="291" r:id="rId20"/>
    <p:sldId id="278" r:id="rId21"/>
    <p:sldId id="294" r:id="rId22"/>
    <p:sldId id="295" r:id="rId23"/>
    <p:sldId id="297" r:id="rId24"/>
    <p:sldId id="298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livkPTCfu+w/6KDiiDV3w" hashData="PVgf+oXcnqY810ZNjc1Yr+U93a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37A3"/>
    <a:srgbClr val="FF0000"/>
    <a:srgbClr val="CC9900"/>
    <a:srgbClr val="1F59AF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837" autoAdjust="0"/>
    <p:restoredTop sz="94660"/>
  </p:normalViewPr>
  <p:slideViewPr>
    <p:cSldViewPr>
      <p:cViewPr>
        <p:scale>
          <a:sx n="40" d="100"/>
          <a:sy n="40" d="100"/>
        </p:scale>
        <p:origin x="-1536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1730BE-B17D-4916-B207-B4218B628248}" type="datetimeFigureOut">
              <a:rPr lang="es-ES" smtClean="0"/>
              <a:pPr/>
              <a:t>08/02/2013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C759D2-963D-40DE-9316-2B9BBB0F9A2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759D2-963D-40DE-9316-2B9BBB0F9A25}" type="slidenum">
              <a:rPr lang="es-ES" smtClean="0"/>
              <a:pPr/>
              <a:t>2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98DA7-18D2-48F9-9C7D-7491F6DCE716}" type="datetimeFigureOut">
              <a:rPr lang="es-ES" smtClean="0"/>
              <a:pPr/>
              <a:t>08/02/2013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9E57-8A80-40AD-9268-201372783C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98DA7-18D2-48F9-9C7D-7491F6DCE716}" type="datetimeFigureOut">
              <a:rPr lang="es-ES" smtClean="0"/>
              <a:pPr/>
              <a:t>08/02/2013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9E57-8A80-40AD-9268-201372783C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98DA7-18D2-48F9-9C7D-7491F6DCE716}" type="datetimeFigureOut">
              <a:rPr lang="es-ES" smtClean="0"/>
              <a:pPr/>
              <a:t>08/02/2013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9E57-8A80-40AD-9268-201372783C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98DA7-18D2-48F9-9C7D-7491F6DCE716}" type="datetimeFigureOut">
              <a:rPr lang="es-ES" smtClean="0"/>
              <a:pPr/>
              <a:t>08/02/2013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9E57-8A80-40AD-9268-201372783C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98DA7-18D2-48F9-9C7D-7491F6DCE716}" type="datetimeFigureOut">
              <a:rPr lang="es-ES" smtClean="0"/>
              <a:pPr/>
              <a:t>08/02/2013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9E57-8A80-40AD-9268-201372783C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98DA7-18D2-48F9-9C7D-7491F6DCE716}" type="datetimeFigureOut">
              <a:rPr lang="es-ES" smtClean="0"/>
              <a:pPr/>
              <a:t>08/02/2013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9E57-8A80-40AD-9268-201372783C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98DA7-18D2-48F9-9C7D-7491F6DCE716}" type="datetimeFigureOut">
              <a:rPr lang="es-ES" smtClean="0"/>
              <a:pPr/>
              <a:t>08/02/2013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9E57-8A80-40AD-9268-201372783C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98DA7-18D2-48F9-9C7D-7491F6DCE716}" type="datetimeFigureOut">
              <a:rPr lang="es-ES" smtClean="0"/>
              <a:pPr/>
              <a:t>08/02/2013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9E57-8A80-40AD-9268-201372783C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98DA7-18D2-48F9-9C7D-7491F6DCE716}" type="datetimeFigureOut">
              <a:rPr lang="es-ES" smtClean="0"/>
              <a:pPr/>
              <a:t>08/02/2013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9E57-8A80-40AD-9268-201372783C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98DA7-18D2-48F9-9C7D-7491F6DCE716}" type="datetimeFigureOut">
              <a:rPr lang="es-ES" smtClean="0"/>
              <a:pPr/>
              <a:t>08/02/2013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9E57-8A80-40AD-9268-201372783C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98DA7-18D2-48F9-9C7D-7491F6DCE716}" type="datetimeFigureOut">
              <a:rPr lang="es-ES" smtClean="0"/>
              <a:pPr/>
              <a:t>08/02/2013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9E57-8A80-40AD-9268-201372783C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95C7C-3BDA-468D-990C-47D37896854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98DA7-18D2-48F9-9C7D-7491F6DCE716}" type="datetimeFigureOut">
              <a:rPr lang="es-ES" smtClean="0"/>
              <a:pPr/>
              <a:t>08/02/2013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79E57-8A80-40AD-9268-201372783C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FE62EB8-1528-4D94-9687-1AE4D1B3CDB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hyperlink" Target="http://nombresanimados.net/" TargetMode="External"/><Relationship Id="rId10" Type="http://schemas.openxmlformats.org/officeDocument/2006/relationships/image" Target="../media/image7.gif"/><Relationship Id="rId4" Type="http://schemas.openxmlformats.org/officeDocument/2006/relationships/image" Target="../media/image2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1.png"/><Relationship Id="rId7" Type="http://schemas.openxmlformats.org/officeDocument/2006/relationships/image" Target="../media/image3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25604" name="Picture 4" descr="cara, tubo femenino,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-500090"/>
            <a:ext cx="6007609" cy="8571650"/>
          </a:xfrm>
          <a:prstGeom prst="rect">
            <a:avLst/>
          </a:prstGeom>
          <a:noFill/>
        </p:spPr>
      </p:pic>
      <p:pic>
        <p:nvPicPr>
          <p:cNvPr id="17" name="Picture 17" descr="a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6500826" y="5857892"/>
            <a:ext cx="609601" cy="70912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8" name="Picture 18" descr="d">
            <a:hlinkClick r:id="rId5"/>
          </p:cNvPr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7066498" y="5857892"/>
            <a:ext cx="634483" cy="73401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9" name="Picture 19" descr="i">
            <a:hlinkClick r:id="rId5"/>
          </p:cNvPr>
          <p:cNvPicPr>
            <a:picLocks noChangeAspect="1" noChangeArrowheads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7773590" y="5857892"/>
            <a:ext cx="360784" cy="69668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0" name="Picture 20" descr="e">
            <a:hlinkClick r:id="rId5"/>
          </p:cNvPr>
          <p:cNvPicPr>
            <a:picLocks noChangeAspect="1" noChangeArrowheads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8238666" y="5857892"/>
            <a:ext cx="510074" cy="69668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1" name="Picture 16" descr="n">
            <a:hlinkClick r:id="rId5"/>
          </p:cNvPr>
          <p:cNvPicPr>
            <a:picLocks noChangeAspect="1" noChangeArrowheads="1"/>
          </p:cNvPicPr>
          <p:nvPr/>
        </p:nvPicPr>
        <p:blipFill>
          <a:blip r:embed="rId10">
            <a:lum contrast="30000"/>
          </a:blip>
          <a:srcRect/>
          <a:stretch>
            <a:fillRect/>
          </a:stretch>
        </p:blipFill>
        <p:spPr bwMode="auto">
          <a:xfrm>
            <a:off x="5792278" y="5857892"/>
            <a:ext cx="584719" cy="709127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22" name="21 CuadroTexto"/>
          <p:cNvSpPr txBox="1"/>
          <p:nvPr/>
        </p:nvSpPr>
        <p:spPr>
          <a:xfrm>
            <a:off x="285720" y="6215082"/>
            <a:ext cx="26805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blipFill>
                  <a:blip r:embed="rId11"/>
                  <a:stretch>
                    <a:fillRect/>
                  </a:stretch>
                </a:blipFill>
              </a:rPr>
              <a:t>Esta es una creación de </a:t>
            </a:r>
            <a:r>
              <a:rPr lang="es-ES" sz="1400" dirty="0" err="1" smtClean="0">
                <a:blipFill>
                  <a:blip r:embed="rId11"/>
                  <a:stretch>
                    <a:fillRect/>
                  </a:stretch>
                </a:blipFill>
              </a:rPr>
              <a:t>pac-jaz</a:t>
            </a:r>
            <a:endParaRPr lang="es-ES" sz="1400" dirty="0">
              <a:blipFill>
                <a:blip r:embed="rId11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advTm="24000">
    <p:sndAc>
      <p:stSnd loop="1">
        <p:snd r:embed="rId2" name="La Vida Es Bella-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67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1480"/>
            <a:ext cx="9144000" cy="5715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428860" y="1071546"/>
            <a:ext cx="381707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Sin fe, se puede perder un juego</a:t>
            </a:r>
          </a:p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cuando ya estaba casi ganado…</a:t>
            </a:r>
            <a:b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67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500298" y="714356"/>
            <a:ext cx="5786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Nadie alcanza la meta en un solo intento, ni perfecciona la vida con una sola rectificación, ni alcanza altura con un solo vuelo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8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357158" y="1500174"/>
            <a:ext cx="3680816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Nadie camina la vida sin haber </a:t>
            </a:r>
          </a:p>
          <a:p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pisado en falso muchas veces…</a:t>
            </a:r>
            <a:b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4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8145"/>
            <a:ext cx="9144000" cy="5681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C937A3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C937A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C937A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143240" y="857232"/>
            <a:ext cx="5500694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Nadie recoge cosecha sin probar muchos sabores, enterrar muchas semillas y abonar mucha tierra…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60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chemeClr val="accent6">
              <a:lumMod val="5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643306" y="928670"/>
            <a:ext cx="4929222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Nadie mira la vida sin acobardarse en muchas ocasiones, ni se mete en el barco sin temerle a   la tempestad.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40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28604"/>
            <a:ext cx="9144000" cy="5786478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786050" y="857232"/>
            <a:ext cx="50113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Ni llega al puerto sin remar muchas veces…</a:t>
            </a:r>
            <a:b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0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8" y="500042"/>
            <a:ext cx="9129922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500042"/>
            <a:ext cx="9144000" cy="5857916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214810" y="4357694"/>
            <a:ext cx="37016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Nadie siente el amor sin probar</a:t>
            </a:r>
          </a:p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muchas lágrimas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79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pic>
        <p:nvPicPr>
          <p:cNvPr id="5" name="4 Imagen" descr="a48513a7c9b5888c1a1207f2b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571480"/>
            <a:ext cx="9144000" cy="5786478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0" y="1857364"/>
            <a:ext cx="32912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Ni recoge rosas sin espinas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_butterfly_26819.jpg"/>
          <p:cNvPicPr>
            <a:picLocks noChangeAspect="1"/>
          </p:cNvPicPr>
          <p:nvPr/>
        </p:nvPicPr>
        <p:blipFill>
          <a:blip r:embed="rId2"/>
          <a:srcRect t="10417"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2000232" y="714356"/>
            <a:ext cx="34355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Nadie hace obra sin martillar</a:t>
            </a:r>
          </a:p>
          <a:p>
            <a:pPr algn="ctr"/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sobre su edificio</a:t>
            </a:r>
            <a:endParaRPr lang="es-ES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_butterfly_96067.jpg"/>
          <p:cNvPicPr>
            <a:picLocks noChangeAspect="1"/>
          </p:cNvPicPr>
          <p:nvPr/>
        </p:nvPicPr>
        <p:blipFill>
          <a:blip r:embed="rId2"/>
          <a:srcRect t="13541"/>
          <a:stretch>
            <a:fillRect/>
          </a:stretch>
        </p:blipFill>
        <p:spPr>
          <a:xfrm>
            <a:off x="0" y="571480"/>
            <a:ext cx="9144000" cy="56436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00042"/>
            <a:ext cx="9144000" cy="5786478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857488" y="5357826"/>
            <a:ext cx="4897495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 cultiva una amistad sin dar de sí mismo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_butterfly_1961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6436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1F59AF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1F59AF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18"/>
            <a:ext cx="9144000" cy="5715040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643042" y="1357298"/>
            <a:ext cx="3986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Nadie llega a la otra orilla… sin haber </a:t>
            </a:r>
          </a:p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construido puentes para pasar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1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Rosy_Butterfly.jpg"/>
          <p:cNvPicPr>
            <a:picLocks noChangeAspect="1"/>
          </p:cNvPicPr>
          <p:nvPr/>
        </p:nvPicPr>
        <p:blipFill>
          <a:blip r:embed="rId2"/>
          <a:srcRect t="6250" b="6250"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28604"/>
            <a:ext cx="9144000" cy="607223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4714876" y="1000108"/>
            <a:ext cx="34980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Nadie deja el alma lustrosa sin el</a:t>
            </a:r>
          </a:p>
          <a:p>
            <a:pPr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pulimiento diario de la vida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1" animBg="1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_butterfly_1057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15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86458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85720" y="1357298"/>
            <a:ext cx="3799438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000" b="1" dirty="0" smtClean="0">
                <a:ln/>
                <a:solidFill>
                  <a:schemeClr val="accent3"/>
                </a:solidFill>
              </a:rPr>
              <a:t>Nadie puede juzgar sin conocer </a:t>
            </a:r>
          </a:p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</a:rPr>
              <a:t>primero su propia debilidad</a:t>
            </a:r>
            <a:br>
              <a:rPr lang="es-ES" sz="2000" b="1" dirty="0" smtClean="0">
                <a:ln/>
                <a:solidFill>
                  <a:schemeClr val="accent3"/>
                </a:solidFill>
              </a:rPr>
            </a:br>
            <a:endParaRPr lang="es-ES" sz="20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eautiful-butterfly-1280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85720" y="857232"/>
            <a:ext cx="49952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Nadie consigue su ideal sin haber pensado</a:t>
            </a:r>
          </a:p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muchas veces que perseguía un imposible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1" animBg="1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_butterfly_169858.jpg"/>
          <p:cNvPicPr>
            <a:picLocks noChangeAspect="1"/>
          </p:cNvPicPr>
          <p:nvPr/>
        </p:nvPicPr>
        <p:blipFill>
          <a:blip r:embed="rId2"/>
          <a:srcRect t="11458"/>
          <a:stretch>
            <a:fillRect/>
          </a:stretch>
        </p:blipFill>
        <p:spPr>
          <a:xfrm>
            <a:off x="0" y="428604"/>
            <a:ext cx="9144000" cy="607220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07223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1500174"/>
            <a:ext cx="4429124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Nadie conoce la oportunidad hasta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que ésta pasa por su lado y la deja ir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_butterfly_2199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28604"/>
            <a:ext cx="9144000" cy="5857916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28596" y="714356"/>
            <a:ext cx="28575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Nadie encuentra el pozo del placer </a:t>
            </a:r>
          </a:p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hasta caminar por la sed del desierto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_butterfly_2182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57158" y="1214422"/>
            <a:ext cx="342902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Pero nadie deja de llegar cuando se tiene la claridad de un don, el crecimiento de su voluntad, la abundancia de la vida, el poder realizarse y el impulso de la vida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nimal_butterfly_2082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500042"/>
            <a:ext cx="9144000" cy="5857916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642910" y="4000504"/>
            <a:ext cx="2928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Nadie deja de arder con fuego dentro sin antes </a:t>
            </a:r>
          </a:p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saber lo que es el calor de la amistad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_butterfly_2967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15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5929354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21463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071802" y="4500570"/>
            <a:ext cx="33746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Nadie deja de llegar cuando </a:t>
            </a:r>
          </a:p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 verdad se lo propone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imal_butterfly_22192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5857916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357686" y="714356"/>
            <a:ext cx="448552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 usas todo lo que tienes y confías en</a:t>
            </a:r>
          </a:p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ti ¡Esfuérzate!... porque</a:t>
            </a:r>
            <a:b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¡¡¡Vas a llegar!!!</a:t>
            </a:r>
            <a:b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  <p:bldP spid="7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pilio-Polytes-Butterfly.jpg"/>
          <p:cNvPicPr>
            <a:picLocks noGrp="1" noChangeAspect="1"/>
          </p:cNvPicPr>
          <p:nvPr>
            <p:ph idx="1"/>
          </p:nvPr>
        </p:nvPicPr>
        <p:blipFill>
          <a:blip r:embed="rId2"/>
          <a:srcRect t="8333"/>
          <a:stretch>
            <a:fillRect/>
          </a:stretch>
        </p:blipFill>
        <p:spPr>
          <a:xfrm>
            <a:off x="0" y="428604"/>
            <a:ext cx="9144000" cy="5929354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28604"/>
            <a:ext cx="9144000" cy="5929354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5786446" y="4786322"/>
            <a:ext cx="2824812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Autor del texto :Paulo Coelho</a:t>
            </a:r>
            <a:endParaRPr lang="es-ES" sz="1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000628" y="5357826"/>
            <a:ext cx="377859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Francisco del Olmo-Jazmín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NADIE-PAULO COHELO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-NADIE-PAULO COHELO-</Template>
  <TotalTime>0</TotalTime>
  <Words>342</Words>
  <Application>Microsoft Office PowerPoint</Application>
  <PresentationFormat>Presentación en pantalla (4:3)</PresentationFormat>
  <Paragraphs>52</Paragraphs>
  <Slides>23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-NADIE-PAULO COHELO-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2013-02-09T04:29:27Z</dcterms:created>
  <dcterms:modified xsi:type="dcterms:W3CDTF">2013-02-09T04:32:24Z</dcterms:modified>
</cp:coreProperties>
</file>