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4"/>
  </p:notesMasterIdLst>
  <p:sldIdLst>
    <p:sldId id="372" r:id="rId3"/>
    <p:sldId id="258" r:id="rId4"/>
    <p:sldId id="265" r:id="rId5"/>
    <p:sldId id="260" r:id="rId6"/>
    <p:sldId id="259" r:id="rId7"/>
    <p:sldId id="285" r:id="rId8"/>
    <p:sldId id="273" r:id="rId9"/>
    <p:sldId id="286" r:id="rId10"/>
    <p:sldId id="287" r:id="rId11"/>
    <p:sldId id="290" r:id="rId12"/>
    <p:sldId id="291" r:id="rId13"/>
    <p:sldId id="294" r:id="rId14"/>
    <p:sldId id="295" r:id="rId15"/>
    <p:sldId id="297" r:id="rId16"/>
    <p:sldId id="299" r:id="rId17"/>
    <p:sldId id="302" r:id="rId18"/>
    <p:sldId id="303" r:id="rId19"/>
    <p:sldId id="306" r:id="rId20"/>
    <p:sldId id="311" r:id="rId21"/>
    <p:sldId id="325" r:id="rId22"/>
    <p:sldId id="326" r:id="rId23"/>
    <p:sldId id="335" r:id="rId24"/>
    <p:sldId id="341" r:id="rId25"/>
    <p:sldId id="344" r:id="rId26"/>
    <p:sldId id="362" r:id="rId27"/>
    <p:sldId id="367" r:id="rId28"/>
    <p:sldId id="346" r:id="rId29"/>
    <p:sldId id="347" r:id="rId30"/>
    <p:sldId id="374" r:id="rId31"/>
    <p:sldId id="371" r:id="rId32"/>
    <p:sldId id="373" r:id="rId33"/>
  </p:sldIdLst>
  <p:sldSz cx="9144000" cy="6858000" type="screen4x3"/>
  <p:notesSz cx="6858000" cy="9144000"/>
  <p:photoAlbum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FeIRUF20PdNpSrRejjgkvg==" hashData="Y6QYrOqko3k7aF9keUPemsLEIy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31"/>
    <p:penClr>
      <a:srgbClr val="FF0000"/>
    </p:penClr>
  </p:showPr>
  <p:clrMru>
    <a:srgbClr val="006600"/>
    <a:srgbClr val="009900"/>
    <a:srgbClr val="FF00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4" d="100"/>
          <a:sy n="34" d="100"/>
        </p:scale>
        <p:origin x="-882" y="-1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6378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dirty="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4F2051B6-64F5-4C18-9E41-F2A646457108}" type="datetimeFigureOut">
              <a:rPr lang="es-ES"/>
              <a:pPr>
                <a:defRPr/>
              </a:pPr>
              <a:t>26/11/2013</a:t>
            </a:fld>
            <a:endParaRPr lang="es-ES" dirty="0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 dirty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dirty="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9A750BEE-8F7D-440E-9925-72FE7CD09891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F6696A-C797-4387-A66C-3D102BEFD94B}" type="datetimeFigureOut">
              <a:rPr lang="es-ES"/>
              <a:pPr>
                <a:defRPr/>
              </a:pPr>
              <a:t>26/11/2013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FC628F-FCF4-488D-8BB8-39A157DCCC27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708E5B-E351-4989-AEA2-724440CD08E3}" type="datetimeFigureOut">
              <a:rPr lang="es-ES"/>
              <a:pPr>
                <a:defRPr/>
              </a:pPr>
              <a:t>26/11/2013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711880-B0A2-48AE-B7BF-B28D1A710F36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1A9A79-03CF-4BB7-A7D4-D82A7ED9F167}" type="datetimeFigureOut">
              <a:rPr lang="es-ES"/>
              <a:pPr>
                <a:defRPr/>
              </a:pPr>
              <a:t>26/11/2013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34947B-2BD4-4E9A-9A92-657FD3547019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CC6572-93E1-4678-BA75-DD215F272C3F}" type="datetimeFigureOut">
              <a:rPr lang="es-ES"/>
              <a:pPr>
                <a:defRPr/>
              </a:pPr>
              <a:t>26/11/2013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984872-E511-41C1-A1A5-4BF35AF29D03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3C86A1-DC73-415A-BE7C-9511FC3B230C}" type="datetimeFigureOut">
              <a:rPr lang="es-ES"/>
              <a:pPr>
                <a:defRPr/>
              </a:pPr>
              <a:t>26/11/2013</a:t>
            </a:fld>
            <a:endParaRPr lang="es-ES" dirty="0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7851BB-51D2-43DD-A32C-611ADAB52D41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BB79A7-DF60-4FAD-8669-CD6962374D40}" type="datetimeFigureOut">
              <a:rPr lang="es-ES"/>
              <a:pPr>
                <a:defRPr/>
              </a:pPr>
              <a:t>26/11/2013</a:t>
            </a:fld>
            <a:endParaRPr lang="es-ES" dirty="0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6C7717-FC96-409A-98B0-BDB8263BEA8F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61181E-4805-48DE-AA5D-1944F882C235}" type="datetimeFigureOut">
              <a:rPr lang="es-ES"/>
              <a:pPr>
                <a:defRPr/>
              </a:pPr>
              <a:t>26/11/2013</a:t>
            </a:fld>
            <a:endParaRPr lang="es-ES" dirty="0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976E20-8FE6-4C07-9D55-38471F19B518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2596F4-C26D-43D8-813B-1D505C0321B4}" type="datetimeFigureOut">
              <a:rPr lang="es-ES"/>
              <a:pPr>
                <a:defRPr/>
              </a:pPr>
              <a:t>26/11/2013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39AD85-4365-48CD-8E04-7AB8F54B3C47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dirty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7A646B-D6B2-47E9-A6EE-15B22D5842EB}" type="datetimeFigureOut">
              <a:rPr lang="es-ES"/>
              <a:pPr>
                <a:defRPr/>
              </a:pPr>
              <a:t>26/11/2013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492603-C5D5-4D34-B773-95BA9D94E293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DB89EA-CBAD-4937-9EEA-46ACF37070CE}" type="datetimeFigureOut">
              <a:rPr lang="es-ES"/>
              <a:pPr>
                <a:defRPr/>
              </a:pPr>
              <a:t>26/11/2013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260968-C5EC-4556-990A-5A77DD7E8930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EEA3A1-920A-40BA-B615-CE3EE077E21B}" type="datetimeFigureOut">
              <a:rPr lang="es-ES"/>
              <a:pPr>
                <a:defRPr/>
              </a:pPr>
              <a:t>26/11/2013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EE46C5-784A-4470-973B-03799986BE4A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2346C5-26B4-42AC-B5A4-B5CF8BA5072E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11B65D28-C112-4AE8-AA07-6DB43139F131}" type="datetimeFigureOut">
              <a:rPr lang="es-ES"/>
              <a:pPr>
                <a:defRPr/>
              </a:pPr>
              <a:t>26/11/2013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dirty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F242FA76-44B8-4036-B521-E0CF85FF9666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2290154F-C56C-4B8E-95BD-1C51F904E5E8}" type="slidenum">
              <a:rPr lang="es-ES_tradnl" smtClean="0">
                <a:solidFill>
                  <a:srgbClr val="000000"/>
                </a:solidFill>
              </a:rPr>
              <a:pPr/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7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0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69.png"/><Relationship Id="rId7" Type="http://schemas.openxmlformats.org/officeDocument/2006/relationships/image" Target="../media/image71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72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70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115616" y="0"/>
            <a:ext cx="6912768" cy="52322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800" b="1" dirty="0" smtClean="0">
                <a:ln w="1905"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!!PROPÓSITO  DE  ENMIENDA !!</a:t>
            </a:r>
            <a:endParaRPr lang="es-ES" sz="2800" b="1" dirty="0">
              <a:ln w="1905">
                <a:solidFill>
                  <a:schemeClr val="bg1"/>
                </a:solidFill>
              </a:ln>
              <a:solidFill>
                <a:schemeClr val="bg1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gency FB" pitchFamily="34" charset="0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-1" y="692696"/>
            <a:ext cx="9144001" cy="5796652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000" b="1" cap="none" spc="0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En el camino de nuestra vida debemos aprender a </a:t>
            </a:r>
            <a:r>
              <a:rPr lang="es-ES" sz="2000" b="1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 evitar </a:t>
            </a:r>
            <a:r>
              <a:rPr lang="es-ES" sz="2000" b="1" cap="none" spc="0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todos los </a:t>
            </a:r>
            <a:r>
              <a:rPr lang="es-ES" sz="2000" b="1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 comportamientos</a:t>
            </a:r>
            <a:r>
              <a:rPr lang="es-ES" sz="2000" b="1" cap="none" spc="0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 que  presentan “grave peligro” para la convivencia. Si </a:t>
            </a:r>
            <a:r>
              <a:rPr lang="es-ES" sz="2000" b="1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 procuramos ser </a:t>
            </a:r>
            <a:r>
              <a:rPr lang="es-ES" sz="2000" b="1" cap="none" spc="0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 “</a:t>
            </a:r>
            <a:r>
              <a:rPr lang="es-ES" sz="2000" b="1" cap="none" spc="0" dirty="0" err="1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honestos”,“sencillos</a:t>
            </a:r>
            <a:r>
              <a:rPr lang="es-ES" sz="2000" b="1" cap="none" spc="0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” y nos esforzamos en conservar esa honradez que nos aleja de la “maldad” no</a:t>
            </a:r>
            <a:r>
              <a:rPr lang="es-ES" sz="2000" b="1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 caeremos  en esta serie de  comportamientos que implican una gran “bajeza moral”.</a:t>
            </a:r>
          </a:p>
          <a:p>
            <a:pPr algn="ctr"/>
            <a:r>
              <a:rPr lang="es-ES" sz="2000" b="1" cap="none" spc="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“La adulación”, </a:t>
            </a:r>
            <a:r>
              <a:rPr lang="es-ES" sz="2000" b="1" cap="none" spc="0" dirty="0" smtClean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“Soberbia”, </a:t>
            </a:r>
            <a:r>
              <a:rPr lang="es-ES" sz="2000" b="1" cap="none" spc="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“Ambición”, </a:t>
            </a:r>
            <a:r>
              <a:rPr lang="es-ES" sz="2000" b="1" cap="none" spc="0" dirty="0" smtClean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“</a:t>
            </a:r>
            <a:r>
              <a:rPr lang="es-ES" sz="2000" b="1" dirty="0" smtClean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Fingimiento”</a:t>
            </a:r>
            <a:r>
              <a:rPr lang="es-ES" sz="2000" b="1" cap="none" spc="0" dirty="0" smtClean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,</a:t>
            </a:r>
          </a:p>
          <a:p>
            <a:pPr algn="ctr"/>
            <a:r>
              <a:rPr lang="es-ES" sz="2000" b="1" cap="none" spc="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“Calumnia”</a:t>
            </a:r>
            <a:r>
              <a:rPr lang="es-ES" sz="2000" b="1" cap="none" spc="0" dirty="0" smtClean="0">
                <a:ln w="1905"/>
                <a:solidFill>
                  <a:schemeClr val="tx2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, </a:t>
            </a:r>
            <a:r>
              <a:rPr lang="es-ES" sz="2000" b="1" cap="none" spc="0" dirty="0" smtClean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“Cobardía”, </a:t>
            </a:r>
            <a:r>
              <a:rPr lang="es-ES" sz="2000" b="1" cap="none" spc="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“Ira o Cólera”, </a:t>
            </a:r>
            <a:r>
              <a:rPr lang="es-ES" sz="2000" b="1" cap="none" spc="0" dirty="0" smtClean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“Mentira”, </a:t>
            </a:r>
            <a:r>
              <a:rPr lang="es-ES" sz="2000" b="1" cap="none" spc="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“Envidia”, </a:t>
            </a:r>
            <a:r>
              <a:rPr lang="es-ES" sz="2000" b="1" cap="none" spc="0" dirty="0" smtClean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”Hipocresía”, </a:t>
            </a:r>
            <a:r>
              <a:rPr lang="es-ES" sz="2000" b="1" cap="none" spc="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“Indiscreción”,</a:t>
            </a:r>
            <a:r>
              <a:rPr lang="es-ES" sz="2000" b="1" cap="none" spc="0" dirty="0" smtClean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” Infamia”, </a:t>
            </a:r>
            <a:r>
              <a:rPr lang="es-ES" sz="2000" b="1" cap="none" spc="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“Ingratitud”, </a:t>
            </a:r>
            <a:r>
              <a:rPr lang="es-ES" sz="2000" b="1" cap="none" spc="0" dirty="0" smtClean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“Mediocridad”.</a:t>
            </a:r>
          </a:p>
          <a:p>
            <a:pPr algn="ctr"/>
            <a:endParaRPr lang="es-ES" sz="2000" b="1" dirty="0" smtClean="0">
              <a:ln w="1905"/>
              <a:solidFill>
                <a:schemeClr val="bg1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gency FB" pitchFamily="34" charset="0"/>
            </a:endParaRPr>
          </a:p>
          <a:p>
            <a:pPr algn="ctr"/>
            <a:r>
              <a:rPr lang="es-ES" sz="2000" b="1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Aunque unos  son pareja indiscutible de otros, todos y cada uno de ellos, sólo conseguirán que nuestra vida sea un desorden  fatal de convivencia y el resultado final es la soledad y el desprecio de los demás…a lo que podríamos sumar la falta de “felicidad” auténtica en nuestra vida.</a:t>
            </a:r>
          </a:p>
          <a:p>
            <a:pPr algn="ctr"/>
            <a:r>
              <a:rPr lang="es-ES" sz="2000" b="1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Hay personas que  pretenden ser los primeros en todo, cueste lo que cueste, incluso  adjudicándose  elogios que no  le  corresponden.</a:t>
            </a:r>
          </a:p>
          <a:p>
            <a:pPr algn="ctr"/>
            <a:endParaRPr lang="es-ES" sz="2000" b="1" cap="none" spc="0" dirty="0">
              <a:ln w="1905"/>
              <a:solidFill>
                <a:schemeClr val="bg1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gency FB" pitchFamily="34" charset="0"/>
            </a:endParaRPr>
          </a:p>
          <a:p>
            <a:pPr algn="ctr"/>
            <a:r>
              <a:rPr lang="es-ES" sz="2000" b="1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Os invito a leer unas frases  sobre estos comportamientos negativos para que sirvan de “reflexión”…Y por qué no?? también  de  examen  de conciencia.</a:t>
            </a:r>
          </a:p>
          <a:p>
            <a:pPr algn="ctr"/>
            <a:endParaRPr lang="es-ES" b="1" dirty="0" smtClean="0">
              <a:ln w="1905"/>
              <a:solidFill>
                <a:schemeClr val="bg1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gency FB" pitchFamily="34" charset="0"/>
            </a:endParaRPr>
          </a:p>
          <a:p>
            <a:pPr algn="ctr"/>
            <a:r>
              <a:rPr lang="es-ES" sz="1400" b="1" cap="none" spc="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NADA  MEJOR QUE SER NATURAL  CON  NUESTROS DEFECTOS  Y  VIRTUDES, PERO  </a:t>
            </a:r>
            <a:r>
              <a:rPr lang="es-ES" sz="14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NO HAGAMOS </a:t>
            </a:r>
            <a:r>
              <a:rPr lang="es-ES" sz="1400" b="1" cap="none" spc="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 DAÑO  CON  ESTE  TIPO  DE  COMPORTAMIENTOS   A   LOS   DEMÁS..RECORDEMOS QUE LO QUE SE DA….SIEMPRE VUELVE  MULTIPLICADO CON CRECES.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5868144" y="6453336"/>
            <a:ext cx="3275856" cy="338554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1600" b="1" cap="none" spc="0" dirty="0" smtClean="0">
                <a:ln w="1905"/>
                <a:solidFill>
                  <a:schemeClr val="tx1">
                    <a:lumMod val="95000"/>
                    <a:lumOff val="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Clic en ésta, lo demás es automático</a:t>
            </a:r>
            <a:endParaRPr lang="es-ES" sz="1600" b="1" cap="none" spc="0" dirty="0">
              <a:ln w="1905"/>
              <a:solidFill>
                <a:schemeClr val="tx1">
                  <a:lumMod val="95000"/>
                  <a:lumOff val="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gency FB" pitchFamily="34" charset="0"/>
            </a:endParaRPr>
          </a:p>
        </p:txBody>
      </p:sp>
    </p:spTree>
  </p:cSld>
  <p:clrMapOvr>
    <a:masterClrMapping/>
  </p:clrMapOvr>
  <p:transition spd="slow">
    <p:fade/>
    <p:sndAc>
      <p:stSnd loop="1">
        <p:snd r:embed="rId2" name="bosque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1 Imagen" descr="7B7442E53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7092280" y="6525344"/>
            <a:ext cx="2051719" cy="30777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1400" b="1" cap="none" spc="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automático</a:t>
            </a:r>
            <a:endParaRPr lang="es-ES" sz="1400" b="1" cap="none" spc="0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Kristen ITC" pitchFamily="66" charset="0"/>
            </a:endParaRPr>
          </a:p>
        </p:txBody>
      </p:sp>
      <p:pic>
        <p:nvPicPr>
          <p:cNvPr id="9" name="8 Imagen" descr="DORADO.png"/>
          <p:cNvPicPr>
            <a:picLocks noChangeAspect="1"/>
          </p:cNvPicPr>
          <p:nvPr/>
        </p:nvPicPr>
        <p:blipFill>
          <a:blip r:embed="rId3" cstate="print">
            <a:lum bright="10000" contrast="-10000"/>
          </a:blip>
          <a:stretch>
            <a:fillRect/>
          </a:stretch>
        </p:blipFill>
        <p:spPr>
          <a:xfrm>
            <a:off x="-324544" y="-315416"/>
            <a:ext cx="9793088" cy="7173416"/>
          </a:xfrm>
          <a:prstGeom prst="rect">
            <a:avLst/>
          </a:prstGeom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395536" y="5877272"/>
            <a:ext cx="8424936" cy="83099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cap="none" spc="0" dirty="0" smtClean="0">
                <a:ln w="1905"/>
                <a:solidFill>
                  <a:schemeClr val="tx1">
                    <a:lumMod val="95000"/>
                    <a:lumOff val="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*Entre la adulación y el respeto hay incompatibilidad absoluta, el que respeta no adula; el que adula no respeta*(Carolina </a:t>
            </a:r>
            <a:r>
              <a:rPr lang="es-ES" sz="2400" b="1" cap="none" spc="0" dirty="0" err="1" smtClean="0">
                <a:ln w="1905"/>
                <a:solidFill>
                  <a:schemeClr val="tx1">
                    <a:lumMod val="95000"/>
                    <a:lumOff val="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Iwanoswka</a:t>
            </a:r>
            <a:r>
              <a:rPr lang="es-ES" sz="2400" b="1" cap="none" spc="0" dirty="0" smtClean="0">
                <a:ln w="1905"/>
                <a:solidFill>
                  <a:schemeClr val="tx1">
                    <a:lumMod val="95000"/>
                    <a:lumOff val="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)</a:t>
            </a:r>
            <a:endParaRPr lang="es-ES" sz="2400" b="1" cap="none" spc="0" dirty="0">
              <a:ln w="1905"/>
              <a:solidFill>
                <a:schemeClr val="tx1">
                  <a:lumMod val="95000"/>
                  <a:lumOff val="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gency FB" pitchFamily="34" charset="0"/>
            </a:endParaRPr>
          </a:p>
        </p:txBody>
      </p:sp>
    </p:spTree>
  </p:cSld>
  <p:clrMapOvr>
    <a:masterClrMapping/>
  </p:clrMapOvr>
  <p:transition spd="slow" advTm="132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BOS-5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lobos-agresivo.jp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>
          <a:xfrm>
            <a:off x="5868144" y="0"/>
            <a:ext cx="2952328" cy="3933056"/>
          </a:xfrm>
          <a:prstGeom prst="ellipse">
            <a:avLst/>
          </a:prstGeom>
          <a:effectLst>
            <a:softEdge rad="317500"/>
          </a:effectLst>
        </p:spPr>
      </p:pic>
      <p:pic>
        <p:nvPicPr>
          <p:cNvPr id="4099" name="2 Imagen" descr="BOS-48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323528" y="5949280"/>
            <a:ext cx="8424936" cy="83099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cap="none" spc="0" dirty="0" smtClean="0">
                <a:ln w="1905"/>
                <a:solidFill>
                  <a:schemeClr val="tx1">
                    <a:lumMod val="95000"/>
                    <a:lumOff val="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*Los aduladores tienen apariencia de amigos; como los lobos tienen apariencia de perros*  (George </a:t>
            </a:r>
            <a:r>
              <a:rPr lang="es-ES" sz="2400" b="1" cap="none" spc="0" dirty="0" err="1" smtClean="0">
                <a:ln w="1905"/>
                <a:solidFill>
                  <a:schemeClr val="tx1">
                    <a:lumMod val="95000"/>
                    <a:lumOff val="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Chapman</a:t>
            </a:r>
            <a:r>
              <a:rPr lang="es-ES" sz="2400" b="1" cap="none" spc="0" dirty="0" smtClean="0">
                <a:ln w="1905"/>
                <a:solidFill>
                  <a:schemeClr val="tx1">
                    <a:lumMod val="95000"/>
                    <a:lumOff val="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)</a:t>
            </a:r>
            <a:endParaRPr lang="es-ES" sz="2400" b="1" cap="none" spc="0" dirty="0">
              <a:ln w="1905"/>
              <a:solidFill>
                <a:schemeClr val="tx1">
                  <a:lumMod val="95000"/>
                  <a:lumOff val="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gency FB" pitchFamily="34" charset="0"/>
            </a:endParaRPr>
          </a:p>
        </p:txBody>
      </p:sp>
    </p:spTree>
  </p:cSld>
  <p:clrMapOvr>
    <a:masterClrMapping/>
  </p:clrMapOvr>
  <p:transition spd="slow" advTm="145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5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1 Imagen" descr="16258757.jpg"/>
          <p:cNvPicPr>
            <a:picLocks noGrp="1" noChangeAspect="1"/>
          </p:cNvPicPr>
          <p:nvPr isPhoto="1"/>
        </p:nvPicPr>
        <p:blipFill>
          <a:blip r:embed="rId2" cstate="print"/>
          <a:srcRect l="3539" t="4851" r="3539" b="485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Imagen" descr="SALMONTRANSPARENTE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396552" y="-531440"/>
            <a:ext cx="9865096" cy="7776864"/>
          </a:xfrm>
          <a:prstGeom prst="rect">
            <a:avLst/>
          </a:prstGeom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395536" y="6165304"/>
            <a:ext cx="8352928" cy="46166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cap="none" spc="0" dirty="0" smtClean="0">
                <a:ln w="1905"/>
                <a:solidFill>
                  <a:schemeClr val="tx1">
                    <a:lumMod val="95000"/>
                    <a:lumOff val="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*La soberbia y altanería suele ser el disfraz de la bajeza* (Duque de Rivas)</a:t>
            </a:r>
            <a:endParaRPr lang="es-ES" sz="2400" b="1" cap="none" spc="0" dirty="0">
              <a:ln w="1905"/>
              <a:solidFill>
                <a:schemeClr val="tx1">
                  <a:lumMod val="95000"/>
                  <a:lumOff val="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gency FB" pitchFamily="34" charset="0"/>
            </a:endParaRPr>
          </a:p>
        </p:txBody>
      </p:sp>
    </p:spTree>
  </p:cSld>
  <p:clrMapOvr>
    <a:masterClrMapping/>
  </p:clrMapOvr>
  <p:transition spd="slow" advTm="125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1 Imagen" descr="5977AD466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BOS-7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1043607" y="5949280"/>
            <a:ext cx="7128793" cy="83099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cap="none" spc="0" dirty="0" smtClean="0">
                <a:ln w="1905"/>
                <a:solidFill>
                  <a:schemeClr val="tx1">
                    <a:lumMod val="95000"/>
                    <a:lumOff val="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*Los altaneros</a:t>
            </a:r>
            <a:r>
              <a:rPr lang="es-ES" sz="2400" b="1" dirty="0" smtClean="0">
                <a:ln w="1905"/>
                <a:solidFill>
                  <a:schemeClr val="tx1">
                    <a:lumMod val="95000"/>
                    <a:lumOff val="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,</a:t>
            </a:r>
            <a:r>
              <a:rPr lang="es-ES" sz="2400" b="1" cap="none" spc="0" dirty="0" smtClean="0">
                <a:ln w="1905"/>
                <a:solidFill>
                  <a:schemeClr val="tx1">
                    <a:lumMod val="95000"/>
                    <a:lumOff val="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 soberbios, engreídos, son como los globos:</a:t>
            </a:r>
          </a:p>
          <a:p>
            <a:pPr algn="ctr"/>
            <a:r>
              <a:rPr lang="es-ES" sz="2400" b="1" dirty="0" smtClean="0">
                <a:ln w="1905"/>
                <a:solidFill>
                  <a:schemeClr val="tx1">
                    <a:lumMod val="95000"/>
                    <a:lumOff val="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Una picadura de ironía o crítica los revienta* (Madame de </a:t>
            </a:r>
            <a:r>
              <a:rPr lang="es-ES" sz="2400" b="1" dirty="0" err="1" smtClean="0">
                <a:ln w="1905"/>
                <a:solidFill>
                  <a:schemeClr val="tx1">
                    <a:lumMod val="95000"/>
                    <a:lumOff val="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Stael</a:t>
            </a:r>
            <a:r>
              <a:rPr lang="es-ES" sz="2400" b="1" dirty="0" smtClean="0">
                <a:ln w="1905"/>
                <a:solidFill>
                  <a:schemeClr val="tx1">
                    <a:lumMod val="95000"/>
                    <a:lumOff val="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)</a:t>
            </a:r>
            <a:endParaRPr lang="es-ES" sz="2400" b="1" cap="none" spc="0" dirty="0">
              <a:ln w="1905"/>
              <a:solidFill>
                <a:schemeClr val="tx1">
                  <a:lumMod val="95000"/>
                  <a:lumOff val="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gency FB" pitchFamily="34" charset="0"/>
            </a:endParaRPr>
          </a:p>
        </p:txBody>
      </p:sp>
    </p:spTree>
  </p:cSld>
  <p:clrMapOvr>
    <a:masterClrMapping/>
  </p:clrMapOvr>
  <p:transition spd="slow" advTm="146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16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11 Imagen" descr="BOS-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9" name="1 Imagen" descr="bosque-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Imagen" descr="SERPIENT2.jp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flipH="1">
            <a:off x="6660232" y="4005064"/>
            <a:ext cx="2483768" cy="1584176"/>
          </a:xfrm>
          <a:prstGeom prst="ellipse">
            <a:avLst/>
          </a:prstGeom>
          <a:effectLst>
            <a:softEdge rad="127000"/>
          </a:effectLst>
        </p:spPr>
      </p:pic>
      <p:sp>
        <p:nvSpPr>
          <p:cNvPr id="4" name="3 Rectángulo"/>
          <p:cNvSpPr/>
          <p:nvPr/>
        </p:nvSpPr>
        <p:spPr>
          <a:xfrm>
            <a:off x="395536" y="5517232"/>
            <a:ext cx="8424936" cy="120032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000" b="1" cap="none" spc="0" dirty="0" smtClean="0">
                <a:ln w="1905"/>
                <a:solidFill>
                  <a:schemeClr val="tx1">
                    <a:lumMod val="95000"/>
                    <a:lumOff val="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*</a:t>
            </a:r>
            <a:r>
              <a:rPr lang="es-ES" sz="2400" b="1" cap="none" spc="0" dirty="0" smtClean="0">
                <a:ln w="1905"/>
                <a:solidFill>
                  <a:schemeClr val="tx1">
                    <a:lumMod val="95000"/>
                    <a:lumOff val="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La ambición suele llevar a los hombres a ejecutar las acciones más viles, por eso para trepar adoptan la misma postura que para arrastrarse* (Jonathan </a:t>
            </a:r>
            <a:r>
              <a:rPr lang="es-ES" sz="2400" b="1" cap="none" spc="0" dirty="0" err="1" smtClean="0">
                <a:ln w="1905"/>
                <a:solidFill>
                  <a:schemeClr val="tx1">
                    <a:lumMod val="95000"/>
                    <a:lumOff val="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Swift</a:t>
            </a:r>
            <a:r>
              <a:rPr lang="es-ES" sz="2400" b="1" cap="none" spc="0" dirty="0" smtClean="0">
                <a:ln w="1905"/>
                <a:solidFill>
                  <a:schemeClr val="tx1">
                    <a:lumMod val="95000"/>
                    <a:lumOff val="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)</a:t>
            </a:r>
          </a:p>
        </p:txBody>
      </p:sp>
    </p:spTree>
  </p:cSld>
  <p:clrMapOvr>
    <a:masterClrMapping/>
  </p:clrMapOvr>
  <p:transition spd="slow" advTm="135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xit" presetSubtype="0" decel="10000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BOS-5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ESPEJO.jp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flipH="1">
            <a:off x="0" y="0"/>
            <a:ext cx="3275856" cy="5877272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1" name="10 Imagen" descr="falso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55576" y="1772816"/>
            <a:ext cx="936104" cy="1240532"/>
          </a:xfrm>
          <a:prstGeom prst="ellipse">
            <a:avLst/>
          </a:prstGeom>
          <a:effectLst>
            <a:softEdge rad="63500"/>
          </a:effectLst>
        </p:spPr>
      </p:pic>
      <p:pic>
        <p:nvPicPr>
          <p:cNvPr id="10" name="9 Imagen" descr="BOS-22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</p:spPr>
      </p:pic>
      <p:pic>
        <p:nvPicPr>
          <p:cNvPr id="12" name="11 Imagen" descr="BOS-22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H="1">
            <a:off x="0" y="0"/>
            <a:ext cx="4572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467545" y="5877272"/>
            <a:ext cx="8280920" cy="83099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cap="none" spc="0" dirty="0" smtClean="0">
                <a:ln w="1905"/>
                <a:solidFill>
                  <a:schemeClr val="tx1">
                    <a:lumMod val="95000"/>
                    <a:lumOff val="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*No intentes aparentar lo que no eres, es muy torpe por tu parte pues </a:t>
            </a:r>
          </a:p>
          <a:p>
            <a:pPr algn="ctr"/>
            <a:r>
              <a:rPr lang="es-ES" sz="2400" b="1" dirty="0">
                <a:ln w="1905"/>
                <a:solidFill>
                  <a:schemeClr val="tx1">
                    <a:lumMod val="95000"/>
                    <a:lumOff val="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a</a:t>
            </a:r>
            <a:r>
              <a:rPr lang="es-ES" sz="2400" b="1" dirty="0" smtClean="0">
                <a:ln w="1905"/>
                <a:solidFill>
                  <a:schemeClr val="tx1">
                    <a:lumMod val="95000"/>
                    <a:lumOff val="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l final  se  verá  tu  máscara  por mucho que intentes disimular*</a:t>
            </a:r>
            <a:endParaRPr lang="es-ES" sz="2400" b="1" cap="none" spc="0" dirty="0">
              <a:ln w="1905"/>
              <a:solidFill>
                <a:schemeClr val="tx1">
                  <a:lumMod val="95000"/>
                  <a:lumOff val="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gency FB" pitchFamily="34" charset="0"/>
            </a:endParaRPr>
          </a:p>
        </p:txBody>
      </p:sp>
    </p:spTree>
  </p:cSld>
  <p:clrMapOvr>
    <a:masterClrMapping/>
  </p:clrMapOvr>
  <p:transition spd="slow" advTm="142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1 Imagen" descr="bosque_escabroso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Imagen" descr="PAREJA-CACHORRO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55776" y="1628800"/>
            <a:ext cx="3600400" cy="3346301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3 Imagen" descr="PAREJA-CACHORRO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55776" y="1666875"/>
            <a:ext cx="1008112" cy="3346301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8" name="7 Imagen" descr="PAREJA-CACHORRO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08176" y="1781201"/>
            <a:ext cx="3600400" cy="2799928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1267" name="1 Imagen" descr="bosque_escabroso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6857999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8 Imagen" descr="PAREJA-CACHORRO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55776" y="1340769"/>
            <a:ext cx="3600400" cy="2952328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138746" y="5157192"/>
            <a:ext cx="8866530" cy="156966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cap="none" spc="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*La calumnia es hija de la ignorancia y hermana gemela de la envidia* (Romero Robledo)</a:t>
            </a:r>
          </a:p>
          <a:p>
            <a:pPr algn="ctr"/>
            <a:r>
              <a:rPr lang="es-ES" sz="2400" b="1" cap="none" spc="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*Tan culpable es el creador de  la calumnia, como el que  la  permite y hace que circule*  </a:t>
            </a:r>
            <a:endParaRPr lang="es-ES" sz="2400" b="1" cap="none" spc="0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gency FB" pitchFamily="34" charset="0"/>
            </a:endParaRPr>
          </a:p>
        </p:txBody>
      </p:sp>
      <p:pic>
        <p:nvPicPr>
          <p:cNvPr id="10" name="9 Imagen" descr="PAREJA-CACHORRO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55776" y="1340768"/>
            <a:ext cx="3600400" cy="2952328"/>
          </a:xfrm>
          <a:prstGeom prst="rect">
            <a:avLst/>
          </a:prstGeom>
          <a:effectLst>
            <a:softEdge rad="635000"/>
          </a:effectLst>
        </p:spPr>
      </p:pic>
    </p:spTree>
  </p:cSld>
  <p:clrMapOvr>
    <a:masterClrMapping/>
  </p:clrMapOvr>
  <p:transition spd="slow" advTm="145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5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1 Imagen" descr="bosque_LUZ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1" name="2 Imagen" descr="BOS-59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467544" y="5877272"/>
            <a:ext cx="8280920" cy="83099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cap="none" spc="0" dirty="0" smtClean="0">
                <a:ln w="1905"/>
                <a:solidFill>
                  <a:schemeClr val="tx1">
                    <a:lumMod val="95000"/>
                    <a:lumOff val="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*Los mejores frutos son los que han sido picados por los pájaros*</a:t>
            </a:r>
          </a:p>
          <a:p>
            <a:pPr algn="ctr"/>
            <a:r>
              <a:rPr lang="es-ES" sz="2400" b="1" dirty="0" smtClean="0">
                <a:ln w="1905"/>
                <a:solidFill>
                  <a:schemeClr val="tx1">
                    <a:lumMod val="95000"/>
                    <a:lumOff val="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*Los mejores hombres son aquellos en quienes se ha cebado la calumnia*</a:t>
            </a:r>
            <a:endParaRPr lang="es-ES" sz="2400" b="1" cap="none" spc="0" dirty="0">
              <a:ln w="1905"/>
              <a:solidFill>
                <a:schemeClr val="tx1">
                  <a:lumMod val="95000"/>
                  <a:lumOff val="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gency FB" pitchFamily="34" charset="0"/>
            </a:endParaRPr>
          </a:p>
        </p:txBody>
      </p:sp>
      <p:pic>
        <p:nvPicPr>
          <p:cNvPr id="6" name="5 Imagen" descr="Pajaros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987824" y="0"/>
            <a:ext cx="3096344" cy="2636912"/>
          </a:xfrm>
          <a:prstGeom prst="rect">
            <a:avLst/>
          </a:prstGeom>
          <a:effectLst>
            <a:softEdge rad="635000"/>
          </a:effectLst>
        </p:spPr>
      </p:pic>
    </p:spTree>
  </p:cSld>
  <p:clrMapOvr>
    <a:masterClrMapping/>
  </p:clrMapOvr>
  <p:transition spd="slow" advTm="145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1 Imagen" descr="-BOSQUE-ENCANTADOTRONCO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5" name="4 Imagen" descr="BOS-67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frutos.jpg"/>
          <p:cNvPicPr>
            <a:picLocks noChangeAspect="1"/>
          </p:cNvPicPr>
          <p:nvPr/>
        </p:nvPicPr>
        <p:blipFill>
          <a:blip r:embed="rId4" cstate="print"/>
          <a:srcRect b="14262"/>
          <a:stretch>
            <a:fillRect/>
          </a:stretch>
        </p:blipFill>
        <p:spPr>
          <a:xfrm>
            <a:off x="5436096" y="1"/>
            <a:ext cx="3707903" cy="2708919"/>
          </a:xfrm>
          <a:prstGeom prst="ellipse">
            <a:avLst/>
          </a:prstGeom>
          <a:effectLst>
            <a:softEdge rad="635000"/>
          </a:effectLst>
        </p:spPr>
      </p:pic>
      <p:sp>
        <p:nvSpPr>
          <p:cNvPr id="4" name="3 Rectángulo"/>
          <p:cNvSpPr/>
          <p:nvPr/>
        </p:nvSpPr>
        <p:spPr>
          <a:xfrm>
            <a:off x="395536" y="5877272"/>
            <a:ext cx="8424936" cy="83099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cap="none" spc="0" dirty="0" smtClean="0">
                <a:ln w="1905"/>
                <a:solidFill>
                  <a:schemeClr val="tx1">
                    <a:lumMod val="95000"/>
                    <a:lumOff val="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*Sólo se tiran piedras al árbol cargado de frutos *(</a:t>
            </a:r>
            <a:r>
              <a:rPr lang="es-ES" sz="2400" b="1" cap="none" spc="0" dirty="0" err="1" smtClean="0">
                <a:ln w="1905"/>
                <a:solidFill>
                  <a:schemeClr val="tx1">
                    <a:lumMod val="95000"/>
                    <a:lumOff val="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Probervio</a:t>
            </a:r>
            <a:r>
              <a:rPr lang="es-ES" sz="2400" b="1" cap="none" spc="0" dirty="0" smtClean="0">
                <a:ln w="1905"/>
                <a:solidFill>
                  <a:schemeClr val="tx1">
                    <a:lumMod val="95000"/>
                    <a:lumOff val="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 Árabe)</a:t>
            </a:r>
          </a:p>
          <a:p>
            <a:pPr algn="ctr"/>
            <a:r>
              <a:rPr lang="es-ES" sz="2400" b="1" cap="none" spc="0" dirty="0" smtClean="0">
                <a:ln w="1905"/>
                <a:solidFill>
                  <a:schemeClr val="tx1">
                    <a:lumMod val="95000"/>
                    <a:lumOff val="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* </a:t>
            </a:r>
            <a:r>
              <a:rPr lang="es-ES" sz="2400" b="1" dirty="0" smtClean="0">
                <a:ln w="1905"/>
                <a:solidFill>
                  <a:schemeClr val="tx1">
                    <a:lumMod val="95000"/>
                    <a:lumOff val="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La calumnia es  la venganza de los cobardes, retorcidos y envidiosos*</a:t>
            </a:r>
            <a:endParaRPr lang="es-ES" sz="2400" b="1" cap="none" spc="0" dirty="0">
              <a:ln w="1905"/>
              <a:solidFill>
                <a:schemeClr val="tx1">
                  <a:lumMod val="95000"/>
                  <a:lumOff val="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gency FB" pitchFamily="34" charset="0"/>
            </a:endParaRPr>
          </a:p>
        </p:txBody>
      </p:sp>
    </p:spTree>
  </p:cSld>
  <p:clrMapOvr>
    <a:masterClrMapping/>
  </p:clrMapOvr>
  <p:transition spd="slow" advTm="145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9" presetClass="exit" presetSubtype="0" decel="10000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ppt_h/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1 Imagen" descr="BOSQUEFLORES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8" name="1 Imagen" descr="BOSQUEFLORES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9" name="2 Imagen" descr="PUENT-JAPONES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395536" y="5877272"/>
            <a:ext cx="8424936" cy="83099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cap="none" spc="0" dirty="0" smtClean="0">
                <a:ln w="1905"/>
                <a:solidFill>
                  <a:schemeClr val="tx1">
                    <a:lumMod val="95000"/>
                    <a:lumOff val="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*Saber lo que es justo y no hacerlo, es la peor de las </a:t>
            </a:r>
            <a:r>
              <a:rPr lang="es-ES" sz="2400" b="1" dirty="0" smtClean="0">
                <a:ln w="1905"/>
                <a:solidFill>
                  <a:schemeClr val="tx1">
                    <a:lumMod val="95000"/>
                    <a:lumOff val="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 </a:t>
            </a:r>
            <a:r>
              <a:rPr lang="es-ES" sz="2400" b="1" dirty="0" err="1" smtClean="0">
                <a:ln w="1905"/>
                <a:solidFill>
                  <a:schemeClr val="tx1">
                    <a:lumMod val="95000"/>
                    <a:lumOff val="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cobardias</a:t>
            </a:r>
            <a:r>
              <a:rPr lang="es-ES" sz="2400" b="1" dirty="0" smtClean="0">
                <a:ln w="1905"/>
                <a:solidFill>
                  <a:schemeClr val="tx1">
                    <a:lumMod val="95000"/>
                    <a:lumOff val="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 * (Confucio)</a:t>
            </a:r>
            <a:endParaRPr lang="es-ES" sz="2400" b="1" cap="none" spc="0" dirty="0" smtClean="0">
              <a:ln w="1905"/>
              <a:solidFill>
                <a:schemeClr val="tx1">
                  <a:lumMod val="95000"/>
                  <a:lumOff val="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gency FB" pitchFamily="34" charset="0"/>
            </a:endParaRPr>
          </a:p>
          <a:p>
            <a:pPr algn="ctr"/>
            <a:r>
              <a:rPr lang="es-ES" sz="2400" b="1" cap="none" spc="0" dirty="0" smtClean="0">
                <a:ln w="1905"/>
                <a:solidFill>
                  <a:schemeClr val="tx1">
                    <a:lumMod val="95000"/>
                    <a:lumOff val="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*La cobardía  es la madre de la crueldad* (</a:t>
            </a:r>
            <a:r>
              <a:rPr lang="es-ES" sz="2400" b="1" cap="none" spc="0" dirty="0" err="1" smtClean="0">
                <a:ln w="1905"/>
                <a:solidFill>
                  <a:schemeClr val="tx1">
                    <a:lumMod val="95000"/>
                    <a:lumOff val="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Montaigne</a:t>
            </a:r>
            <a:r>
              <a:rPr lang="es-ES" sz="2400" b="1" cap="none" spc="0" dirty="0" smtClean="0">
                <a:ln w="1905"/>
                <a:solidFill>
                  <a:schemeClr val="tx1">
                    <a:lumMod val="95000"/>
                    <a:lumOff val="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)</a:t>
            </a:r>
            <a:endParaRPr lang="es-ES" sz="2400" b="1" cap="none" spc="0" dirty="0">
              <a:ln w="1905"/>
              <a:solidFill>
                <a:schemeClr val="tx1">
                  <a:lumMod val="95000"/>
                  <a:lumOff val="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gency FB" pitchFamily="34" charset="0"/>
            </a:endParaRPr>
          </a:p>
        </p:txBody>
      </p:sp>
    </p:spTree>
  </p:cSld>
  <p:clrMapOvr>
    <a:masterClrMapping/>
  </p:clrMapOvr>
  <p:transition spd="slow" advTm="145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1 Imagen" descr="BOSQUE-ROJO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BOS-5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971600" y="5877272"/>
            <a:ext cx="7272808" cy="83099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cap="none" spc="0" dirty="0" smtClean="0">
                <a:ln w="1905"/>
                <a:solidFill>
                  <a:schemeClr val="tx1">
                    <a:lumMod val="95000"/>
                    <a:lumOff val="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*Cuando estés colérico, cuenta hasta diez antes de hablar y si estás demasiado, cuenta  hasta cien* (Jefferson)</a:t>
            </a:r>
            <a:endParaRPr lang="es-ES" sz="2400" b="1" cap="none" spc="0" dirty="0">
              <a:ln w="1905"/>
              <a:solidFill>
                <a:schemeClr val="tx1">
                  <a:lumMod val="95000"/>
                  <a:lumOff val="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gency FB" pitchFamily="34" charset="0"/>
            </a:endParaRPr>
          </a:p>
        </p:txBody>
      </p:sp>
      <p:pic>
        <p:nvPicPr>
          <p:cNvPr id="6" name="5 Imagen" descr="LEONA-LEO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55776" y="0"/>
            <a:ext cx="5112567" cy="4437112"/>
          </a:xfrm>
          <a:prstGeom prst="ellipse">
            <a:avLst/>
          </a:prstGeom>
          <a:effectLst>
            <a:softEdge rad="317500"/>
          </a:effectLst>
          <a:scene3d>
            <a:camera prst="isometricOffAxis2Left"/>
            <a:lightRig rig="threePt" dir="t"/>
          </a:scene3d>
        </p:spPr>
      </p:pic>
    </p:spTree>
  </p:cSld>
  <p:clrMapOvr>
    <a:masterClrMapping/>
  </p:clrMapOvr>
  <p:transition spd="slow" advTm="145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0" presetClass="exit" presetSubtype="0" accel="10000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BOS-8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3 Imagen" descr="BOS-7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539552" y="5877272"/>
            <a:ext cx="8136904" cy="83099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cap="none" spc="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*La envidia sólo nace en el corazón de los cobardes*</a:t>
            </a:r>
          </a:p>
          <a:p>
            <a:pPr algn="ctr"/>
            <a:r>
              <a:rPr lang="es-ES" sz="2400" b="1" cap="none" spc="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*El odio que injuria y ofende es  terrible pero la envidia es repugnante*</a:t>
            </a:r>
            <a:endParaRPr lang="es-ES" sz="2400" b="1" cap="none" spc="0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gency FB" pitchFamily="34" charset="0"/>
            </a:endParaRPr>
          </a:p>
        </p:txBody>
      </p:sp>
      <p:pic>
        <p:nvPicPr>
          <p:cNvPr id="5" name="4 Imagen" descr="zorro-rojo-en-invierno-con-mirada-amenasante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987824" y="1340768"/>
            <a:ext cx="2664296" cy="2858616"/>
          </a:xfrm>
          <a:prstGeom prst="ellipse">
            <a:avLst/>
          </a:prstGeom>
          <a:effectLst>
            <a:softEdge rad="635000"/>
          </a:effectLst>
        </p:spPr>
      </p:pic>
    </p:spTree>
  </p:cSld>
  <p:clrMapOvr>
    <a:masterClrMapping/>
  </p:clrMapOvr>
  <p:transition spd="slow" advTm="145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xit" presetSubtype="0" decel="10000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54" presetClass="exit" presetSubtype="0" decel="10000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BOS-3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"/>
            <a:ext cx="9143999" cy="6857999"/>
          </a:xfrm>
          <a:prstGeom prst="rect">
            <a:avLst/>
          </a:prstGeom>
        </p:spPr>
      </p:pic>
      <p:pic>
        <p:nvPicPr>
          <p:cNvPr id="5" name="4 Imagen" descr="BOS-3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323528" y="5805264"/>
            <a:ext cx="8424936" cy="83099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cap="none" spc="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*La constante atención que prestan a  todo lo que los demás hacen o dejan de hacer  deja claro que se aburren y </a:t>
            </a:r>
            <a:r>
              <a:rPr lang="es-ES" sz="24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 que</a:t>
            </a:r>
            <a:r>
              <a:rPr lang="es-ES" sz="2400" b="1" cap="none" spc="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 su vida es demasiado pobre*</a:t>
            </a:r>
            <a:endParaRPr lang="es-ES" sz="2400" b="1" cap="none" spc="0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gency FB" pitchFamily="34" charset="0"/>
            </a:endParaRPr>
          </a:p>
        </p:txBody>
      </p:sp>
    </p:spTree>
  </p:cSld>
  <p:clrMapOvr>
    <a:masterClrMapping/>
  </p:clrMapOvr>
  <p:transition spd="slow" advTm="146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2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1 Imagen" descr="bosques-RAMASCOLGANDO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manzanapodrid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" y="1"/>
            <a:ext cx="3275856" cy="2996952"/>
          </a:xfrm>
          <a:prstGeom prst="ellipse">
            <a:avLst/>
          </a:prstGeom>
          <a:effectLst>
            <a:softEdge rad="317500"/>
          </a:effectLst>
        </p:spPr>
      </p:pic>
      <p:pic>
        <p:nvPicPr>
          <p:cNvPr id="19458" name="1 Imagen" descr="bosques-RAMASCOLGANDO.jpg"/>
          <p:cNvPicPr>
            <a:picLocks noGrp="1" noChangeAspect="1"/>
          </p:cNvPicPr>
          <p:nvPr isPhoto="1"/>
        </p:nvPicPr>
        <p:blipFill>
          <a:blip r:embed="rId2" cstate="print">
            <a:grayscl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323528" y="5877272"/>
            <a:ext cx="8424936" cy="83099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cap="none" spc="0" dirty="0" smtClean="0">
                <a:ln w="1905"/>
                <a:solidFill>
                  <a:schemeClr val="tx1">
                    <a:lumMod val="95000"/>
                    <a:lumOff val="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*La hipocresía muestra la podredumbre interior del hombre, es como una manzana  apetitosa que cuando la muerdes está llena de gusanos*</a:t>
            </a:r>
            <a:endParaRPr lang="es-ES" sz="2400" b="1" cap="none" spc="0" dirty="0">
              <a:ln w="1905"/>
              <a:solidFill>
                <a:schemeClr val="tx1">
                  <a:lumMod val="95000"/>
                  <a:lumOff val="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gency FB" pitchFamily="34" charset="0"/>
            </a:endParaRPr>
          </a:p>
        </p:txBody>
      </p:sp>
      <p:pic>
        <p:nvPicPr>
          <p:cNvPr id="7" name="6 Imagen" descr="manzanapodrida.jpg"/>
          <p:cNvPicPr>
            <a:picLocks noChangeAspect="1"/>
          </p:cNvPicPr>
          <p:nvPr/>
        </p:nvPicPr>
        <p:blipFill>
          <a:blip r:embed="rId3" cstate="print">
            <a:grayscl/>
          </a:blip>
          <a:stretch>
            <a:fillRect/>
          </a:stretch>
        </p:blipFill>
        <p:spPr>
          <a:xfrm>
            <a:off x="0" y="0"/>
            <a:ext cx="3275856" cy="2996951"/>
          </a:xfrm>
          <a:prstGeom prst="ellipse">
            <a:avLst/>
          </a:prstGeom>
          <a:effectLst>
            <a:softEdge rad="317500"/>
          </a:effectLst>
        </p:spPr>
      </p:pic>
    </p:spTree>
  </p:cSld>
  <p:clrMapOvr>
    <a:masterClrMapping/>
  </p:clrMapOvr>
  <p:transition spd="slow" advTm="151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1 Imagen" descr="C06FAC765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1 Imagen" descr="C06FAC765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9 Imagen" descr="dos cara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347864" y="0"/>
            <a:ext cx="2376264" cy="1916832"/>
          </a:xfrm>
          <a:prstGeom prst="ellipse">
            <a:avLst/>
          </a:prstGeom>
          <a:effectLst>
            <a:softEdge rad="127000"/>
          </a:effectLst>
        </p:spPr>
      </p:pic>
      <p:pic>
        <p:nvPicPr>
          <p:cNvPr id="6" name="5 Imagen" descr="BOS-5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Pavo-Real.jpg"/>
          <p:cNvPicPr>
            <a:picLocks noChangeAspect="1"/>
          </p:cNvPicPr>
          <p:nvPr/>
        </p:nvPicPr>
        <p:blipFill>
          <a:blip r:embed="rId5" cstate="print"/>
          <a:srcRect l="12201" r="13775"/>
          <a:stretch>
            <a:fillRect/>
          </a:stretch>
        </p:blipFill>
        <p:spPr>
          <a:xfrm>
            <a:off x="323528" y="2636912"/>
            <a:ext cx="3600400" cy="3384376"/>
          </a:xfrm>
          <a:prstGeom prst="ellipse">
            <a:avLst/>
          </a:prstGeom>
          <a:effectLst>
            <a:softEdge rad="317500"/>
          </a:effectLst>
        </p:spPr>
      </p:pic>
      <p:sp>
        <p:nvSpPr>
          <p:cNvPr id="3" name="2 Rectángulo"/>
          <p:cNvSpPr/>
          <p:nvPr/>
        </p:nvSpPr>
        <p:spPr>
          <a:xfrm>
            <a:off x="323529" y="5949280"/>
            <a:ext cx="8496944" cy="83099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cap="none" spc="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*Las apariencias caen pronto </a:t>
            </a:r>
            <a:r>
              <a:rPr lang="es-ES" sz="24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 así que no te pavonees tanto</a:t>
            </a:r>
            <a:r>
              <a:rPr lang="es-ES" sz="2400" b="1" cap="none" spc="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 que </a:t>
            </a:r>
            <a:r>
              <a:rPr lang="es-ES" sz="24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antes  o después, se verá que  tienes dos caras* </a:t>
            </a:r>
          </a:p>
        </p:txBody>
      </p:sp>
    </p:spTree>
  </p:cSld>
  <p:clrMapOvr>
    <a:masterClrMapping/>
  </p:clrMapOvr>
  <p:transition spd="slow" advTm="145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0" presetClass="exit" presetSubtype="0" accel="10000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BOS-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2530" name="1 Imagen" descr="CAÑASBAMBU.jpg"/>
          <p:cNvPicPr>
            <a:picLocks noGrp="1" noChangeAspect="1"/>
          </p:cNvPicPr>
          <p:nvPr isPhoto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323528" y="5949280"/>
            <a:ext cx="8496944" cy="83099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cap="none" spc="0" dirty="0" smtClean="0">
                <a:ln w="1905"/>
                <a:solidFill>
                  <a:schemeClr val="tx1">
                    <a:lumMod val="95000"/>
                    <a:lumOff val="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*</a:t>
            </a:r>
            <a:r>
              <a:rPr lang="es-ES" sz="2400" b="1" dirty="0" smtClean="0">
                <a:ln w="1905"/>
                <a:solidFill>
                  <a:schemeClr val="tx1">
                    <a:lumMod val="95000"/>
                    <a:lumOff val="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Una persona </a:t>
            </a:r>
            <a:r>
              <a:rPr lang="es-ES" sz="2400" b="1" cap="none" spc="0" dirty="0" smtClean="0">
                <a:ln w="1905"/>
                <a:solidFill>
                  <a:schemeClr val="tx1">
                    <a:lumMod val="95000"/>
                    <a:lumOff val="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indiscreta es como </a:t>
            </a:r>
            <a:r>
              <a:rPr lang="es-ES" sz="2400" b="1" dirty="0" smtClean="0">
                <a:ln w="1905"/>
                <a:solidFill>
                  <a:schemeClr val="tx1">
                    <a:lumMod val="95000"/>
                    <a:lumOff val="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 la portada de la prensa,</a:t>
            </a:r>
            <a:r>
              <a:rPr lang="es-ES" sz="2400" b="1" cap="none" spc="0" dirty="0" smtClean="0">
                <a:ln w="1905"/>
                <a:solidFill>
                  <a:schemeClr val="tx1">
                    <a:lumMod val="95000"/>
                    <a:lumOff val="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 todo el mundo puede leerla, así que ten cuidado de  a quien cuentas tus  intimidades* </a:t>
            </a:r>
          </a:p>
        </p:txBody>
      </p:sp>
    </p:spTree>
  </p:cSld>
  <p:clrMapOvr>
    <a:masterClrMapping/>
  </p:clrMapOvr>
  <p:transition spd="slow" advTm="142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8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" dur="5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1 Imagen" descr="Cascada-de-otoño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MALVATRANSPARENTE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-315416"/>
            <a:ext cx="9144000" cy="7173415"/>
          </a:xfrm>
          <a:prstGeom prst="rect">
            <a:avLst/>
          </a:prstGeom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157182" y="5517232"/>
            <a:ext cx="8829661" cy="120032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cap="none" spc="0" dirty="0" smtClean="0">
                <a:ln w="1905"/>
                <a:solidFill>
                  <a:schemeClr val="tx1">
                    <a:lumMod val="95000"/>
                    <a:lumOff val="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*Si alguien te hace una confidencia y la pregonas a  los cuatro vientos</a:t>
            </a:r>
          </a:p>
          <a:p>
            <a:pPr algn="ctr"/>
            <a:r>
              <a:rPr lang="es-ES" sz="2400" b="1" dirty="0" smtClean="0">
                <a:ln w="1905"/>
                <a:solidFill>
                  <a:schemeClr val="tx1">
                    <a:lumMod val="95000"/>
                    <a:lumOff val="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eres un estúpido y un necio,  sujeta esa lengua no vaya a ser que alguien te la pise*</a:t>
            </a:r>
            <a:endParaRPr lang="es-ES" sz="2400" b="1" cap="none" spc="0" dirty="0">
              <a:ln w="1905"/>
              <a:solidFill>
                <a:schemeClr val="tx1">
                  <a:lumMod val="95000"/>
                  <a:lumOff val="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gency FB" pitchFamily="34" charset="0"/>
            </a:endParaRPr>
          </a:p>
        </p:txBody>
      </p:sp>
    </p:spTree>
  </p:cSld>
  <p:clrMapOvr>
    <a:masterClrMapping/>
  </p:clrMapOvr>
  <p:transition spd="slow" advTm="142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BOS-5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BOS-5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323527" y="5445224"/>
            <a:ext cx="8496945" cy="120032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cap="none" spc="0" dirty="0" smtClean="0">
                <a:ln w="1905"/>
                <a:solidFill>
                  <a:schemeClr val="tx1">
                    <a:lumMod val="95000"/>
                    <a:lumOff val="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*Para los infames , hablar y ofender es exactamente lo mismo</a:t>
            </a:r>
            <a:r>
              <a:rPr lang="es-ES" sz="2400" b="1" dirty="0" smtClean="0">
                <a:ln w="1905"/>
                <a:solidFill>
                  <a:schemeClr val="tx1">
                    <a:lumMod val="95000"/>
                    <a:lumOff val="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*</a:t>
            </a:r>
          </a:p>
          <a:p>
            <a:pPr algn="ctr"/>
            <a:r>
              <a:rPr lang="es-ES" sz="2400" b="1" dirty="0" smtClean="0">
                <a:ln w="1905"/>
                <a:solidFill>
                  <a:schemeClr val="tx1">
                    <a:lumMod val="95000"/>
                    <a:lumOff val="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*Cuidado con las críticas que haces sobre  la vida de alguien o de su familia seguro que en la tuya  hay mucha más basura que esconder*</a:t>
            </a:r>
            <a:endParaRPr lang="es-ES" sz="2400" b="1" cap="none" spc="0" dirty="0" smtClean="0">
              <a:ln w="1905"/>
              <a:solidFill>
                <a:schemeClr val="tx1">
                  <a:lumMod val="95000"/>
                  <a:lumOff val="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gency FB" pitchFamily="34" charset="0"/>
            </a:endParaRPr>
          </a:p>
        </p:txBody>
      </p:sp>
      <p:pic>
        <p:nvPicPr>
          <p:cNvPr id="9" name="8 Imagen" descr="buitre.jp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3131839" y="1"/>
            <a:ext cx="2808313" cy="2852936"/>
          </a:xfrm>
          <a:prstGeom prst="teardrop">
            <a:avLst/>
          </a:prstGeom>
          <a:effectLst>
            <a:softEdge rad="317500"/>
          </a:effectLst>
        </p:spPr>
      </p:pic>
    </p:spTree>
  </p:cSld>
  <p:clrMapOvr>
    <a:masterClrMapping/>
  </p:clrMapOvr>
  <p:transition spd="slow" advTm="1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BOS-1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6626" name="1 Imagen" descr="Mi-bosque-encantado-entre-el-Regueiro-y-Vilar-das-Tres..jpg"/>
          <p:cNvPicPr>
            <a:picLocks noGrp="1" noChangeAspect="1"/>
          </p:cNvPicPr>
          <p:nvPr isPhoto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CACHORROTIGRE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724128" y="692696"/>
            <a:ext cx="3419872" cy="36004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395536" y="5877272"/>
            <a:ext cx="8352928" cy="83099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cap="none" spc="0" dirty="0" smtClean="0">
                <a:ln w="1905"/>
                <a:solidFill>
                  <a:schemeClr val="tx1">
                    <a:lumMod val="95000"/>
                    <a:lumOff val="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*La ingratitud es la hija de la soberbia y uno de los mayores pecados*</a:t>
            </a:r>
          </a:p>
          <a:p>
            <a:pPr algn="ctr"/>
            <a:r>
              <a:rPr lang="es-ES" sz="2400" b="1" dirty="0" smtClean="0">
                <a:ln w="1905"/>
                <a:solidFill>
                  <a:schemeClr val="tx1">
                    <a:lumMod val="95000"/>
                    <a:lumOff val="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(Cervantes)</a:t>
            </a:r>
            <a:endParaRPr lang="es-ES" sz="2400" b="1" cap="none" spc="0" dirty="0">
              <a:ln w="1905"/>
              <a:solidFill>
                <a:schemeClr val="tx1">
                  <a:lumMod val="95000"/>
                  <a:lumOff val="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gency FB" pitchFamily="34" charset="0"/>
            </a:endParaRPr>
          </a:p>
        </p:txBody>
      </p:sp>
    </p:spTree>
  </p:cSld>
  <p:clrMapOvr>
    <a:masterClrMapping/>
  </p:clrMapOvr>
  <p:transition spd="slow" advTm="125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1 Imagen" descr="olymp1.jpg"/>
          <p:cNvPicPr>
            <a:picLocks noGrp="1" noChangeAspect="1"/>
          </p:cNvPicPr>
          <p:nvPr isPhoto="1"/>
        </p:nvPicPr>
        <p:blipFill>
          <a:blip r:embed="rId2" cstate="print"/>
          <a:srcRect l="3471" t="4851" r="4329" b="4851"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1 Imagen" descr="olymp1.jpg"/>
          <p:cNvPicPr>
            <a:picLocks noGrp="1" noChangeAspect="1"/>
          </p:cNvPicPr>
          <p:nvPr isPhoto="1"/>
        </p:nvPicPr>
        <p:blipFill>
          <a:blip r:embed="rId2" cstate="print"/>
          <a:srcRect l="3471" t="4851" r="4329" b="4851"/>
          <a:stretch>
            <a:fillRect/>
          </a:stretch>
        </p:blipFill>
        <p:spPr bwMode="auto">
          <a:xfrm flipH="1">
            <a:off x="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BOS-60.jpg"/>
          <p:cNvPicPr>
            <a:picLocks noChangeAspect="1"/>
          </p:cNvPicPr>
          <p:nvPr/>
        </p:nvPicPr>
        <p:blipFill>
          <a:blip r:embed="rId3" cstate="print"/>
          <a:srcRect b="590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467544" y="5877272"/>
            <a:ext cx="8208912" cy="83099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cap="none" spc="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*Lo peor de los ingratos es que encima siempre quieren tener razón*</a:t>
            </a:r>
          </a:p>
          <a:p>
            <a:pPr algn="ctr"/>
            <a:r>
              <a:rPr lang="es-ES" sz="24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(Jacinto Benavente)</a:t>
            </a:r>
          </a:p>
        </p:txBody>
      </p:sp>
    </p:spTree>
  </p:cSld>
  <p:clrMapOvr>
    <a:masterClrMapping/>
  </p:clrMapOvr>
  <p:transition spd="slow" advTm="143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8" presetClass="exit" presetSubtype="0" decel="10000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2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*0.0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h+1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1 Imagen" descr="paisajes-de-bosques-009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GRIS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0"/>
            <a:ext cx="4565936" cy="3501008"/>
          </a:xfrm>
          <a:prstGeom prst="rect">
            <a:avLst/>
          </a:prstGeom>
          <a:ln>
            <a:noFill/>
          </a:ln>
        </p:spPr>
      </p:pic>
      <p:pic>
        <p:nvPicPr>
          <p:cNvPr id="7" name="6 Imagen" descr="GRIS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644008" cy="3501008"/>
          </a:xfrm>
          <a:prstGeom prst="rect">
            <a:avLst/>
          </a:prstGeom>
        </p:spPr>
      </p:pic>
      <p:pic>
        <p:nvPicPr>
          <p:cNvPr id="8" name="7 Imagen" descr="GRIS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3429000"/>
            <a:ext cx="4644008" cy="3429000"/>
          </a:xfrm>
          <a:prstGeom prst="rect">
            <a:avLst/>
          </a:prstGeom>
        </p:spPr>
      </p:pic>
      <p:pic>
        <p:nvPicPr>
          <p:cNvPr id="9" name="8 Imagen" descr="GRIS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8064" y="3429000"/>
            <a:ext cx="4565936" cy="34290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323528" y="5877272"/>
            <a:ext cx="8496944" cy="83099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dirty="0" smtClean="0">
                <a:ln w="1905"/>
                <a:solidFill>
                  <a:schemeClr val="tx1">
                    <a:lumMod val="95000"/>
                    <a:lumOff val="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*Es propio de hombres de cabeza mediana, embestir contra todo aquello que no les cabe en la cabeza* (</a:t>
            </a:r>
            <a:r>
              <a:rPr lang="es-ES" sz="2400" b="1" dirty="0" err="1" smtClean="0">
                <a:ln w="1905"/>
                <a:solidFill>
                  <a:schemeClr val="tx1">
                    <a:lumMod val="95000"/>
                    <a:lumOff val="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A.Machado</a:t>
            </a:r>
            <a:r>
              <a:rPr lang="es-ES" sz="2400" b="1" dirty="0" smtClean="0">
                <a:ln w="1905"/>
                <a:solidFill>
                  <a:schemeClr val="tx1">
                    <a:lumMod val="95000"/>
                    <a:lumOff val="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)</a:t>
            </a:r>
            <a:endParaRPr lang="es-ES" sz="2400" b="1" cap="none" spc="0" dirty="0">
              <a:ln w="1905"/>
              <a:solidFill>
                <a:schemeClr val="tx1">
                  <a:lumMod val="95000"/>
                  <a:lumOff val="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gency FB" pitchFamily="34" charset="0"/>
            </a:endParaRPr>
          </a:p>
        </p:txBody>
      </p:sp>
    </p:spTree>
  </p:cSld>
  <p:clrMapOvr>
    <a:masterClrMapping/>
  </p:clrMapOvr>
  <p:transition spd="slow" advTm="139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6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12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3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8" presetClass="exit" presetSubtype="9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1 Imagen" descr="paisajes-de-bosques-028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1 Imagen" descr="paisajes-de-bosques-028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245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647055" y="5589240"/>
            <a:ext cx="8029401" cy="147732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cap="none" spc="0" dirty="0" smtClean="0">
                <a:ln w="1905"/>
                <a:solidFill>
                  <a:schemeClr val="tx1">
                    <a:lumMod val="95000"/>
                    <a:lumOff val="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*</a:t>
            </a:r>
            <a:r>
              <a:rPr lang="es-ES" sz="2400" b="1" dirty="0" smtClean="0">
                <a:ln w="1905"/>
                <a:solidFill>
                  <a:schemeClr val="tx1">
                    <a:lumMod val="95000"/>
                    <a:lumOff val="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La mentira y el engaño son el refugio de los cobardes*</a:t>
            </a:r>
          </a:p>
          <a:p>
            <a:pPr algn="ctr"/>
            <a:r>
              <a:rPr lang="es-ES" sz="2400" b="1" dirty="0" smtClean="0">
                <a:ln w="1905"/>
                <a:solidFill>
                  <a:schemeClr val="tx1">
                    <a:lumMod val="95000"/>
                    <a:lumOff val="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*No hay situación más humillante que la del embustero descubierto* (</a:t>
            </a:r>
            <a:r>
              <a:rPr lang="es-ES" sz="2400" b="1" dirty="0" err="1" smtClean="0">
                <a:ln w="1905"/>
                <a:solidFill>
                  <a:schemeClr val="tx1">
                    <a:lumMod val="95000"/>
                    <a:lumOff val="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Isócrates</a:t>
            </a:r>
            <a:r>
              <a:rPr lang="es-ES" sz="2400" b="1" dirty="0" smtClean="0">
                <a:ln w="1905"/>
                <a:solidFill>
                  <a:schemeClr val="tx1">
                    <a:lumMod val="95000"/>
                    <a:lumOff val="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)</a:t>
            </a:r>
            <a:endParaRPr lang="es-ES" sz="2400" b="1" cap="none" spc="0" dirty="0" smtClean="0">
              <a:ln w="1905"/>
              <a:solidFill>
                <a:schemeClr val="tx1">
                  <a:lumMod val="95000"/>
                  <a:lumOff val="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gency FB" pitchFamily="34" charset="0"/>
            </a:endParaRPr>
          </a:p>
          <a:p>
            <a:pPr algn="ctr"/>
            <a:endParaRPr lang="es-ES" b="1" dirty="0" smtClean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Kristen ITC" pitchFamily="66" charset="0"/>
            </a:endParaRPr>
          </a:p>
        </p:txBody>
      </p:sp>
    </p:spTree>
  </p:cSld>
  <p:clrMapOvr>
    <a:masterClrMapping/>
  </p:clrMapOvr>
  <p:transition spd="slow" advTm="144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1 Imagen" descr="panorama-13_redimensionar.jpg"/>
          <p:cNvPicPr>
            <a:picLocks noGrp="1" noChangeAspect="1"/>
          </p:cNvPicPr>
          <p:nvPr isPhoto="1"/>
        </p:nvPicPr>
        <p:blipFill>
          <a:blip r:embed="rId2" cstate="print"/>
          <a:srcRect t="579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1 Imagen" descr="panorama-13_redimensionar.jpg"/>
          <p:cNvPicPr>
            <a:picLocks noGrp="1" noChangeAspect="1"/>
          </p:cNvPicPr>
          <p:nvPr isPhoto="1"/>
        </p:nvPicPr>
        <p:blipFill>
          <a:blip r:embed="rId2" cstate="print"/>
          <a:srcRect t="579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395536" y="5877272"/>
            <a:ext cx="8352928" cy="83099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dirty="0" smtClean="0">
                <a:ln w="1905"/>
                <a:solidFill>
                  <a:schemeClr val="tx1">
                    <a:lumMod val="95000"/>
                    <a:lumOff val="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*Las lenguas afiladas  son de lo más feo y despreciable*</a:t>
            </a:r>
          </a:p>
          <a:p>
            <a:pPr algn="ctr"/>
            <a:r>
              <a:rPr lang="es-ES" sz="2400" b="1" dirty="0" smtClean="0">
                <a:ln w="1905"/>
                <a:solidFill>
                  <a:schemeClr val="tx1">
                    <a:lumMod val="95000"/>
                    <a:lumOff val="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*Sólo critican  de forma destructiva los  verdaderos incapaces *</a:t>
            </a:r>
          </a:p>
        </p:txBody>
      </p:sp>
    </p:spTree>
  </p:cSld>
  <p:clrMapOvr>
    <a:masterClrMapping/>
  </p:clrMapOvr>
  <p:transition spd="slow" advTm="147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xit" presetSubtype="0" decel="10000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BOS-70.jpg"/>
          <p:cNvPicPr>
            <a:picLocks noChangeAspect="1"/>
          </p:cNvPicPr>
          <p:nvPr/>
        </p:nvPicPr>
        <p:blipFill>
          <a:blip r:embed="rId2" cstate="print"/>
          <a:srcRect b="9051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pic>
        <p:nvPicPr>
          <p:cNvPr id="5" name="4 Imagen" descr="MALVA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64" y="0"/>
            <a:ext cx="4709952" cy="3429000"/>
          </a:xfrm>
          <a:prstGeom prst="rect">
            <a:avLst/>
          </a:prstGeom>
        </p:spPr>
      </p:pic>
      <p:pic>
        <p:nvPicPr>
          <p:cNvPr id="6" name="5 Imagen" descr="MALVA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0"/>
            <a:ext cx="4572000" cy="3429000"/>
          </a:xfrm>
          <a:prstGeom prst="rect">
            <a:avLst/>
          </a:prstGeom>
        </p:spPr>
      </p:pic>
      <p:pic>
        <p:nvPicPr>
          <p:cNvPr id="7" name="6 Imagen" descr="MALVA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3284984"/>
            <a:ext cx="4716016" cy="3573016"/>
          </a:xfrm>
          <a:prstGeom prst="rect">
            <a:avLst/>
          </a:prstGeom>
        </p:spPr>
      </p:pic>
      <p:pic>
        <p:nvPicPr>
          <p:cNvPr id="8" name="7 Imagen" descr="MALVA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8064" y="3284984"/>
            <a:ext cx="4565936" cy="3573016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467544" y="5805264"/>
            <a:ext cx="8280920" cy="83099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cap="none" spc="0" dirty="0" smtClean="0">
                <a:ln w="1905"/>
                <a:solidFill>
                  <a:schemeClr val="tx1">
                    <a:lumMod val="95000"/>
                    <a:lumOff val="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*Las injurias son los argumentos de los que se valen los  necios </a:t>
            </a:r>
            <a:r>
              <a:rPr lang="es-ES" sz="2400" b="1" dirty="0" smtClean="0">
                <a:ln w="1905"/>
                <a:solidFill>
                  <a:schemeClr val="tx1">
                    <a:lumMod val="95000"/>
                    <a:lumOff val="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, los </a:t>
            </a:r>
            <a:r>
              <a:rPr lang="es-ES" sz="2400" b="1" cap="none" spc="0" dirty="0" smtClean="0">
                <a:ln w="1905"/>
                <a:solidFill>
                  <a:schemeClr val="tx1">
                    <a:lumMod val="95000"/>
                    <a:lumOff val="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cobardes que saben que no tienen razón*</a:t>
            </a:r>
          </a:p>
        </p:txBody>
      </p:sp>
    </p:spTree>
  </p:cSld>
  <p:clrMapOvr>
    <a:masterClrMapping/>
  </p:clrMapOvr>
  <p:transition spd="slow" advTm="145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6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12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3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9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BOS-7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pic>
        <p:nvPicPr>
          <p:cNvPr id="36866" name="1 Imagen" descr="TRONCO-SUELO.jpg"/>
          <p:cNvPicPr>
            <a:picLocks noGrp="1" noChangeAspect="1"/>
          </p:cNvPicPr>
          <p:nvPr isPhoto="1"/>
        </p:nvPicPr>
        <p:blipFill>
          <a:blip r:embed="rId3" cstate="print"/>
          <a:srcRect l="3801" r="3801"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1 Imagen" descr="TRONCO-SUELO.jpg"/>
          <p:cNvPicPr>
            <a:picLocks noGrp="1" noChangeAspect="1"/>
          </p:cNvPicPr>
          <p:nvPr isPhoto="1"/>
        </p:nvPicPr>
        <p:blipFill>
          <a:blip r:embed="rId3" cstate="print"/>
          <a:srcRect l="3801" r="3801"/>
          <a:stretch>
            <a:fillRect/>
          </a:stretch>
        </p:blipFill>
        <p:spPr bwMode="auto">
          <a:xfrm flipH="1">
            <a:off x="0" y="0"/>
            <a:ext cx="47244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323528" y="5877272"/>
            <a:ext cx="8424936" cy="83099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cap="none" spc="0" dirty="0" smtClean="0">
                <a:ln w="1905"/>
                <a:solidFill>
                  <a:schemeClr val="tx1">
                    <a:lumMod val="95000"/>
                    <a:lumOff val="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*</a:t>
            </a:r>
            <a:r>
              <a:rPr lang="es-ES" sz="2400" b="1" dirty="0" smtClean="0">
                <a:ln w="1905"/>
                <a:solidFill>
                  <a:schemeClr val="tx1">
                    <a:lumMod val="95000"/>
                    <a:lumOff val="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Si te gusta ser el centro de atención y que te regalen los oídos</a:t>
            </a:r>
            <a:r>
              <a:rPr lang="es-ES" sz="2400" b="1" cap="none" spc="0" dirty="0" smtClean="0">
                <a:ln w="1905"/>
                <a:solidFill>
                  <a:schemeClr val="tx1">
                    <a:lumMod val="95000"/>
                    <a:lumOff val="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 es </a:t>
            </a:r>
            <a:r>
              <a:rPr lang="es-ES" sz="2400" b="1" dirty="0" smtClean="0">
                <a:ln w="1905"/>
                <a:solidFill>
                  <a:schemeClr val="tx1">
                    <a:lumMod val="95000"/>
                    <a:lumOff val="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que  posees </a:t>
            </a:r>
            <a:r>
              <a:rPr lang="es-ES" sz="2400" b="1" cap="none" spc="0" dirty="0" smtClean="0">
                <a:ln w="1905"/>
                <a:solidFill>
                  <a:schemeClr val="tx1">
                    <a:lumMod val="95000"/>
                    <a:lumOff val="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 grandes  complejos, muy baja autoestima  y  una gran ignorancia*</a:t>
            </a:r>
          </a:p>
        </p:txBody>
      </p:sp>
    </p:spTree>
  </p:cSld>
  <p:clrMapOvr>
    <a:masterClrMapping/>
  </p:clrMapOvr>
  <p:transition spd="slow" advTm="147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5000"/>
                                        <p:tgtEl>
                                          <p:spTgt spid="368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6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1 Imagen" descr="parque_en_otono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OCRE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64" y="-315416"/>
            <a:ext cx="9131872" cy="7173416"/>
          </a:xfrm>
          <a:prstGeom prst="rect">
            <a:avLst/>
          </a:prstGeom>
        </p:spPr>
      </p:pic>
      <p:pic>
        <p:nvPicPr>
          <p:cNvPr id="6" name="5 Imagen" descr="OCRE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-459432"/>
            <a:ext cx="9144000" cy="7317432"/>
          </a:xfrm>
          <a:prstGeom prst="rect">
            <a:avLst/>
          </a:prstGeom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218095" y="5805264"/>
            <a:ext cx="8707833" cy="83099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cap="none" spc="0" dirty="0" smtClean="0">
                <a:ln w="1905"/>
                <a:solidFill>
                  <a:schemeClr val="tx1">
                    <a:lumMod val="95000"/>
                    <a:lumOff val="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*Esforcémonos en vivir con decencia y dejemos a los  murmuradores</a:t>
            </a:r>
          </a:p>
          <a:p>
            <a:pPr algn="ctr"/>
            <a:r>
              <a:rPr lang="es-ES" sz="2400" b="1" dirty="0" smtClean="0">
                <a:ln w="1905"/>
                <a:solidFill>
                  <a:schemeClr val="tx1">
                    <a:lumMod val="95000"/>
                    <a:lumOff val="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que digan lo que les plazca* (Moliere)</a:t>
            </a:r>
            <a:endParaRPr lang="es-ES" sz="2400" b="1" cap="none" spc="0" dirty="0">
              <a:ln w="1905"/>
              <a:solidFill>
                <a:schemeClr val="tx1">
                  <a:lumMod val="95000"/>
                  <a:lumOff val="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gency FB" pitchFamily="34" charset="0"/>
            </a:endParaRPr>
          </a:p>
        </p:txBody>
      </p:sp>
    </p:spTree>
  </p:cSld>
  <p:clrMapOvr>
    <a:masterClrMapping/>
  </p:clrMapOvr>
  <p:transition spd="slow" advTm="142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2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BOS-1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BOS-1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VERDETRANSPARENTE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395536" y="5877272"/>
            <a:ext cx="8424936" cy="83099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cap="none" spc="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*</a:t>
            </a:r>
            <a:r>
              <a:rPr lang="es-ES" sz="24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P</a:t>
            </a:r>
            <a:r>
              <a:rPr lang="es-ES" sz="2400" b="1" cap="none" spc="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rocuremos ir por el camino recto, nos lo agradecerá nuestra conciencia*</a:t>
            </a:r>
          </a:p>
          <a:p>
            <a:pPr algn="ctr"/>
            <a:r>
              <a:rPr lang="es-ES" sz="24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*Si haces un favor, no lo pregones, pues perdería su valor*</a:t>
            </a:r>
            <a:endParaRPr lang="es-ES" sz="2400" b="1" cap="none" spc="0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gency FB" pitchFamily="34" charset="0"/>
            </a:endParaRPr>
          </a:p>
        </p:txBody>
      </p:sp>
    </p:spTree>
  </p:cSld>
  <p:clrMapOvr>
    <a:masterClrMapping/>
  </p:clrMapOvr>
  <p:transition spd="slow" advTm="124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OS-7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pic>
        <p:nvPicPr>
          <p:cNvPr id="3" name="2 Imagen" descr="BOS-78(500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395536" y="5877272"/>
            <a:ext cx="8352928" cy="83099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cap="none" spc="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*Solo formarán parte de mi vida quienes me demuestren que  me hacen bien ..a los demás fue un placer haberlos conocido.</a:t>
            </a:r>
            <a:r>
              <a:rPr lang="es-ES" sz="24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*</a:t>
            </a:r>
            <a:endParaRPr lang="es-ES" sz="2400" b="1" cap="none" spc="0" dirty="0" smtClean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gency FB" pitchFamily="34" charset="0"/>
            </a:endParaRPr>
          </a:p>
        </p:txBody>
      </p:sp>
    </p:spTree>
  </p:cSld>
  <p:clrMapOvr>
    <a:masterClrMapping/>
  </p:clrMapOvr>
  <p:transition spd="slow" advTm="1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8" presetClass="exit" presetSubtype="0" decel="10000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2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*0.0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h+1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11 Imagen" descr="BOS-56.jpg"/>
          <p:cNvPicPr>
            <a:picLocks noChangeAspect="1"/>
          </p:cNvPicPr>
          <p:nvPr/>
        </p:nvPicPr>
        <p:blipFill>
          <a:blip r:embed="rId2" cstate="print"/>
          <a:srcRect b="5056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7 Imagen" descr="BOS-56.jpg"/>
          <p:cNvPicPr>
            <a:picLocks noChangeAspect="1"/>
          </p:cNvPicPr>
          <p:nvPr/>
        </p:nvPicPr>
        <p:blipFill>
          <a:blip r:embed="rId2" cstate="print"/>
          <a:srcRect b="5056"/>
          <a:stretch>
            <a:fillRect/>
          </a:stretch>
        </p:blipFill>
        <p:spPr>
          <a:xfrm>
            <a:off x="0" y="0"/>
            <a:ext cx="9144000" cy="6858000"/>
          </a:xfrm>
          <a:prstGeom prst="teardrop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1" y="6381328"/>
            <a:ext cx="1691679" cy="338554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1600" b="1" cap="none" spc="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Octubre 2013</a:t>
            </a:r>
            <a:endParaRPr lang="es-ES" sz="1600" b="1" cap="none" spc="0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gency FB" pitchFamily="34" charset="0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1" y="6021288"/>
            <a:ext cx="1691679" cy="338554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1600" b="1" cap="none" spc="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Imágenes Internet</a:t>
            </a:r>
            <a:endParaRPr lang="es-ES" sz="1600" b="1" cap="none" spc="0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gency FB" pitchFamily="34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7884368" y="6381328"/>
            <a:ext cx="1259632" cy="3385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1600" b="1" cap="none" spc="0" dirty="0" err="1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Charo.zs</a:t>
            </a:r>
            <a:endParaRPr lang="es-ES" sz="1600" b="1" cap="none" spc="0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gency FB" pitchFamily="34" charset="0"/>
            </a:endParaRPr>
          </a:p>
        </p:txBody>
      </p:sp>
      <p:pic>
        <p:nvPicPr>
          <p:cNvPr id="6" name="5 Imagen" descr="gifhadacharo.jp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-30000" contrast="-20000"/>
          </a:blip>
          <a:stretch>
            <a:fillRect/>
          </a:stretch>
        </p:blipFill>
        <p:spPr>
          <a:xfrm flipH="1">
            <a:off x="7740352" y="5229200"/>
            <a:ext cx="1403648" cy="1224136"/>
          </a:xfrm>
          <a:prstGeom prst="ellipse">
            <a:avLst/>
          </a:prstGeom>
          <a:effectLst>
            <a:softEdge rad="127000"/>
          </a:effectLst>
        </p:spPr>
      </p:pic>
      <p:sp>
        <p:nvSpPr>
          <p:cNvPr id="10" name="9 Rectángulo"/>
          <p:cNvSpPr/>
          <p:nvPr/>
        </p:nvSpPr>
        <p:spPr>
          <a:xfrm>
            <a:off x="971600" y="0"/>
            <a:ext cx="7272808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b="1" dirty="0" smtClean="0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  SI DAMOS LO MEJOR DE NOSOTROS MISMOS, SEREMOS MUCHO MÁS FELICES</a:t>
            </a:r>
            <a:endParaRPr lang="es-ES" b="1" cap="none" spc="0" dirty="0">
              <a:ln w="1905"/>
              <a:solidFill>
                <a:schemeClr val="tx1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gency FB" pitchFamily="34" charset="0"/>
            </a:endParaRPr>
          </a:p>
        </p:txBody>
      </p:sp>
    </p:spTree>
  </p:cSld>
  <p:clrMapOvr>
    <a:masterClrMapping/>
  </p:clrMapOvr>
  <p:transition spd="slow" advTm="115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3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 smtClean="0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4372</TotalTime>
  <Words>1065</Words>
  <Application>Microsoft Office PowerPoint</Application>
  <PresentationFormat>Presentación en pantalla (4:3)</PresentationFormat>
  <Paragraphs>75</Paragraphs>
  <Slides>31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31</vt:i4>
      </vt:variant>
    </vt:vector>
  </HeadingPairs>
  <TitlesOfParts>
    <vt:vector size="3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!!PROPÓSITO DE ENMIENDA!! </dc:title>
  <dc:creator>Charo.zs</dc:creator>
  <cp:lastModifiedBy>Charo</cp:lastModifiedBy>
  <cp:revision>420</cp:revision>
  <dcterms:created xsi:type="dcterms:W3CDTF">2013-10-04T02:40:16Z</dcterms:created>
  <dcterms:modified xsi:type="dcterms:W3CDTF">2013-11-26T08:02:25Z</dcterms:modified>
</cp:coreProperties>
</file>