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1" r:id="rId3"/>
    <p:sldId id="279" r:id="rId4"/>
    <p:sldId id="312" r:id="rId5"/>
    <p:sldId id="309" r:id="rId6"/>
    <p:sldId id="290" r:id="rId7"/>
    <p:sldId id="273" r:id="rId8"/>
    <p:sldId id="298" r:id="rId9"/>
    <p:sldId id="307" r:id="rId10"/>
    <p:sldId id="286" r:id="rId11"/>
    <p:sldId id="274" r:id="rId12"/>
    <p:sldId id="283" r:id="rId13"/>
    <p:sldId id="287" r:id="rId14"/>
    <p:sldId id="317" r:id="rId15"/>
    <p:sldId id="280" r:id="rId16"/>
    <p:sldId id="292" r:id="rId17"/>
    <p:sldId id="266" r:id="rId18"/>
    <p:sldId id="263" r:id="rId19"/>
    <p:sldId id="265" r:id="rId20"/>
    <p:sldId id="284" r:id="rId21"/>
    <p:sldId id="300" r:id="rId22"/>
    <p:sldId id="302" r:id="rId23"/>
    <p:sldId id="258" r:id="rId24"/>
    <p:sldId id="261" r:id="rId25"/>
    <p:sldId id="264" r:id="rId26"/>
    <p:sldId id="269" r:id="rId27"/>
    <p:sldId id="299" r:id="rId28"/>
    <p:sldId id="257" r:id="rId29"/>
    <p:sldId id="294" r:id="rId30"/>
    <p:sldId id="310" r:id="rId31"/>
    <p:sldId id="315" r:id="rId32"/>
    <p:sldId id="316" r:id="rId33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/07oaImoHw6Sk91yPLMIA==" hashData="gWe+7Jqhm4N3Z0Op3ZZbL8Rt9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B42BD1-0104-4249-BBFB-9609F86D57A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DC36A-A10F-40A5-8A34-BC75F84B7075}" type="datetimeFigureOut">
              <a:rPr lang="es-ES" smtClean="0"/>
              <a:t>04/11/2013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8F8C5-4105-45C2-8657-48AA10D48C3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DB3C199-1845-4605-829E-82EF949046F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 PARA TÍ NI PARA MÍ-53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692696"/>
            <a:ext cx="9144000" cy="468052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182568" y="1"/>
            <a:ext cx="477887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!!NIÑOS MANIPULADOS!!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" y="6381328"/>
            <a:ext cx="219573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Imágenes Internet</a:t>
            </a:r>
            <a:endParaRPr lang="es-ES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  <p:pic>
        <p:nvPicPr>
          <p:cNvPr id="5" name="4 Imagen" descr="raton_de_ordenador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7956376" y="6093296"/>
            <a:ext cx="1187624" cy="76470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588224" y="6309320"/>
            <a:ext cx="165618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Utiliza el </a:t>
            </a:r>
            <a:endParaRPr lang="es-ES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wipe dir="d"/>
    <p:sndAc>
      <p:stSnd loop="1">
        <p:snd r:embed="rId2" name="músicatristemix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trimonio-dinero-530.png"/>
          <p:cNvPicPr>
            <a:picLocks noGrp="1" noChangeAspect="1"/>
          </p:cNvPicPr>
          <p:nvPr isPhoto="1"/>
        </p:nvPicPr>
        <p:blipFill>
          <a:blip r:embed="rId2" cstate="print">
            <a:lum bright="-30000" contrast="-20000"/>
          </a:blip>
          <a:stretch>
            <a:fillRect/>
          </a:stretch>
        </p:blipFill>
        <p:spPr>
          <a:xfrm flipH="1">
            <a:off x="3275856" y="620688"/>
            <a:ext cx="5868144" cy="6237312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179622" y="1"/>
            <a:ext cx="878477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Ningún menor debería escuchar JAMÁS frases como éstas</a:t>
            </a:r>
            <a:endParaRPr lang="es-ES" sz="32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692696"/>
            <a:ext cx="3563888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Tu padre o tu madre no te quiere </a:t>
            </a:r>
            <a:r>
              <a:rPr lang="es-ES" sz="36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¿no ves que no me da dinero?</a:t>
            </a:r>
          </a:p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Los hijos no son </a:t>
            </a:r>
            <a:r>
              <a:rPr lang="es-ES" sz="36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“moneda de cambio”, </a:t>
            </a:r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suceda lo que suceda entre una pareja, el problema es de ellos, no del menor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PARACION-462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>
            <a:off x="0" y="1"/>
            <a:ext cx="9144000" cy="4437111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0" y="4437111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Tras una separación o divorcio existe un maltrato disfrazado y ejercido por los padres a sus propios hijos</a:t>
            </a:r>
          </a:p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a los que someten a un conflicto parental tras el divorcio…A quién quieres más; ¿a papá o a mamá?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leagetty45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3967" r="4789" b="4851"/>
          <a:stretch>
            <a:fillRect/>
          </a:stretch>
        </p:blipFill>
        <p:spPr>
          <a:xfrm>
            <a:off x="0" y="0"/>
            <a:ext cx="9144000" cy="4221088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0" y="4437111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La Psiquiatría, considera la ruptura conyugal, una experiencia muy estresante para los hijos, que es seguro que tendrá consecuencias a corto, medio y largo plazo.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ÑOCAMA-5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flipH="1">
            <a:off x="3779912" y="0"/>
            <a:ext cx="5364088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0" y="2132856"/>
            <a:ext cx="428396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Además genera problemas emocionales, físicos, escolares y sociales.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DREAGRESIV-615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5148064" y="0"/>
            <a:ext cx="3995936" cy="68580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0" y="1628800"/>
            <a:ext cx="5508104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Si a ello se suma que muchos de estos padres utilizan a sus hijos como </a:t>
            </a:r>
            <a:r>
              <a:rPr lang="es-ES" sz="36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“armas arrojadizas” </a:t>
            </a:r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contra</a:t>
            </a:r>
          </a:p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sus ex-parejas, las secuelas para el menor pueden ser aún mucho más graves.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ños-tristes-6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139952" y="0"/>
            <a:ext cx="5004048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-1" y="1412776"/>
            <a:ext cx="4499993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No hagáis</a:t>
            </a:r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  partícipes a los hijos de los problemas que existan entre la pareja.</a:t>
            </a:r>
          </a:p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El problema es vuestro, no paguéis vuestra rabia y odio hacia el otro  utilizando a los menores.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dres_hijos-5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flipH="1">
            <a:off x="4499992" y="0"/>
            <a:ext cx="4644008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" y="1916832"/>
            <a:ext cx="464400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En estos casos el menor está sugestionado y manipulado por su progenitor, obligándole  a</a:t>
            </a:r>
          </a:p>
          <a:p>
            <a:pPr algn="ctr"/>
            <a:r>
              <a:rPr lang="es-ES" sz="3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e</a:t>
            </a:r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star a favor de uno o del otro.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NUEVANIÑATRISTE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flipH="1">
            <a:off x="4571998" y="0"/>
            <a:ext cx="4571999" cy="32129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3 Imagen" descr="NUEVOnino_trist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772816"/>
            <a:ext cx="4355976" cy="508518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-1" y="1196752"/>
            <a:ext cx="4788025" cy="4524315"/>
          </a:xfrm>
          <a:prstGeom prst="rect">
            <a:avLst/>
          </a:prstGeom>
          <a:noFill/>
          <a:effectLst>
            <a:softEdge rad="635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El menor tiene la necesidad de estar con ambos padres, con independencia de cual de los dos ejerza la </a:t>
            </a:r>
            <a:r>
              <a:rPr lang="es-ES" sz="36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“guarda y custodia”</a:t>
            </a:r>
          </a:p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Esa carencia de afecto provoca en los niños síntomas de manipulación.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dre-agresiva-397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flipH="1">
            <a:off x="4427983" y="0"/>
            <a:ext cx="4716014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" y="1124744"/>
            <a:ext cx="4355976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Una madre o un padre, no debe permitir que  el otro , solo pueda ver a sus hijos cada X días</a:t>
            </a:r>
          </a:p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y por unas horas, lo hacen con la intención de dañar a su ex-pareja, pero a quien realmente dañan es a sus propios hijos. 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no-llorando-4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923929" y="0"/>
            <a:ext cx="5220072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" y="2348879"/>
            <a:ext cx="4427984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Estos niños tienen sentimiento de abandono, de ansiedad, se sienten culpables por lo sucedido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ña-llorando-600.jpe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>
          <a:xfrm flipH="1">
            <a:off x="4067944" y="0"/>
            <a:ext cx="5076056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" y="1916832"/>
            <a:ext cx="464400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También tienen sensación de rechazo, les provoca depresión y bajo rendimiento escolar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resividad-infantil-540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0" y="0"/>
            <a:ext cx="4644008" cy="558924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2 Imagen" descr="NIÑOSPELEANDO-619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flipH="1">
            <a:off x="4572000" y="0"/>
            <a:ext cx="4572000" cy="558924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" y="5013176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Incluso esas dudas y falta de afecto los pueden hacer agresivos y la falta de confianza les ayuda a refugiarse en la mentira.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STERIO+JENS-3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" y="1268760"/>
            <a:ext cx="5148064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Las guerras que comienzan por parte de uno de los progenitores, sumándose a veces la familia, para insultar y desacreditar a la ex-pareja, generan una gran desconfianza de esos hijos hacia la otra parte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ÑODEPRIMIDOSOLO-4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-1" y="908720"/>
            <a:ext cx="5148065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Con el tiempo se convierte en miedo, después en rechazo para terminar odiando a su otro progenitor y perdiendo en ocasiones totalmente el vínculo que les unía. </a:t>
            </a:r>
          </a:p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Dejando de verse incluso por años.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presion+en+niños-4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flipH="1">
            <a:off x="4932040" y="0"/>
            <a:ext cx="4211960" cy="68580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0" y="1196752"/>
            <a:ext cx="529208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Si de verdad amas a tus hijos ,jamás digas a un niño que su padre / madre no les quiere, que les abandonó, que se ha ido con otra/o, que no manda dinero..¿Imaginas que es lo que sienten?..Dolor, mucho dolor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men-serrano_560x28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1" y="3717032"/>
            <a:ext cx="914400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Por odio a tu ex-pareja, no les hagas daño diciendo ¿ves cómo no te quiere?..No llama ni para preguntar como estás; probablemente seas tú quien no permitas que mantengan contacto alguno.</a:t>
            </a:r>
          </a:p>
          <a:p>
            <a:pPr algn="ctr"/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TIGO-6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flipH="1">
            <a:off x="3347864" y="0"/>
            <a:ext cx="5796136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-1" y="1412775"/>
            <a:ext cx="4499993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H</a:t>
            </a:r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ay progenitores que no se rinden y buscan por todos los medios mantener contacto con sus hijos  aunque sea a escondidas y entonces sale a la luz la bajeza y crueldad que se puede llegar a poseer. 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nos-agresivos-o-ninos-agredidos-6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0" y="692697"/>
            <a:ext cx="5148064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Hay quien llega a amenazarlos, si vuelves a verte con tu padre/ madre…te echaré de casa, dormirás en la calle, no te daré de comer y no te compraré juguetes.</a:t>
            </a:r>
          </a:p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Los castigan sin darles la opción de elegir ¿hay algo más cruel?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MEMALTRATES-2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" y="5517232"/>
            <a:ext cx="91440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¿Te crees triunfador/a?  Eres un ser despreciable si utilizas a tus hijos para tus venganzas personales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dre+e+hijo-11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" y="1052736"/>
            <a:ext cx="4716015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Aunque haya casos en los que realmente un padre o madre haya abandonado a sus hijos y jamás se hayan preocupado por ellos, los niños deben de pensar que son queridos y amados por los dos.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razo-padre+a+hijo-3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" y="1628800"/>
            <a:ext cx="486003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Existen mil y una excusa para no hacerles daño mientras son menores.</a:t>
            </a:r>
          </a:p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Ya llegará el momento en que ellos puedan juzgar y exigir o no explicaciones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biente-feliz-3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779912" y="0"/>
            <a:ext cx="5364088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" y="1196752"/>
            <a:ext cx="4283968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Deja que tus hijos sean felices, que sonrían cada mañana llenos de esperanza..que crezcan</a:t>
            </a:r>
          </a:p>
          <a:p>
            <a:pPr algn="ctr"/>
            <a:r>
              <a:rPr lang="es-ES" sz="3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s</a:t>
            </a:r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in odios ni rencores.</a:t>
            </a:r>
          </a:p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No les prohíbas ver a su padre o a su madre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telNinasujetando-3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259632" y="0"/>
            <a:ext cx="648072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123729" y="2060849"/>
            <a:ext cx="5040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Que digan todos los días..</a:t>
            </a:r>
          </a:p>
          <a:p>
            <a:pPr algn="ctr"/>
            <a:r>
              <a:rPr lang="es-E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SOY 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-jugar-feliz-del-padre-4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b="9877"/>
          <a:stretch>
            <a:fillRect/>
          </a:stretch>
        </p:blipFill>
        <p:spPr>
          <a:xfrm>
            <a:off x="4067944" y="0"/>
            <a:ext cx="5076056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0" y="2636912"/>
            <a:ext cx="421196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Que jueguen y disfruten con su padre, que sientan cuánto les quiere.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os_felices-14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razo-madre-e-hijos-4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067944" y="0"/>
            <a:ext cx="5076056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" y="2636913"/>
            <a:ext cx="457199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Que sientan el amor de su madre y puedan disfrutar de sus abrazos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ÑOS FELICES-11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UIERO A MAMA-PAPA-7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10101"/>
          <a:stretch>
            <a:fillRect/>
          </a:stretch>
        </p:blipFill>
        <p:spPr>
          <a:xfrm>
            <a:off x="641350" y="692696"/>
            <a:ext cx="7859713" cy="6165304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712090" y="1"/>
            <a:ext cx="57198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Que puedan decir libremente, yo..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TO F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4371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FOTOFINAL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588224" y="0"/>
            <a:ext cx="2555776" cy="44371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0" y="3861048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Una de las mejores sensaciones del mundo, es verlos sonreír y saber que TÚ  eres la razón.</a:t>
            </a:r>
            <a:endParaRPr lang="es-ES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812360" y="6381328"/>
            <a:ext cx="1331640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Charo.zs</a:t>
            </a:r>
            <a:endParaRPr lang="es-ES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" y="6381328"/>
            <a:ext cx="226774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nformal Roman" pitchFamily="66" charset="0"/>
              </a:rPr>
              <a:t>4 de Noviembre 2013</a:t>
            </a:r>
            <a:endParaRPr lang="es-ES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nformal Roman" pitchFamily="66" charset="0"/>
            </a:endParaRPr>
          </a:p>
        </p:txBody>
      </p:sp>
      <p:pic>
        <p:nvPicPr>
          <p:cNvPr id="9" name="8 Imagen" descr="gifhadacharo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flipH="1">
            <a:off x="7956376" y="5229200"/>
            <a:ext cx="1187624" cy="1224136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0" name="9 Imagen" descr="VERDETRANSPARENT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407707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839</Words>
  <Application>Microsoft Office PowerPoint</Application>
  <PresentationFormat>Presentación en pantalla (4:3)</PresentationFormat>
  <Paragraphs>61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!!Niños Manipulados!!</dc:title>
  <dc:creator>Charo.zs</dc:creator>
  <cp:lastModifiedBy>Charo</cp:lastModifiedBy>
  <cp:revision>29</cp:revision>
  <dcterms:created xsi:type="dcterms:W3CDTF">2013-11-04T07:10:59Z</dcterms:created>
  <dcterms:modified xsi:type="dcterms:W3CDTF">2013-11-04T12:20:22Z</dcterms:modified>
</cp:coreProperties>
</file>