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86" r:id="rId3"/>
    <p:sldId id="262" r:id="rId4"/>
    <p:sldId id="274" r:id="rId5"/>
    <p:sldId id="259" r:id="rId6"/>
    <p:sldId id="283" r:id="rId7"/>
    <p:sldId id="270" r:id="rId8"/>
    <p:sldId id="258" r:id="rId9"/>
    <p:sldId id="257" r:id="rId10"/>
    <p:sldId id="260" r:id="rId11"/>
    <p:sldId id="261" r:id="rId12"/>
    <p:sldId id="263" r:id="rId13"/>
    <p:sldId id="264" r:id="rId14"/>
    <p:sldId id="267" r:id="rId15"/>
    <p:sldId id="277" r:id="rId16"/>
    <p:sldId id="278" r:id="rId17"/>
    <p:sldId id="265" r:id="rId18"/>
    <p:sldId id="266" r:id="rId19"/>
    <p:sldId id="268" r:id="rId20"/>
    <p:sldId id="269" r:id="rId21"/>
    <p:sldId id="272" r:id="rId22"/>
    <p:sldId id="281" r:id="rId23"/>
    <p:sldId id="276" r:id="rId24"/>
    <p:sldId id="275" r:id="rId25"/>
    <p:sldId id="273" r:id="rId26"/>
    <p:sldId id="282" r:id="rId27"/>
    <p:sldId id="287" r:id="rId28"/>
    <p:sldId id="288" r:id="rId29"/>
    <p:sldId id="271" r:id="rId30"/>
    <p:sldId id="290" r:id="rId31"/>
    <p:sldId id="284" r:id="rId32"/>
    <p:sldId id="285" r:id="rId33"/>
    <p:sldId id="289" r:id="rId3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EwnEZn7Xlc15lQbQUrxzA==" hashData="UW33SZ/FY8BCEToBEayr/ZxmG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665940-9C3D-40D0-B97C-294DC7D59EB9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870F84-47EB-4F5B-B669-EE87D53892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C4ECF8-5D03-44EE-A691-7984168F78C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23DDE-A442-4DBA-B634-E202EC9B7127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67DB3-E153-4FDF-A517-332F44FDB0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1CBF3-58C5-4A97-BDE1-5F1562D0500F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36A09-659D-424B-BD81-9898B12142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7FA8-9BBC-4567-85DC-516868EC3CAD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B78FE-8987-47F5-8021-B18983878D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51FF2-809E-432E-B6D9-82F95D415ABE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CEDE6-17DF-4ED4-B461-2FB751C9A8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E693A-9C6C-4451-AAEB-EE640A705ED0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C3EDD-FED8-4068-9305-0554ACC2A2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8F8D-FCE5-4538-B354-908E188509DE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825B-4361-4C6C-8648-909147BAED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7264C-BE03-4CF9-973B-84C780237A81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74F67-75D2-47C5-A18E-3BE594EFD8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85C70-A2A8-4698-84C4-CD4BD62AB799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AF229-1491-4959-A995-67391A10D3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15640-E58A-48E5-A760-7363713AF3BA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0B63B-6C9F-4F89-AF99-63219BB560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5A623-8B5A-4ACA-8CE3-C29B5CEB10A2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49808-B50A-492A-972F-4796C42C78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912B6-CF33-45FB-B42F-E6BB275DD173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54D27-B2FD-4BC9-83C8-DA88C405A1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F4594-3CD9-4C84-9118-C309272C22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AA6EF7-7670-4F39-AA95-D76E355E271A}" type="datetimeFigureOut">
              <a:rPr lang="es-ES"/>
              <a:pPr>
                <a:defRPr/>
              </a:pPr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EC7AAC-1779-4612-9FD5-D3BD64F895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2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5E0E8BB-F81D-4663-9692-F5C5ECA13D3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0"/>
            <a:ext cx="9144001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Qué hacer con el “Correo basura”</a:t>
            </a:r>
          </a:p>
        </p:txBody>
      </p:sp>
      <p:sp>
        <p:nvSpPr>
          <p:cNvPr id="3" name="2 Rectángulo"/>
          <p:cNvSpPr/>
          <p:nvPr/>
        </p:nvSpPr>
        <p:spPr>
          <a:xfrm>
            <a:off x="-1" y="1700808"/>
            <a:ext cx="9144001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Léelo por favor es importante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3429000"/>
            <a:ext cx="91440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Adaptación personal de </a:t>
            </a: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un documento “Word” escrito por un técnico </a:t>
            </a: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profesional del ICO</a:t>
            </a:r>
            <a:endParaRPr lang="es-ES" sz="4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96136" y="6309320"/>
            <a:ext cx="33478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Automático</a:t>
            </a:r>
            <a:endParaRPr lang="es-ES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sndAc>
      <p:stSnd>
        <p:snd r:embed="rId2" name="La Tarant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7689279-dibujos-animados-3d-de-usuario-de-pc-trabaja-sobre-un-escritorio-del-equipo-espacio-de-copia-de-fon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779912" y="0"/>
            <a:ext cx="280831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CUIDADO</a:t>
            </a: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Con lo que </a:t>
            </a: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haces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4941168"/>
            <a:ext cx="9144000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No todos los correos son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malos, sólo algunos, pero ten mucho cuidado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images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797151"/>
            <a:ext cx="9144001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Siempre que leáis “Envía este </a:t>
            </a: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correo o </a:t>
            </a:r>
            <a:r>
              <a:rPr lang="es-ES" sz="40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pps</a:t>
            </a:r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 “diez” o cualquier número de personas</a:t>
            </a:r>
          </a:p>
        </p:txBody>
      </p:sp>
    </p:spTree>
  </p:cSld>
  <p:clrMapOvr>
    <a:masterClrMapping/>
  </p:clrMapOvr>
  <p:transition spd="slow" advTm="12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4446705-attachement-troijan-en-e-mail-correo-basu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3 Imagen" descr="4446705-attachement-troijan-en-e-mail-correo-basu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013176"/>
            <a:ext cx="914400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Firma esta petición o después de reenviarlo, verás lo que sale en tu pantalla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!NADA! es un engaño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Vi%C3%B1eta+%27Mala+suerte%2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6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Sino lo reenvías tendrás mala suerte 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etc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…(Suelen hacerlos bonitos para que los 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reenvies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)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ookies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437112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Todos estos correos tienen una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“Cookie” que va a rastrear tanto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tu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correo, como el de las personas a las que lo </a:t>
            </a:r>
            <a:r>
              <a:rPr lang="es-ES" sz="3600" b="1" u="sng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envies</a:t>
            </a:r>
            <a:endParaRPr lang="es-ES" sz="3600" b="1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2698872-senal-de-peligro-con-el-signo-de-interrogacion-contra-un-fondo-del-ciel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09120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EL AUTOR ORIGINAL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de estos correos, está recibiendo una “Copia” cada vez que su correo se reenvía..</a:t>
            </a:r>
          </a:p>
        </p:txBody>
      </p:sp>
    </p:spTree>
  </p:cSld>
  <p:clrMapOvr>
    <a:masterClrMapping/>
  </p:clrMapOvr>
  <p:transition spd="slow" advTm="12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%255BUNSET%255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6537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005064"/>
            <a:ext cx="9144000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Esas copias le permiten “recopilar” una lista de direcciones activas, las que utilizan para enviar “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SPAM”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o vender esos listados.</a:t>
            </a:r>
          </a:p>
        </p:txBody>
      </p:sp>
      <p:pic>
        <p:nvPicPr>
          <p:cNvPr id="10244" name="1 Imagen" descr="%255BUNSET%255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6538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6196533-13523692994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437111"/>
            <a:ext cx="9144001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Mucho cuidado también con los que te dicen que lo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reenvies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si no te avergüenza tener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fé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en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Diós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o Jesús etc..</a:t>
            </a:r>
          </a:p>
        </p:txBody>
      </p:sp>
    </p:spTree>
  </p:cSld>
  <p:clrMapOvr>
    <a:masterClrMapping/>
  </p:clrMapOvr>
  <p:transition spd="slow" advTm="12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364748-teclado-y-raton-de-ordenad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81128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Son correos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RASTREADORES”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y chantajean tu conciencia.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No seas vulnerable o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te sientas mal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y no te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“DEJES CONVENCER”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7991863-equipo-de-dibujos-animados-enfermos-con-teclado-y-rato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1 Imagen" descr="7991863-equipo-de-dibujos-animados-enfermos-con-teclado-y-rato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-1" y="5085183"/>
            <a:ext cx="914400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Esas personas, con tal de obtener los listados de direcciones, no les importa la forma ni el modo…</a:t>
            </a:r>
          </a:p>
        </p:txBody>
      </p:sp>
    </p:spTree>
  </p:cSld>
  <p:clrMapOvr>
    <a:masterClrMapping/>
  </p:clrMapOvr>
  <p:transition spd="slow" advTm="12000">
    <p:pull dir="ld"/>
    <p:sndAc>
      <p:stSnd>
        <p:snd r:embed="rId2" name="La Tarantell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8435046-usuario-de-pc-3d-de-dibujos-animados-de-chico-de-nerd-hace-clic-en-un-tipos-de-mouse-raton-en-el-tec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941168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d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 obtenerlas..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Eso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es lo único que les 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importa.Así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que elimínalos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15540156-fuego-de-dibujos-animados-sobre-fondo-marron-ilustracion-vectori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85184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Es fuego para tu equipo, pueden hasta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reducír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la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velocidad o que entre un “Virus”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  <p:pic>
        <p:nvPicPr>
          <p:cNvPr id="15364" name="1 Imagen" descr="15540156-fuego-de-dibujos-animados-sobre-fondo-marron-ilustracion-vectori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images3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573016"/>
            <a:ext cx="914400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Otros te tocan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la fibra sensible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, utilizando a niños supuestamente enfermos incurables o perdidos..Te dicen ¿cómo te sentirías si fuera tu hijo?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s4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5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Te dicen que por cada reenvío ese niño recibirá un donativo..!!MENTIRA!!</a:t>
            </a: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9429281-raton-de-ordenador-de-dibujos-animados-apuntando-con-su-de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437112"/>
            <a:ext cx="9144001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IGNÓRALOS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y no les sigas el juego sucio, esos correos son “HOAX” es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decír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“Bulos” y “Engaños”</a:t>
            </a:r>
          </a:p>
        </p:txBody>
      </p:sp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5389577-personaje-de-dibujos-animados-orange-lanza-el-papel-arrugado-en-la-papele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3861048"/>
            <a:ext cx="9144000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Otro método, es cuando te piden que escribas tu nombre y apellido y que lo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reenvies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, es un engaño para que los “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Telemercantes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”…..</a:t>
            </a:r>
          </a:p>
        </p:txBody>
      </p:sp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15567709-ilustracion-de-un-raton-de-ordenador-conectado-a-un-simbolo-de-corazon-rojo-concepto-en-linea-para-c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81127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Obtengan y validen las direcciones e incluso tu número de teléfono para su beneficio personal</a:t>
            </a:r>
          </a:p>
        </p:txBody>
      </p:sp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2380929432_b8d054c604_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6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Puedes hacer un gran favor a tus familiares y amigos si les </a:t>
            </a:r>
            <a:r>
              <a:rPr lang="es-ES" sz="3600" b="1" u="sng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reenvias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esta información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correo-spam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09120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Evitarás que las bandejas de entrada, se llenen de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“Correo basura”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y los equipos no pierdan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velocidad</a:t>
            </a:r>
          </a:p>
        </p:txBody>
      </p:sp>
    </p:spTree>
  </p:cSld>
  <p:clrMapOvr>
    <a:masterClrMapping/>
  </p:clrMapOvr>
  <p:transition spd="slow" advTm="12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spam-hoax-phising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25144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Puedes creer que estás ayudando a una buena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“CAUSA”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y no es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cierto..se APROVECHAN de tu sensibilidad.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3" name="La Tarantell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images2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Las peticiones por correo electrónico, no son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“ACEPTADAS”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por ningún “Organismo Oficial”</a:t>
            </a: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images1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589240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Para que sean válidas, se necesita que la firma sea “autógrafa”</a:t>
            </a:r>
          </a:p>
        </p:txBody>
      </p:sp>
    </p:spTree>
  </p:cSld>
  <p:clrMapOvr>
    <a:masterClrMapping/>
  </p:clrMapOvr>
  <p:transition spd="slow" advTm="11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estrella_y_craneo_del_tablero_de_damas_de_emo_alfombrilla_raton-p144114509935817950envq7_4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Evita agregar tu nombre a estas listas ,independientemente …</a:t>
            </a:r>
          </a:p>
        </p:txBody>
      </p:sp>
    </p:spTree>
  </p:cSld>
  <p:clrMapOvr>
    <a:masterClrMapping/>
  </p:clrMapOvr>
  <p:transition spd="slow" advTm="12000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tr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5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d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cuan atractivas parezcan o que traten de hacerte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sentír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culpable sino lo agregas</a:t>
            </a:r>
          </a:p>
        </p:txBody>
      </p:sp>
    </p:spTree>
  </p:cSld>
  <p:clrMapOvr>
    <a:masterClrMapping/>
  </p:clrMapOvr>
  <p:transition spd="slow" advTm="12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NE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525"/>
            <a:ext cx="9144000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437112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Además de perjudicarte tú y tus contactos, ayudas a que los creadores de estos correos se hagan más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!!RICOS!!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  <p:pic>
        <p:nvPicPr>
          <p:cNvPr id="28676" name="3 Imagen" descr="DINE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350"/>
            <a:ext cx="91440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PAPELE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5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No les facilites el trabajo y de nuevo te recuerdo que evitarás “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SPAM”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y “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VIRUS”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copia-oculta1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03528" y="1916833"/>
            <a:ext cx="5868871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!!Muy importante!!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4437112"/>
            <a:ext cx="9143999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Siempre que envíes un correo, borra primero la dirección del remitente y </a:t>
            </a:r>
            <a:r>
              <a:rPr lang="es-ES" sz="3600" b="1" u="sng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añade las direcciones en CCO..(con copia oculta)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Ó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12"/>
            <a:ext cx="9144000" cy="457671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2924944"/>
            <a:ext cx="9144000" cy="41143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Incluso si </a:t>
            </a:r>
            <a:r>
              <a:rPr lang="es-ES" sz="3600" b="1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en vez de “Reenviar” le das a “Responder 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a un correo enviado por un amigo, su email figurará automáticamente en  “Para”, no te cuesta nada ponerlo en “CCO, te lo agradecerá.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advTm="12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viru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437112"/>
            <a:ext cx="9144001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Si tienes presentes estos consejos la recompensa será que no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recibireis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 ni tú ni ellos, correo basura en el futuro.</a:t>
            </a:r>
          </a:p>
        </p:txBody>
      </p:sp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wallpapers-dibujos-animados-piolin-1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66570" y="332655"/>
            <a:ext cx="8810874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!!POR EL BIEN DE TODOS!!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804248" y="6237312"/>
            <a:ext cx="233975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oper Black" pitchFamily="18" charset="0"/>
              </a:rPr>
              <a:t>Charo.zs</a:t>
            </a:r>
            <a:endParaRPr lang="es-ES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oper Black" pitchFamily="18" charset="0"/>
            </a:endParaRPr>
          </a:p>
        </p:txBody>
      </p:sp>
      <p:sp>
        <p:nvSpPr>
          <p:cNvPr id="32773" name="4 Marcador de fecha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9F2972-4CE5-4E6C-AC15-7F2BE32C7EFA}" type="datetime1">
              <a:rPr lang="es-ES" sz="2400" smtClean="0">
                <a:solidFill>
                  <a:srgbClr val="C00000"/>
                </a:solidFill>
                <a:latin typeface="Cooper Black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31/01/2013</a:t>
            </a:fld>
            <a:endParaRPr lang="es-ES" sz="2400" smtClean="0">
              <a:solidFill>
                <a:srgbClr val="C0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33796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3798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33799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800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3380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33802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803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3827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675</Words>
  <Application>Microsoft Office PowerPoint</Application>
  <PresentationFormat>Presentación en pantalla (4:3)</PresentationFormat>
  <Paragraphs>56</Paragraphs>
  <Slides>32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Arial</vt:lpstr>
      <vt:lpstr>Calibri</vt:lpstr>
      <vt:lpstr>Cooper Black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42</cp:revision>
  <dcterms:created xsi:type="dcterms:W3CDTF">2013-01-30T06:29:56Z</dcterms:created>
  <dcterms:modified xsi:type="dcterms:W3CDTF">2013-01-31T11:20:52Z</dcterms:modified>
</cp:coreProperties>
</file>