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1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15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9F6E42-999D-4E17-AA6B-935104573770}" type="datetimeFigureOut">
              <a:rPr lang="es-ES" smtClean="0"/>
              <a:t>18/08/2013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B76C3-CF49-450C-91D1-3BDDAB6C765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CD4681-8497-4852-BEBA-668DEA62A15D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8299F35-C584-4E02-854A-A34DB7BEE23B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BA63FF-B2DD-411F-B80A-388F78CED1A4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BFBC5C-7B05-4457-8E1E-533E4776B4D6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2BF997-3B75-44B7-83ED-B38E41E43639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35BCE3-107B-4229-8FB8-C13FB3D05487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334C174-C1DB-4183-829A-6A3013ED27CB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D604C6A-9187-4442-8191-3FA77F989950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7EA6611-4483-4F5D-8CEE-159678BEF6BF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D2F806-CFF8-4190-95F1-C50E9EA16E5F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3E8C74B-6436-4A36-B949-9161E661332F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C11E1FD-83FB-4DED-AFF1-8BEAAE046DCE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0577B92-0412-47B4-8A80-C93472CD6DA9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C975C7A-DFA0-4B14-97A5-8B1BC8E5700D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70F671-1F43-463F-8CBA-574C9F6BCAEF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A1F0062-AD81-4E5A-968C-06F2CDA4280C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294041C-77D0-4BA5-88AC-BA05E4804076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E142F5E-858A-4291-ACC9-B75CB3725EB0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+++000-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219200" y="5715000"/>
            <a:ext cx="6858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Para </a:t>
            </a:r>
            <a:r>
              <a:rPr lang="en-US" sz="2400" dirty="0" err="1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que</a:t>
            </a: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 los </a:t>
            </a:r>
            <a:r>
              <a:rPr lang="en-US" sz="2400" dirty="0" err="1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buenos</a:t>
            </a: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 amigos</a:t>
            </a:r>
          </a:p>
          <a:p>
            <a:pPr algn="ctr">
              <a:defRPr/>
            </a:pPr>
            <a:r>
              <a:rPr lang="en-US" sz="2400" dirty="0" err="1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disfruten</a:t>
            </a: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 de </a:t>
            </a:r>
            <a:r>
              <a:rPr lang="en-US" sz="2400" dirty="0" err="1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estos</a:t>
            </a: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reales</a:t>
            </a: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pensamientos</a:t>
            </a:r>
            <a:r>
              <a:rPr lang="en-US" sz="2400" dirty="0">
                <a:solidFill>
                  <a:srgbClr val="00B0F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Narrow" pitchFamily="34" charset="0"/>
              </a:rPr>
              <a:t>.</a:t>
            </a:r>
          </a:p>
        </p:txBody>
      </p:sp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457200" y="457200"/>
            <a:ext cx="3048000" cy="2171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B0F0"/>
                    </a:gs>
                    <a:gs pos="100000">
                      <a:srgbClr val="0000CC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50800" dir="2700000" algn="ctr" rotWithShape="0">
                    <a:srgbClr val="C0C0C0"/>
                  </a:outerShdw>
                </a:effectLst>
                <a:latin typeface="Impact"/>
              </a:rPr>
              <a:t>YA </a:t>
            </a:r>
          </a:p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B0F0"/>
                    </a:gs>
                    <a:gs pos="100000">
                      <a:srgbClr val="0000CC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50800" dir="2700000" algn="ctr" rotWithShape="0">
                    <a:srgbClr val="C0C0C0"/>
                  </a:outerShdw>
                </a:effectLst>
                <a:latin typeface="Impact"/>
              </a:rPr>
              <a:t>SOY </a:t>
            </a:r>
          </a:p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B0F0"/>
                    </a:gs>
                    <a:gs pos="100000">
                      <a:srgbClr val="0000CC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50800" dir="2700000" algn="ctr" rotWithShape="0">
                    <a:srgbClr val="C0C0C0"/>
                  </a:outerShdw>
                </a:effectLst>
                <a:latin typeface="Impact"/>
              </a:rPr>
              <a:t>VIEJO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358082" y="6215082"/>
            <a:ext cx="1351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Fares Asad</a:t>
            </a: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heel spokes="3"/>
    <p:sndAc>
      <p:stSnd loop="1">
        <p:snd r:embed="rId3" name="01 MAMA VIEJ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7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+++000-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52400" y="685800"/>
            <a:ext cx="40386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El otro día una persona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joven me preguntó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que se sentía ser viejo;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me sorprendió mucho,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ya que no me considero viejo</a:t>
            </a:r>
            <a:r>
              <a:rPr lang="es-ES" sz="2400" b="1" dirty="0"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57200" y="4495800"/>
            <a:ext cx="33528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Yo soy ahora, probablemente por primera vez en mi vida, la persona que siempre quise ser.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457200" y="3048000"/>
            <a:ext cx="3733800" cy="1019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b="1" kern="10" dirty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FFCC66">
                      <a:alpha val="79999"/>
                    </a:srgbClr>
                  </a:outerShdw>
                </a:effectLst>
                <a:latin typeface="Arial Black"/>
              </a:rPr>
              <a:t>Hacerse viejo, </a:t>
            </a:r>
          </a:p>
          <a:p>
            <a:pPr algn="ctr"/>
            <a:r>
              <a:rPr lang="es-ES" b="1" kern="10" dirty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FFCC66">
                      <a:alpha val="79999"/>
                    </a:srgbClr>
                  </a:outerShdw>
                </a:effectLst>
                <a:latin typeface="Arial Black"/>
              </a:rPr>
              <a:t>he decidido, </a:t>
            </a:r>
          </a:p>
          <a:p>
            <a:pPr algn="ctr"/>
            <a:r>
              <a:rPr lang="es-ES" b="1" kern="10" dirty="0">
                <a:ln w="9525">
                  <a:noFill/>
                  <a:round/>
                  <a:headEnd/>
                  <a:tailEnd/>
                </a:ln>
                <a:solidFill>
                  <a:srgbClr val="00B0F0"/>
                </a:solidFill>
                <a:effectLst>
                  <a:outerShdw dist="35921" dir="2700000" algn="ctr" rotWithShape="0">
                    <a:srgbClr val="FFCC66">
                      <a:alpha val="79999"/>
                    </a:srgbClr>
                  </a:outerShdw>
                </a:effectLst>
                <a:latin typeface="Arial Black"/>
              </a:rPr>
              <a:t>es un regalo.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410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7 Imagen" descr="+++000-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266700"/>
            <a:ext cx="9144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Algunas veces me desespero de mi cuerpo...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las arrugas, las ojeras, las canas y la calvicie…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y a menudo me sorprendo de la persona vieja que vive en mi espejo. </a:t>
            </a:r>
            <a:endParaRPr lang="en-US" sz="2400" b="1" dirty="0">
              <a:solidFill>
                <a:srgbClr val="FF0000"/>
              </a:solidFill>
              <a:effectLst>
                <a:outerShdw blurRad="38100" dist="50800" dir="2700000" algn="tl">
                  <a:srgbClr val="FFCC66"/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105400" y="2819400"/>
            <a:ext cx="35814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No cambiaría mis sorprendentes amigos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ni mi maravillosa vida,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por menos canas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y un cuerpo musculoso</a:t>
            </a:r>
            <a:r>
              <a:rPr lang="es-ES" sz="2400" b="1" dirty="0"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.  </a:t>
            </a:r>
            <a:endParaRPr lang="es-ES" sz="2400" b="1" dirty="0">
              <a:effectLst>
                <a:outerShdw blurRad="50800" dist="50800" dir="5400000" algn="ctr" rotWithShape="0">
                  <a:srgbClr val="FFCC66"/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800600" y="5334000"/>
            <a:ext cx="41148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Al envejecer,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me he vuelto amable conmigo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y menos crítico de mí.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50800" dist="50800" dir="5400000" algn="ctr" rotWithShape="0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endParaRPr lang="es-ES" sz="2400" b="1" dirty="0">
              <a:solidFill>
                <a:srgbClr val="FF0000"/>
              </a:solidFill>
              <a:effectLst>
                <a:outerShdw blurRad="50800" dist="50800" dir="5400000" algn="ctr" rotWithShape="0">
                  <a:srgbClr val="FFCC66"/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81000" y="1600200"/>
            <a:ext cx="84582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C66"/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Pero no me preocupo de estas cosas por mucho tiempo…</a:t>
            </a:r>
            <a:endParaRPr lang="en-US" sz="2400" b="1" dirty="0">
              <a:solidFill>
                <a:srgbClr val="FF0000"/>
              </a:solidFill>
              <a:effectLst>
                <a:outerShdw blurRad="38100" dist="50800" dir="2700000" algn="tl">
                  <a:srgbClr val="FFCC66"/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7 Imagen" descr="+++000-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810000" y="381000"/>
            <a:ext cx="51054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Me he convertido en mi mejor amigo.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No me regaño por comer esa galleta extra, o por  no hacer mi cama o por comprar ese juego de jardín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que no necesitaba.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95800" y="2667000"/>
            <a:ext cx="44196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Estoy en mi derecho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de ser un poco desordenado,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extravagante y oler las flores...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267200" y="4495800"/>
            <a:ext cx="46482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He visto a muchos amigos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irse de este mundo muy pronto, antes de que entendieran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la libertad que viene </a:t>
            </a:r>
          </a:p>
          <a:p>
            <a:pPr algn="r">
              <a:defRPr/>
            </a:pPr>
            <a:r>
              <a:rPr lang="es-ES" sz="2400" b="1" dirty="0">
                <a:solidFill>
                  <a:srgbClr val="00B0F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Times New Roman" pitchFamily="18" charset="0"/>
                <a:cs typeface="Times New Roman" pitchFamily="18" charset="0"/>
              </a:rPr>
              <a:t>con hacerse viejo.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 Imagen" descr="+++000-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0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206375"/>
            <a:ext cx="9144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¿A quién le interesa si escojo leer o jugar en la computadora          hasta las 4 de la mañana y luego dormir hasta el medio día?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Bailaré conmigo a esos maravillosos acordes de los 50´s y 60´s              y si deseo en ese momento llorar por algún amor perdido...</a:t>
            </a:r>
            <a:endParaRPr lang="en-US" sz="2400" b="1" dirty="0">
              <a:solidFill>
                <a:srgbClr val="FF0000"/>
              </a:solidFill>
              <a:effectLst>
                <a:outerShdw blurRad="38100" dist="50800" dir="2700000" algn="tl">
                  <a:schemeClr val="bg1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24000" y="5486400"/>
            <a:ext cx="1979613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6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¡lo haré!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es-E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3 Imagen" descr="+++000-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743200" y="228600"/>
            <a:ext cx="61722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Caminaré por la playa sin un traje de baño …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a pesar de las miradas de compasión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de los que usan bikini…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209800" y="5791200"/>
            <a:ext cx="61722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0000CC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Black" pitchFamily="34" charset="0"/>
                <a:cs typeface="Times New Roman" pitchFamily="18" charset="0"/>
              </a:rPr>
              <a:t>Ellos también se harán viejos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0000CC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Black" pitchFamily="34" charset="0"/>
                <a:cs typeface="Times New Roman" pitchFamily="18" charset="0"/>
              </a:rPr>
              <a:t>(si tienen suerte).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5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715000" y="1219200"/>
            <a:ext cx="31242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6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Sé que algunas veces soy olvidadizo. 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6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Pero me acuerdo de las cosas importantes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3886200"/>
            <a:ext cx="4343400" cy="2678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través de los años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 corazón se ha roto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¿Cómo no puede romperse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 corazón cuando pierdes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alguien querido,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 cuando sufre un niño </a:t>
            </a:r>
          </a:p>
          <a:p>
            <a:pPr algn="r">
              <a:defRPr/>
            </a:pPr>
            <a:r>
              <a:rPr lang="es-E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 cuando muere tu mascota…?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5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7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304800" y="1219200"/>
            <a:ext cx="41148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Times New Roman" pitchFamily="18" charset="0"/>
                <a:cs typeface="Times New Roman" pitchFamily="18" charset="0"/>
              </a:rPr>
              <a:t>Pero el corazón roto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Times New Roman" pitchFamily="18" charset="0"/>
                <a:cs typeface="Times New Roman" pitchFamily="18" charset="0"/>
              </a:rPr>
              <a:t>es lo que nos da la fuerza,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Times New Roman" pitchFamily="18" charset="0"/>
                <a:cs typeface="Times New Roman" pitchFamily="18" charset="0"/>
              </a:rPr>
              <a:t>entendimiento y compasión.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28600" y="3048000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Times New Roman" pitchFamily="18" charset="0"/>
                <a:cs typeface="Times New Roman" pitchFamily="18" charset="0"/>
              </a:rPr>
              <a:t>Un corazón que nunca se ha roto, 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Times New Roman" pitchFamily="18" charset="0"/>
                <a:cs typeface="Times New Roman" pitchFamily="18" charset="0"/>
              </a:rPr>
              <a:t>nunca sabrá de la felicidad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Times New Roman" pitchFamily="18" charset="0"/>
                <a:cs typeface="Times New Roman" pitchFamily="18" charset="0"/>
              </a:rPr>
              <a:t>de ser imperfecto.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6 Imagen" descr="+++000-3+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28600" y="2362200"/>
            <a:ext cx="43434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Soy bendito por haber vivido lo suficiente para que mis cabellos se vuelvan grises…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y  conservar la sonrisa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de mi juventud. 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28600" y="4692650"/>
            <a:ext cx="44958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Tantos no se han reído,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y tantos han muerto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antes de que sus cabellos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se volvieran plateados. </a:t>
            </a:r>
            <a:endParaRPr lang="en-US" sz="2400" b="1" dirty="0">
              <a:solidFill>
                <a:srgbClr val="FF0000"/>
              </a:solidFill>
              <a:effectLst>
                <a:outerShdw blurRad="38100" dist="50800" dir="2700000" algn="tl">
                  <a:schemeClr val="tx1">
                    <a:lumMod val="75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6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410200" y="1905000"/>
            <a:ext cx="26670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Puedo decir “No” y querer decirlo.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Puedo decir “Si”   y querer decirlo.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876800" y="4343400"/>
            <a:ext cx="38100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Cuando vas envejeciendo, es más fácil ser positivo.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Te preocupas menos          de lo que las otras personas puedan pensar</a:t>
            </a:r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6 Imagen" descr="+++000-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381000" y="1066800"/>
            <a:ext cx="45720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effectLst>
                  <a:outerShdw blurRad="38100" dist="50800" dir="2700000" algn="tl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Hasta me he ganado el derecho de estar equivocado…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04800" y="3733800"/>
            <a:ext cx="47244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dirty="0" err="1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Black" pitchFamily="34" charset="0"/>
                <a:cs typeface="Times New Roman" pitchFamily="18" charset="0"/>
              </a:rPr>
              <a:t>porque</a:t>
            </a:r>
            <a:r>
              <a:rPr lang="en-US" sz="320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Black" pitchFamily="34" charset="0"/>
                <a:cs typeface="Times New Roman" pitchFamily="18" charset="0"/>
              </a:rPr>
              <a:t> me ha dado </a:t>
            </a:r>
          </a:p>
          <a:p>
            <a:pPr algn="ctr">
              <a:defRPr/>
            </a:pPr>
            <a:r>
              <a:rPr lang="en-US" sz="320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50800" dir="2700000" algn="tl">
                    <a:schemeClr val="bg1"/>
                  </a:outerShdw>
                </a:effectLst>
                <a:latin typeface="Arial Black" pitchFamily="34" charset="0"/>
                <a:cs typeface="Times New Roman" pitchFamily="18" charset="0"/>
              </a:rPr>
              <a:t>¡¡Libertad!!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04800" y="2667000"/>
            <a:ext cx="46482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outerShdw blurRad="38100" dist="50800" dir="2700000" algn="tl">
                    <a:srgbClr val="FF0000"/>
                  </a:outerShdw>
                </a:effectLst>
                <a:latin typeface="Cooper Black" pitchFamily="18" charset="0"/>
                <a:cs typeface="Times New Roman" pitchFamily="18" charset="0"/>
              </a:rPr>
              <a:t>Me gusta ser viejo,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+++000-3+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57200" y="104775"/>
            <a:ext cx="83820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Me gusta ser la persona en la que me he convertido.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No voy a vivir para siempre…pero mientras esté aquí,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no perderé tiempo en lamentar de lo que pudo ser, </a:t>
            </a:r>
          </a:p>
          <a:p>
            <a:pPr algn="ctr">
              <a:defRPr/>
            </a:pPr>
            <a:r>
              <a:rPr lang="es-E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o preocuparme de lo que será.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8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3581400" y="4451350"/>
            <a:ext cx="52578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ES" sz="30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Comeré postre todos los días...</a:t>
            </a:r>
          </a:p>
          <a:p>
            <a:pPr algn="ctr">
              <a:defRPr/>
            </a:pPr>
            <a:r>
              <a:rPr lang="es-ES" sz="3000" b="1" dirty="0">
                <a:solidFill>
                  <a:srgbClr val="FF0000"/>
                </a:solidFill>
                <a:effectLst>
                  <a:outerShdw blurRad="38100" dist="50800" dir="2700000" algn="tl">
                    <a:schemeClr val="tx1">
                      <a:lumMod val="7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(Si así lo deseo)</a:t>
            </a:r>
            <a:endParaRPr lang="en-US" sz="3000" b="1" dirty="0">
              <a:solidFill>
                <a:srgbClr val="FF0000"/>
              </a:solidFill>
              <a:effectLst>
                <a:outerShdw blurRad="38100" dist="50800" dir="2700000" algn="tl">
                  <a:schemeClr val="tx1">
                    <a:lumMod val="75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8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6"/>
          <p:cNvSpPr>
            <a:spLocks noChangeArrowheads="1"/>
          </p:cNvSpPr>
          <p:nvPr/>
        </p:nvSpPr>
        <p:spPr bwMode="auto">
          <a:xfrm>
            <a:off x="381000" y="152400"/>
            <a:ext cx="7848600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s-MX" sz="3000" b="1" dirty="0">
                <a:effectLst>
                  <a:outerShdw blurRad="38100" dist="50800" dir="2700000" algn="tl">
                    <a:srgbClr val="000099"/>
                  </a:outerShdw>
                </a:effectLst>
                <a:latin typeface="Times New Roman" pitchFamily="18" charset="0"/>
                <a:cs typeface="Times New Roman" pitchFamily="18" charset="0"/>
              </a:rPr>
              <a:t>Amar sencillamente. </a:t>
            </a:r>
          </a:p>
          <a:p>
            <a:pPr algn="ctr">
              <a:defRPr/>
            </a:pPr>
            <a:r>
              <a:rPr lang="es-ES" sz="3000" b="1" dirty="0">
                <a:effectLst>
                  <a:outerShdw blurRad="38100" dist="50800" dir="2700000" algn="tl">
                    <a:srgbClr val="000099"/>
                  </a:outerShdw>
                </a:effectLst>
                <a:latin typeface="Times New Roman" pitchFamily="18" charset="0"/>
                <a:cs typeface="Times New Roman" pitchFamily="18" charset="0"/>
              </a:rPr>
              <a:t>Amar generosamente.</a:t>
            </a:r>
          </a:p>
          <a:p>
            <a:pPr algn="ctr">
              <a:defRPr/>
            </a:pPr>
            <a:r>
              <a:rPr lang="es-ES" sz="3000" b="1" dirty="0">
                <a:effectLst>
                  <a:outerShdw blurRad="38100" dist="50800" dir="2700000" algn="tl">
                    <a:srgbClr val="000099"/>
                  </a:outerShdw>
                </a:effectLst>
                <a:latin typeface="Times New Roman" pitchFamily="18" charset="0"/>
                <a:cs typeface="Times New Roman" pitchFamily="18" charset="0"/>
              </a:rPr>
              <a:t>Hablar amablemente.</a:t>
            </a:r>
          </a:p>
          <a:p>
            <a:pPr algn="ctr">
              <a:defRPr/>
            </a:pPr>
            <a:r>
              <a:rPr lang="es-ES" sz="3000" b="1" dirty="0">
                <a:effectLst>
                  <a:outerShdw blurRad="38100" dist="50800" dir="2700000" algn="tl">
                    <a:srgbClr val="000099"/>
                  </a:outerShdw>
                </a:effectLst>
                <a:latin typeface="Times New Roman" pitchFamily="18" charset="0"/>
                <a:cs typeface="Times New Roman" pitchFamily="18" charset="0"/>
              </a:rPr>
              <a:t>Y el resto… dejárselo A Dios</a:t>
            </a:r>
            <a:r>
              <a:rPr lang="es-ES" sz="3000" b="1" dirty="0">
                <a:solidFill>
                  <a:schemeClr val="bg1"/>
                </a:solidFill>
                <a:effectLst>
                  <a:outerShdw blurRad="38100" dist="50800" dir="2700000" algn="tl">
                    <a:srgbClr val="000099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000" b="1" dirty="0">
                <a:solidFill>
                  <a:schemeClr val="bg1"/>
                </a:solidFill>
                <a:effectLst>
                  <a:outerShdw blurRad="38100" dist="50800" dir="2700000" algn="tl">
                    <a:srgbClr val="000099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7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33400" y="304800"/>
            <a:ext cx="81534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000" b="1" dirty="0">
                <a:effectLst>
                  <a:outerShdw blurRad="38100" dist="50800" dir="2700000" algn="tl">
                    <a:srgbClr val="0000CC"/>
                  </a:outerShdw>
                </a:effectLst>
                <a:latin typeface="Times New Roman" pitchFamily="18" charset="0"/>
                <a:cs typeface="Times New Roman" pitchFamily="18" charset="0"/>
              </a:rPr>
              <a:t>¡Qué bello es contemplar las flores y aspirar su fragancia en los ratos de nuestra vejez!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3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6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609600" y="228600"/>
            <a:ext cx="8077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¡</a:t>
            </a: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Que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bellas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 son </a:t>
            </a: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las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 mariposas </a:t>
            </a:r>
          </a:p>
          <a:p>
            <a:pPr algn="ctr">
              <a:spcBef>
                <a:spcPts val="0"/>
              </a:spcBef>
              <a:defRPr/>
            </a:pP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que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vuelan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 de </a:t>
            </a: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flor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 en </a:t>
            </a:r>
            <a:r>
              <a:rPr lang="en-US" sz="2800" b="1" dirty="0" err="1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flor</a:t>
            </a:r>
            <a:r>
              <a:rPr lang="en-US" sz="2800" b="1" dirty="0">
                <a:solidFill>
                  <a:srgbClr val="00B0F0"/>
                </a:solidFill>
                <a:effectLst>
                  <a:outerShdw blurRad="38100" dist="63500" dir="2700000" algn="tl">
                    <a:srgbClr val="CC00FF"/>
                  </a:outerShdw>
                </a:effectLst>
                <a:latin typeface="Arial Black" pitchFamily="34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5 Imagen" descr="+++000-3+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8"/>
          <p:cNvSpPr>
            <a:spLocks noChangeArrowheads="1"/>
          </p:cNvSpPr>
          <p:nvPr/>
        </p:nvSpPr>
        <p:spPr bwMode="auto">
          <a:xfrm>
            <a:off x="4448175" y="3246438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/>
              <a:t> </a:t>
            </a:r>
          </a:p>
        </p:txBody>
      </p:sp>
      <p:sp>
        <p:nvSpPr>
          <p:cNvPr id="19460" name="Rectangle 9"/>
          <p:cNvSpPr>
            <a:spLocks noChangeArrowheads="1"/>
          </p:cNvSpPr>
          <p:nvPr/>
        </p:nvSpPr>
        <p:spPr bwMode="auto">
          <a:xfrm>
            <a:off x="4448175" y="3246438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/>
              <a:t> </a:t>
            </a:r>
          </a:p>
        </p:txBody>
      </p:sp>
      <p:sp>
        <p:nvSpPr>
          <p:cNvPr id="20485" name="Rectangle 10"/>
          <p:cNvSpPr>
            <a:spLocks noChangeArrowheads="1"/>
          </p:cNvSpPr>
          <p:nvPr/>
        </p:nvSpPr>
        <p:spPr bwMode="auto">
          <a:xfrm>
            <a:off x="0" y="214290"/>
            <a:ext cx="521494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Queridos amigos: </a:t>
            </a:r>
          </a:p>
          <a:p>
            <a:pPr algn="ctr"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disfruten sus años de vida </a:t>
            </a:r>
          </a:p>
          <a:p>
            <a:pPr algn="ctr"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 no sufran por haber perdido la juventud. </a:t>
            </a:r>
          </a:p>
          <a:p>
            <a:pPr algn="ctr"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Vivan y amen.</a:t>
            </a:r>
          </a:p>
          <a:p>
            <a:pPr algn="ctr"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Todos tienen un gran valor para Dios, </a:t>
            </a:r>
          </a:p>
          <a:p>
            <a:pPr algn="ctr">
              <a:defRPr/>
            </a:pPr>
            <a:r>
              <a:rPr lang="es-ES" sz="30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y para mí también</a:t>
            </a:r>
            <a:r>
              <a:rPr lang="es-ES" sz="3000" b="1" dirty="0">
                <a:ln>
                  <a:solidFill>
                    <a:schemeClr val="tx1"/>
                  </a:solidFill>
                </a:ln>
                <a:effectLst>
                  <a:outerShdw blurRad="50800" dist="63500" dir="5400000" algn="ctr" rotWithShape="0">
                    <a:schemeClr val="bg1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6 Imagen" descr="+++000-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5181600" y="2209800"/>
            <a:ext cx="37338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¡¡¡¡¡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Sonrían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cada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mañana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porque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Dios se ha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despertado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antes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que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tú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y ha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colgado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el Sol en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tus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ventanas</a:t>
            </a:r>
            <a:r>
              <a:rPr lang="en-US" sz="3200" b="1" dirty="0">
                <a:solidFill>
                  <a:srgbClr val="00B0F0"/>
                </a:solidFill>
                <a:effectLst>
                  <a:outerShdw blurRad="38100" dist="50800" dir="2700000" algn="tl">
                    <a:srgbClr val="FFC000"/>
                  </a:outerShdw>
                </a:effectLst>
                <a:latin typeface="Times New Roman" pitchFamily="18" charset="0"/>
                <a:cs typeface="Times New Roman" pitchFamily="18" charset="0"/>
              </a:rPr>
              <a:t>!!!!!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620000" y="6477000"/>
            <a:ext cx="1090613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Fares Asad</a:t>
            </a: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15</TotalTime>
  <Words>733</Words>
  <Application>Microsoft Office PowerPoint</Application>
  <PresentationFormat>Presentación en pantalla (4:3)</PresentationFormat>
  <Paragraphs>145</Paragraphs>
  <Slides>19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2</cp:revision>
  <dcterms:created xsi:type="dcterms:W3CDTF">2013-08-18T15:37:00Z</dcterms:created>
  <dcterms:modified xsi:type="dcterms:W3CDTF">2013-08-18T15:52:15Z</dcterms:modified>
</cp:coreProperties>
</file>