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88" r:id="rId4"/>
    <p:sldId id="289" r:id="rId5"/>
    <p:sldId id="259" r:id="rId6"/>
    <p:sldId id="277" r:id="rId7"/>
    <p:sldId id="260" r:id="rId8"/>
    <p:sldId id="278" r:id="rId9"/>
    <p:sldId id="262" r:id="rId10"/>
    <p:sldId id="279" r:id="rId11"/>
    <p:sldId id="263" r:id="rId12"/>
    <p:sldId id="280" r:id="rId13"/>
    <p:sldId id="264" r:id="rId14"/>
    <p:sldId id="281" r:id="rId15"/>
    <p:sldId id="265" r:id="rId16"/>
    <p:sldId id="282" r:id="rId17"/>
    <p:sldId id="266" r:id="rId18"/>
    <p:sldId id="283" r:id="rId19"/>
    <p:sldId id="267" r:id="rId20"/>
    <p:sldId id="284" r:id="rId21"/>
    <p:sldId id="268" r:id="rId22"/>
    <p:sldId id="285" r:id="rId23"/>
    <p:sldId id="269" r:id="rId24"/>
    <p:sldId id="286" r:id="rId25"/>
    <p:sldId id="287" r:id="rId26"/>
    <p:sldId id="290" r:id="rId27"/>
  </p:sldIdLst>
  <p:sldSz cx="9504363" cy="5778500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4kUekf+kXmkdU6Y4eQtnQ" hashData="LbiQRCCfPEebotsUCRx+7Qexmm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364" autoAdjust="0"/>
  </p:normalViewPr>
  <p:slideViewPr>
    <p:cSldViewPr>
      <p:cViewPr varScale="1">
        <p:scale>
          <a:sx n="123" d="100"/>
          <a:sy n="123" d="100"/>
        </p:scale>
        <p:origin x="-96" y="-204"/>
      </p:cViewPr>
      <p:guideLst>
        <p:guide orient="horz" pos="1820"/>
        <p:guide pos="2994"/>
      </p:guideLst>
    </p:cSldViewPr>
  </p:slideViewPr>
  <p:outlineViewPr>
    <p:cViewPr>
      <p:scale>
        <a:sx n="33" d="100"/>
        <a:sy n="33" d="100"/>
      </p:scale>
      <p:origin x="27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7720157-EFBF-4F2F-AEC1-03289FB9B478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09600" y="685800"/>
            <a:ext cx="5638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49B345-AED1-4745-AFE7-B341F47131D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EBBFA63-889E-4FDB-A092-C92AEDF8B042}" type="slidenum">
              <a:rPr lang="es-AR" smtClean="0"/>
              <a:pPr/>
              <a:t>5</a:t>
            </a:fld>
            <a:endParaRPr lang="es-A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EBE86D-4704-409B-BF6D-8D4C737DFA66}" type="slidenum">
              <a:rPr lang="es-AR" smtClean="0"/>
              <a:pPr/>
              <a:t>9</a:t>
            </a:fld>
            <a:endParaRPr lang="es-A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2827" y="1795081"/>
            <a:ext cx="8078709" cy="123863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5655" y="3274483"/>
            <a:ext cx="6653054" cy="14767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ADC99-7526-4DC3-8BA5-B9F7B40954BE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ECFFD-ADA2-41F4-81E1-C460DB8FB1D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1CF2E-A362-4364-B641-E70E0F6DF104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0108A-5F01-45FA-81F6-E8671633461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0779" y="3713222"/>
            <a:ext cx="8078709" cy="11476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50779" y="2449175"/>
            <a:ext cx="8078709" cy="126404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8B2E2-C695-407D-9A01-6BF709C9DBA1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21CCB-E653-4CB5-8CC2-72346EB8EC5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3370" y="1135636"/>
            <a:ext cx="4366067" cy="32142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17842" y="1135636"/>
            <a:ext cx="4367716" cy="32142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689C5-BF8E-4BD4-87B4-5EE83C146216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DFD1E-ADDF-423A-8642-BAF39B47396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5218" y="231408"/>
            <a:ext cx="8553927" cy="963083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5218" y="1293475"/>
            <a:ext cx="4199411" cy="53905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218" y="1832534"/>
            <a:ext cx="4199411" cy="3329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828085" y="1293475"/>
            <a:ext cx="4201060" cy="53905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828085" y="1832534"/>
            <a:ext cx="4201060" cy="3329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401E9-C153-408E-873C-3B2828C982E8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6233A-8D0D-4FF7-9A20-779DC79A528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7B91C-7BF7-4403-9B7E-EC5D3E74CB34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E684E-26C0-4ADB-ACCF-E6646460336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C953C-F138-436A-9D42-4192A64B3CAB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02875-3B20-4466-B66D-35AB64FFD60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5219" y="230070"/>
            <a:ext cx="3126870" cy="97913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15942" y="230070"/>
            <a:ext cx="5313203" cy="49317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5219" y="1209205"/>
            <a:ext cx="3126870" cy="395265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F57E9-09ED-435F-8799-14963BF42E9E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0485E-BE44-4DC9-B70F-A4759AF11A2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62922" y="4044950"/>
            <a:ext cx="5702618" cy="47752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62922" y="516320"/>
            <a:ext cx="5702618" cy="3467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62922" y="4522479"/>
            <a:ext cx="5702618" cy="67817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515FC-BE20-4B5C-BAB0-D15AC1874651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E0FEC-A2E2-4806-A528-D64836AB286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DBE9A-FDD9-42E6-8195-C604B22D527B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EAEC2-97F0-466A-B89B-47B5BA428EF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62924" y="195293"/>
            <a:ext cx="2222634" cy="415463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3370" y="195293"/>
            <a:ext cx="6511149" cy="415463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16FA0-09FC-4168-B548-35BF6E1EA558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95ED7-A3A8-496E-A99A-5024631B8FF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2827" y="1795082"/>
            <a:ext cx="8078709" cy="123863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5655" y="3274483"/>
            <a:ext cx="6653054" cy="147672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6159D1-CD63-4EB1-8948-954E7959D5A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74663" y="231775"/>
            <a:ext cx="8555037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74663" y="1347788"/>
            <a:ext cx="8555037" cy="381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74663" y="5356225"/>
            <a:ext cx="2217737" cy="307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F7AEAF-5657-4137-9768-E40A3906A8D7}" type="datetimeFigureOut">
              <a:rPr lang="es-AR"/>
              <a:pPr>
                <a:defRPr/>
              </a:pPr>
              <a:t>28/01/2015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248025" y="5356225"/>
            <a:ext cx="3008313" cy="307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811963" y="5356225"/>
            <a:ext cx="2217737" cy="307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B0B5329-EA7B-485E-9A91-74256077915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75218" y="231408"/>
            <a:ext cx="8553927" cy="963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5218" y="1348317"/>
            <a:ext cx="8553927" cy="3813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5218" y="5262180"/>
            <a:ext cx="2217685" cy="401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47324" y="5262180"/>
            <a:ext cx="3009715" cy="401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11460" y="5262180"/>
            <a:ext cx="2217685" cy="401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5EF24F-C032-408B-8C01-B10C55EA875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2465388" y="246063"/>
            <a:ext cx="4645025" cy="1238250"/>
          </a:xfrm>
        </p:spPr>
        <p:txBody>
          <a:bodyPr/>
          <a:lstStyle/>
          <a:p>
            <a:pPr eaLnBrk="1" hangingPunct="1"/>
            <a:r>
              <a:rPr lang="es-AR" sz="6600" b="1" dirty="0" err="1" smtClean="0">
                <a:latin typeface="Book Antiqua" pitchFamily="18" charset="0"/>
              </a:rPr>
              <a:t>Waris</a:t>
            </a:r>
            <a:r>
              <a:rPr lang="es-AR" sz="6600" b="1" dirty="0" smtClean="0">
                <a:latin typeface="Book Antiqua" pitchFamily="18" charset="0"/>
              </a:rPr>
              <a:t> </a:t>
            </a:r>
            <a:r>
              <a:rPr lang="es-AR" sz="6600" b="1" dirty="0" err="1" smtClean="0">
                <a:latin typeface="Book Antiqua" pitchFamily="18" charset="0"/>
              </a:rPr>
              <a:t>Dirie</a:t>
            </a:r>
            <a:endParaRPr lang="es-AR" sz="6600" dirty="0" smtClean="0">
              <a:latin typeface="Book Antiqua" pitchFamily="18" charset="0"/>
            </a:endParaRPr>
          </a:p>
        </p:txBody>
      </p:sp>
      <p:sp>
        <p:nvSpPr>
          <p:cNvPr id="2051" name="2 Subtítulo"/>
          <p:cNvSpPr>
            <a:spLocks noGrp="1"/>
          </p:cNvSpPr>
          <p:nvPr>
            <p:ph type="subTitle" idx="1"/>
          </p:nvPr>
        </p:nvSpPr>
        <p:spPr>
          <a:xfrm>
            <a:off x="1393825" y="5032375"/>
            <a:ext cx="6653213" cy="500063"/>
          </a:xfrm>
        </p:spPr>
        <p:txBody>
          <a:bodyPr/>
          <a:lstStyle/>
          <a:p>
            <a:pPr eaLnBrk="1" hangingPunct="1"/>
            <a:r>
              <a:rPr lang="es-AR" sz="2000" b="1" smtClean="0">
                <a:solidFill>
                  <a:schemeClr val="tx1"/>
                </a:solidFill>
                <a:latin typeface="Book Antiqua" pitchFamily="18" charset="0"/>
              </a:rPr>
              <a:t>“ A mí nadie puede ya dañarme , sólo  DIOS “</a:t>
            </a:r>
            <a:endParaRPr lang="es-AR" sz="2000" smtClean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053" name="Picture 4" descr="D:\Mis Documentos\Imagen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3888" y="1317625"/>
            <a:ext cx="578167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 loop="1">
        <p:snd r:embed="rId2" name="(instrumental) - elton john - sacrific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3075" name="7 CuadroTexto"/>
          <p:cNvSpPr txBox="1">
            <a:spLocks noChangeArrowheads="1"/>
          </p:cNvSpPr>
          <p:nvPr/>
        </p:nvSpPr>
        <p:spPr bwMode="auto">
          <a:xfrm>
            <a:off x="4824413" y="246063"/>
            <a:ext cx="3773487" cy="23082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La heroína de esta historia real,</a:t>
            </a:r>
          </a:p>
          <a:p>
            <a:pPr algn="ctr"/>
            <a:r>
              <a:rPr lang="es-ES_tradnl">
                <a:latin typeface="Bookman Old Style" pitchFamily="18" charset="0"/>
              </a:rPr>
              <a:t>fue</a:t>
            </a:r>
          </a:p>
          <a:p>
            <a:pPr algn="ctr"/>
            <a:r>
              <a:rPr lang="es-ES_tradnl">
                <a:latin typeface="Bookman Old Style" pitchFamily="18" charset="0"/>
              </a:rPr>
              <a:t>la primer modelo </a:t>
            </a:r>
          </a:p>
          <a:p>
            <a:pPr algn="ctr"/>
            <a:r>
              <a:rPr lang="es-ES_tradnl">
                <a:latin typeface="Bookman Old Style" pitchFamily="18" charset="0"/>
              </a:rPr>
              <a:t>africana en</a:t>
            </a:r>
          </a:p>
          <a:p>
            <a:pPr algn="ctr"/>
            <a:r>
              <a:rPr lang="es-ES_tradnl">
                <a:latin typeface="Bookman Old Style" pitchFamily="18" charset="0"/>
              </a:rPr>
              <a:t> tener</a:t>
            </a:r>
          </a:p>
          <a:p>
            <a:pPr algn="ctr"/>
            <a:r>
              <a:rPr lang="es-ES_tradnl">
                <a:latin typeface="Bookman Old Style" pitchFamily="18" charset="0"/>
              </a:rPr>
              <a:t>un contrato en exclusiva con </a:t>
            </a:r>
          </a:p>
          <a:p>
            <a:pPr algn="ctr"/>
            <a:r>
              <a:rPr lang="es-ES_tradnl">
                <a:latin typeface="Bookman Old Style" pitchFamily="18" charset="0"/>
              </a:rPr>
              <a:t>Revlon.</a:t>
            </a:r>
          </a:p>
          <a:p>
            <a:pPr algn="ctr"/>
            <a:endParaRPr lang="es-AR">
              <a:latin typeface="Bookman Old Style" pitchFamily="18" charset="0"/>
            </a:endParaRPr>
          </a:p>
        </p:txBody>
      </p:sp>
      <p:pic>
        <p:nvPicPr>
          <p:cNvPr id="3076" name="Picture 3" descr="D:\Mis Documentos\Imagen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9450" y="460375"/>
            <a:ext cx="3668713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10 Rectángulo"/>
          <p:cNvSpPr>
            <a:spLocks noChangeArrowheads="1"/>
          </p:cNvSpPr>
          <p:nvPr/>
        </p:nvSpPr>
        <p:spPr bwMode="auto">
          <a:xfrm>
            <a:off x="465138" y="3032125"/>
            <a:ext cx="8431212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>
                <a:latin typeface="Bookman Old Style" pitchFamily="18" charset="0"/>
              </a:rPr>
              <a:t>En 1997,escribe su primer libro, su autobiografía, </a:t>
            </a:r>
            <a:r>
              <a:rPr lang="es-AR" b="1" u="sng">
                <a:latin typeface="Bookman Old Style" pitchFamily="18" charset="0"/>
              </a:rPr>
              <a:t>Flor del desierto</a:t>
            </a:r>
            <a:r>
              <a:rPr lang="es-AR">
                <a:latin typeface="Bookman Old Style" pitchFamily="18" charset="0"/>
              </a:rPr>
              <a:t>, se publicó en Nueva York.</a:t>
            </a:r>
          </a:p>
          <a:p>
            <a:r>
              <a:rPr lang="es-ES_tradnl">
                <a:latin typeface="Bookman Old Style" pitchFamily="18" charset="0"/>
              </a:rPr>
              <a:t>En el segundo libro ,año 2002 </a:t>
            </a:r>
            <a:r>
              <a:rPr lang="es-ES_tradnl" b="1" u="sng">
                <a:latin typeface="Bookman Old Style" pitchFamily="18" charset="0"/>
              </a:rPr>
              <a:t>AMANECER EN EL DESIERTO</a:t>
            </a:r>
            <a:r>
              <a:rPr lang="es-ES_tradnl">
                <a:latin typeface="Bookman Old Style" pitchFamily="18" charset="0"/>
              </a:rPr>
              <a:t>, describe su viaje.</a:t>
            </a:r>
          </a:p>
          <a:p>
            <a:r>
              <a:rPr lang="es-ES_tradnl">
                <a:latin typeface="Bookman Old Style" pitchFamily="18" charset="0"/>
              </a:rPr>
              <a:t>En su tercer libro, 2005  </a:t>
            </a:r>
            <a:r>
              <a:rPr lang="es-ES_tradnl" b="1" u="sng">
                <a:latin typeface="Bookman Old Style" pitchFamily="18" charset="0"/>
              </a:rPr>
              <a:t>NIÑAS DEL DESIERTO </a:t>
            </a:r>
            <a:r>
              <a:rPr lang="es-ES_tradnl">
                <a:latin typeface="Bookman Old Style" pitchFamily="18" charset="0"/>
              </a:rPr>
              <a:t>, habla del día que rompió el silencio, sus contratiempos y sus éxitos.</a:t>
            </a:r>
          </a:p>
          <a:p>
            <a:r>
              <a:rPr lang="es-ES_tradnl">
                <a:latin typeface="Bookman Old Style" pitchFamily="18" charset="0"/>
              </a:rPr>
              <a:t>Su cuarto libro en 2007, </a:t>
            </a:r>
            <a:r>
              <a:rPr lang="es-ES_tradnl" b="1" u="sng">
                <a:latin typeface="Bookman Old Style" pitchFamily="18" charset="0"/>
              </a:rPr>
              <a:t>CARTAS A MI MADRE.</a:t>
            </a:r>
          </a:p>
          <a:p>
            <a:endParaRPr lang="es-ES_tradnl">
              <a:latin typeface="Bookman Old Style" pitchFamily="18" charset="0"/>
            </a:endParaRPr>
          </a:p>
          <a:p>
            <a:endParaRPr lang="es-AR">
              <a:latin typeface="Bookman Old Style" pitchFamily="18" charset="0"/>
            </a:endParaRPr>
          </a:p>
        </p:txBody>
      </p:sp>
      <p:sp>
        <p:nvSpPr>
          <p:cNvPr id="15" name="14 Flecha abajo"/>
          <p:cNvSpPr/>
          <p:nvPr/>
        </p:nvSpPr>
        <p:spPr>
          <a:xfrm>
            <a:off x="4608513" y="5032375"/>
            <a:ext cx="287337" cy="460375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2322513" y="746125"/>
            <a:ext cx="4787900" cy="40941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AR" sz="2000" b="1">
              <a:latin typeface="Bookman Old Style" pitchFamily="18" charset="0"/>
            </a:endParaRPr>
          </a:p>
          <a:p>
            <a:pPr algn="ctr"/>
            <a:r>
              <a:rPr lang="es-AR" sz="2000" b="1">
                <a:latin typeface="Bookman Old Style" pitchFamily="18" charset="0"/>
              </a:rPr>
              <a:t>Waris Dirie dice que “Este es mi libro más intimista. Hay heridas que tardan en cicatrizar. El deseo de ver a mi madre de nuevo, …olvidarla, …fue intenso. </a:t>
            </a:r>
          </a:p>
          <a:p>
            <a:pPr algn="ctr"/>
            <a:r>
              <a:rPr lang="es-AR" sz="2000" b="1">
                <a:latin typeface="Bookman Old Style" pitchFamily="18" charset="0"/>
              </a:rPr>
              <a:t>Tuve que darme cuenta que </a:t>
            </a:r>
          </a:p>
          <a:p>
            <a:pPr algn="ctr"/>
            <a:r>
              <a:rPr lang="es-AR" sz="2000" b="1">
                <a:latin typeface="Bookman Old Style" pitchFamily="18" charset="0"/>
              </a:rPr>
              <a:t>el amor y el sufrimiento están </a:t>
            </a:r>
          </a:p>
          <a:p>
            <a:pPr algn="ctr"/>
            <a:r>
              <a:rPr lang="es-AR" sz="2000" b="1">
                <a:latin typeface="Bookman Old Style" pitchFamily="18" charset="0"/>
              </a:rPr>
              <a:t>muchas veces conectados.</a:t>
            </a:r>
          </a:p>
          <a:p>
            <a:pPr algn="ctr"/>
            <a:r>
              <a:rPr lang="es-AR" sz="2000" b="1">
                <a:latin typeface="Bookman Old Style" pitchFamily="18" charset="0"/>
              </a:rPr>
              <a:t> Trabajar en este libro fue doloroso,</a:t>
            </a:r>
          </a:p>
          <a:p>
            <a:pPr algn="ctr"/>
            <a:r>
              <a:rPr lang="es-AR" sz="2000" b="1">
                <a:latin typeface="Bookman Old Style" pitchFamily="18" charset="0"/>
              </a:rPr>
              <a:t> pero una experiencia realmente necesaria para  mi…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5123" name="Picture 4" descr="D:\Mis Documentos\Image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388938"/>
            <a:ext cx="4224338" cy="495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7 CuadroTexto"/>
          <p:cNvSpPr txBox="1">
            <a:spLocks noChangeArrowheads="1"/>
          </p:cNvSpPr>
          <p:nvPr/>
        </p:nvSpPr>
        <p:spPr bwMode="auto">
          <a:xfrm>
            <a:off x="5181600" y="603250"/>
            <a:ext cx="3213100" cy="45243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“Nací en el desierto de Somalía, no sé</a:t>
            </a:r>
          </a:p>
          <a:p>
            <a:pPr algn="ctr"/>
            <a:r>
              <a:rPr lang="es-ES_tradnl">
                <a:latin typeface="Bookman Old Style" pitchFamily="18" charset="0"/>
              </a:rPr>
              <a:t>la edad que tengo, lo único que sé </a:t>
            </a:r>
          </a:p>
          <a:p>
            <a:pPr algn="ctr"/>
            <a:r>
              <a:rPr lang="es-ES_tradnl">
                <a:latin typeface="Bookman Old Style" pitchFamily="18" charset="0"/>
              </a:rPr>
              <a:t>es que cada día es nuevo. 33 años ?</a:t>
            </a:r>
          </a:p>
          <a:p>
            <a:pPr algn="ctr"/>
            <a:r>
              <a:rPr lang="es-ES_tradnl">
                <a:latin typeface="Bookman Old Style" pitchFamily="18" charset="0"/>
              </a:rPr>
              <a:t>36 años ? ¡ qué más da !, en el desierto</a:t>
            </a:r>
          </a:p>
          <a:p>
            <a:pPr algn="ctr"/>
            <a:r>
              <a:rPr lang="es-ES_tradnl">
                <a:latin typeface="Bookman Old Style" pitchFamily="18" charset="0"/>
              </a:rPr>
              <a:t>no hay papeles ni falta que hacen.</a:t>
            </a:r>
          </a:p>
          <a:p>
            <a:pPr algn="ctr"/>
            <a:r>
              <a:rPr lang="es-ES_tradnl">
                <a:latin typeface="Bookman Old Style" pitchFamily="18" charset="0"/>
              </a:rPr>
              <a:t>El desierto fue mi hogar durante toda</a:t>
            </a:r>
          </a:p>
          <a:p>
            <a:pPr algn="ctr"/>
            <a:r>
              <a:rPr lang="es-ES_tradnl">
                <a:latin typeface="Bookman Old Style" pitchFamily="18" charset="0"/>
              </a:rPr>
              <a:t>mi infancia, yo pastoreaba el rebaño de</a:t>
            </a:r>
          </a:p>
          <a:p>
            <a:pPr algn="ctr"/>
            <a:r>
              <a:rPr lang="es-ES_tradnl">
                <a:latin typeface="Bookman Old Style" pitchFamily="18" charset="0"/>
              </a:rPr>
              <a:t>camellos y cabras de mi padre.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6147" name="Picture 8" descr="D:\Mis Documentos\Imagen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2700" y="317500"/>
            <a:ext cx="5116513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10 CuadroTexto"/>
          <p:cNvSpPr txBox="1">
            <a:spLocks noChangeArrowheads="1"/>
          </p:cNvSpPr>
          <p:nvPr/>
        </p:nvSpPr>
        <p:spPr bwMode="auto">
          <a:xfrm>
            <a:off x="393700" y="1031875"/>
            <a:ext cx="3500438" cy="36925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Lo peor era estar descalza,el suelo</a:t>
            </a:r>
          </a:p>
          <a:p>
            <a:pPr algn="ctr"/>
            <a:r>
              <a:rPr lang="es-ES_tradnl">
                <a:latin typeface="Bookman Old Style" pitchFamily="18" charset="0"/>
              </a:rPr>
              <a:t>erizado de piedras, no podíamos</a:t>
            </a:r>
          </a:p>
          <a:p>
            <a:pPr algn="ctr"/>
            <a:r>
              <a:rPr lang="es-ES_tradnl">
                <a:latin typeface="Bookman Old Style" pitchFamily="18" charset="0"/>
              </a:rPr>
              <a:t>pagarnos unas sandalias.</a:t>
            </a:r>
          </a:p>
          <a:p>
            <a:pPr algn="ctr"/>
            <a:r>
              <a:rPr lang="es-ES_tradnl">
                <a:latin typeface="Bookman Old Style" pitchFamily="18" charset="0"/>
              </a:rPr>
              <a:t>¡Cómo me sangraban </a:t>
            </a:r>
          </a:p>
          <a:p>
            <a:pPr algn="ctr"/>
            <a:r>
              <a:rPr lang="es-ES_tradnl">
                <a:latin typeface="Bookman Old Style" pitchFamily="18" charset="0"/>
              </a:rPr>
              <a:t>los pies !.</a:t>
            </a:r>
          </a:p>
          <a:p>
            <a:pPr algn="ctr"/>
            <a:r>
              <a:rPr lang="es-ES_tradnl">
                <a:latin typeface="Bookman Old Style" pitchFamily="18" charset="0"/>
              </a:rPr>
              <a:t>No teníamos nada, </a:t>
            </a:r>
          </a:p>
          <a:p>
            <a:pPr algn="ctr"/>
            <a:r>
              <a:rPr lang="es-ES_tradnl">
                <a:latin typeface="Bookman Old Style" pitchFamily="18" charset="0"/>
              </a:rPr>
              <a:t>ni casa , ni agua, éramos nómadas…pero</a:t>
            </a:r>
          </a:p>
          <a:p>
            <a:pPr algn="ctr"/>
            <a:r>
              <a:rPr lang="es-ES_tradnl">
                <a:latin typeface="Bookman Old Style" pitchFamily="18" charset="0"/>
              </a:rPr>
              <a:t>Teníamos el rebaño y </a:t>
            </a:r>
          </a:p>
          <a:p>
            <a:pPr algn="ctr"/>
            <a:r>
              <a:rPr lang="es-ES_tradnl">
                <a:latin typeface="Bookman Old Style" pitchFamily="18" charset="0"/>
              </a:rPr>
              <a:t>a nosotros</a:t>
            </a:r>
          </a:p>
          <a:p>
            <a:pPr algn="ctr"/>
            <a:r>
              <a:rPr lang="es-ES_tradnl">
                <a:latin typeface="Bookman Old Style" pitchFamily="18" charset="0"/>
              </a:rPr>
              <a:t>mismos.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7171" name="Picture 5" descr="D:\Mis Documentos\Imagen3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250825" y="388938"/>
            <a:ext cx="428625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3 CuadroTexto"/>
          <p:cNvSpPr txBox="1">
            <a:spLocks noChangeArrowheads="1"/>
          </p:cNvSpPr>
          <p:nvPr/>
        </p:nvSpPr>
        <p:spPr bwMode="auto">
          <a:xfrm>
            <a:off x="5110163" y="746125"/>
            <a:ext cx="3214687" cy="45243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¡ Estábamos bien !</a:t>
            </a:r>
          </a:p>
          <a:p>
            <a:pPr algn="ctr"/>
            <a:r>
              <a:rPr lang="es-ES_tradnl">
                <a:latin typeface="Bookman Old Style" pitchFamily="18" charset="0"/>
              </a:rPr>
              <a:t>Unidos : mi madre , mis hermanos, mi</a:t>
            </a:r>
          </a:p>
          <a:p>
            <a:pPr algn="ctr"/>
            <a:r>
              <a:rPr lang="es-ES_tradnl">
                <a:latin typeface="Bookman Old Style" pitchFamily="18" charset="0"/>
              </a:rPr>
              <a:t>Padre…me pegaba, pero… Él mandaba</a:t>
            </a:r>
          </a:p>
          <a:p>
            <a:pPr algn="ctr"/>
            <a:r>
              <a:rPr lang="es-ES_tradnl">
                <a:latin typeface="Bookman Old Style" pitchFamily="18" charset="0"/>
              </a:rPr>
              <a:t>Era un hombre fuerte , alto ,sólido,</a:t>
            </a:r>
          </a:p>
          <a:p>
            <a:pPr algn="ctr"/>
            <a:r>
              <a:rPr lang="es-ES_tradnl">
                <a:latin typeface="Bookman Old Style" pitchFamily="18" charset="0"/>
              </a:rPr>
              <a:t>Guerrero.</a:t>
            </a:r>
          </a:p>
          <a:p>
            <a:pPr algn="ctr"/>
            <a:r>
              <a:rPr lang="es-ES_tradnl">
                <a:latin typeface="Bookman Old Style" pitchFamily="18" charset="0"/>
              </a:rPr>
              <a:t>Pero debo decir que años después</a:t>
            </a:r>
          </a:p>
          <a:p>
            <a:pPr algn="ctr"/>
            <a:r>
              <a:rPr lang="es-ES_tradnl">
                <a:latin typeface="Bookman Old Style" pitchFamily="18" charset="0"/>
              </a:rPr>
              <a:t>Cuando estaba sola en Nueva York,</a:t>
            </a:r>
          </a:p>
          <a:p>
            <a:pPr algn="ctr"/>
            <a:r>
              <a:rPr lang="es-ES_tradnl">
                <a:latin typeface="Bookman Old Style" pitchFamily="18" charset="0"/>
              </a:rPr>
              <a:t>Habría preferido mil veces un</a:t>
            </a:r>
          </a:p>
          <a:p>
            <a:pPr algn="ctr"/>
            <a:r>
              <a:rPr lang="es-ES_tradnl">
                <a:latin typeface="Bookman Old Style" pitchFamily="18" charset="0"/>
              </a:rPr>
              <a:t>Bofetón de mi padre a esa</a:t>
            </a:r>
          </a:p>
          <a:p>
            <a:pPr algn="ctr"/>
            <a:r>
              <a:rPr lang="es-ES_tradnl">
                <a:latin typeface="Bookman Old Style" pitchFamily="18" charset="0"/>
              </a:rPr>
              <a:t> soledad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8195" name="Picture 6" descr="D:\Mis Documentos\Imagen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1550" y="388938"/>
            <a:ext cx="561975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7 CuadroTexto"/>
          <p:cNvSpPr txBox="1">
            <a:spLocks noChangeArrowheads="1"/>
          </p:cNvSpPr>
          <p:nvPr/>
        </p:nvSpPr>
        <p:spPr bwMode="auto">
          <a:xfrm>
            <a:off x="465138" y="603250"/>
            <a:ext cx="3000375" cy="45243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Llegué a Nueva York</a:t>
            </a:r>
          </a:p>
          <a:p>
            <a:pPr algn="ctr"/>
            <a:r>
              <a:rPr lang="es-ES_tradnl">
                <a:latin typeface="Bookman Old Style" pitchFamily="18" charset="0"/>
              </a:rPr>
              <a:t>por un milagro , Cuando tenía 13 años</a:t>
            </a:r>
          </a:p>
          <a:p>
            <a:pPr algn="ctr"/>
            <a:r>
              <a:rPr lang="es-ES_tradnl">
                <a:latin typeface="Bookman Old Style" pitchFamily="18" charset="0"/>
              </a:rPr>
              <a:t>me escapé. Mi padre iba a</a:t>
            </a:r>
          </a:p>
          <a:p>
            <a:pPr algn="ctr"/>
            <a:r>
              <a:rPr lang="es-ES_tradnl">
                <a:latin typeface="Bookman Old Style" pitchFamily="18" charset="0"/>
              </a:rPr>
              <a:t>casarme con un viejo de 60 años</a:t>
            </a:r>
          </a:p>
          <a:p>
            <a:pPr algn="ctr"/>
            <a:r>
              <a:rPr lang="es-ES_tradnl">
                <a:latin typeface="Bookman Old Style" pitchFamily="18" charset="0"/>
              </a:rPr>
              <a:t>porque le daba 5 camellos.</a:t>
            </a:r>
          </a:p>
          <a:p>
            <a:pPr algn="ctr"/>
            <a:r>
              <a:rPr lang="es-ES_tradnl">
                <a:latin typeface="Bookman Old Style" pitchFamily="18" charset="0"/>
              </a:rPr>
              <a:t>Yo era especial, rebelde. Las</a:t>
            </a:r>
          </a:p>
          <a:p>
            <a:pPr algn="ctr"/>
            <a:r>
              <a:rPr lang="es-ES_tradnl">
                <a:latin typeface="Bookman Old Style" pitchFamily="18" charset="0"/>
              </a:rPr>
              <a:t>niñas son educadas para trabajar y ser</a:t>
            </a:r>
          </a:p>
          <a:p>
            <a:pPr algn="ctr"/>
            <a:r>
              <a:rPr lang="es-ES_tradnl">
                <a:latin typeface="Bookman Old Style" pitchFamily="18" charset="0"/>
              </a:rPr>
              <a:t>ofrecidas en matrimonio</a:t>
            </a:r>
          </a:p>
          <a:p>
            <a:pPr algn="ctr"/>
            <a:r>
              <a:rPr lang="es-ES_tradnl">
                <a:latin typeface="Bookman Old Style" pitchFamily="18" charset="0"/>
              </a:rPr>
              <a:t>Eso quieren los padres</a:t>
            </a:r>
          </a:p>
          <a:p>
            <a:pPr algn="ctr"/>
            <a:r>
              <a:rPr lang="es-ES_tradnl">
                <a:latin typeface="Bookman Old Style" pitchFamily="18" charset="0"/>
              </a:rPr>
              <a:t>para sus hijas.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9219" name="Picture 2" descr="D:\Mis Documentos\Imagen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138" y="460375"/>
            <a:ext cx="4456112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4 CuadroTexto"/>
          <p:cNvSpPr txBox="1">
            <a:spLocks noChangeArrowheads="1"/>
          </p:cNvSpPr>
          <p:nvPr/>
        </p:nvSpPr>
        <p:spPr bwMode="auto">
          <a:xfrm>
            <a:off x="4967288" y="746125"/>
            <a:ext cx="3571875" cy="42465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La madre se preocupa de que</a:t>
            </a:r>
          </a:p>
          <a:p>
            <a:pPr algn="ctr"/>
            <a:r>
              <a:rPr lang="es-ES_tradnl">
                <a:latin typeface="Bookman Old Style" pitchFamily="18" charset="0"/>
              </a:rPr>
              <a:t>su hija sea pura</a:t>
            </a:r>
          </a:p>
          <a:p>
            <a:pPr algn="ctr"/>
            <a:r>
              <a:rPr lang="es-ES_tradnl">
                <a:latin typeface="Bookman Old Style" pitchFamily="18" charset="0"/>
              </a:rPr>
              <a:t>limpia , virgen y por eso</a:t>
            </a:r>
          </a:p>
          <a:p>
            <a:pPr algn="ctr"/>
            <a:r>
              <a:rPr lang="es-ES_tradnl">
                <a:latin typeface="Bookman Old Style" pitchFamily="18" charset="0"/>
              </a:rPr>
              <a:t>la mía a los cinco años me llevó</a:t>
            </a:r>
          </a:p>
          <a:p>
            <a:pPr algn="ctr"/>
            <a:r>
              <a:rPr lang="es-ES_tradnl">
                <a:latin typeface="Bookman Old Style" pitchFamily="18" charset="0"/>
              </a:rPr>
              <a:t>a la ablación.</a:t>
            </a:r>
          </a:p>
          <a:p>
            <a:pPr algn="ctr"/>
            <a:r>
              <a:rPr lang="es-ES_tradnl">
                <a:latin typeface="Bookman Old Style" pitchFamily="18" charset="0"/>
              </a:rPr>
              <a:t>por amor a mí.</a:t>
            </a:r>
          </a:p>
          <a:p>
            <a:pPr algn="ctr"/>
            <a:r>
              <a:rPr lang="es-ES_tradnl">
                <a:latin typeface="Bookman Old Style" pitchFamily="18" charset="0"/>
              </a:rPr>
              <a:t> ¡ Y yo , claro </a:t>
            </a:r>
          </a:p>
          <a:p>
            <a:pPr algn="ctr"/>
            <a:r>
              <a:rPr lang="es-ES_tradnl">
                <a:latin typeface="Bookman Old Style" pitchFamily="18" charset="0"/>
              </a:rPr>
              <a:t>  quería ser “pura y limpia” !</a:t>
            </a:r>
          </a:p>
          <a:p>
            <a:pPr algn="ctr"/>
            <a:r>
              <a:rPr lang="es-ES_tradnl">
                <a:latin typeface="Bookman Old Style" pitchFamily="18" charset="0"/>
              </a:rPr>
              <a:t>En Somalía se practica la</a:t>
            </a:r>
          </a:p>
          <a:p>
            <a:pPr algn="ctr"/>
            <a:r>
              <a:rPr lang="es-ES_tradnl">
                <a:latin typeface="Bookman Old Style" pitchFamily="18" charset="0"/>
              </a:rPr>
              <a:t>ablación más severa : </a:t>
            </a:r>
          </a:p>
          <a:p>
            <a:pPr algn="ctr"/>
            <a:r>
              <a:rPr lang="es-ES_tradnl">
                <a:latin typeface="Bookman Old Style" pitchFamily="18" charset="0"/>
              </a:rPr>
              <a:t>Se</a:t>
            </a:r>
          </a:p>
          <a:p>
            <a:pPr algn="ctr"/>
            <a:r>
              <a:rPr lang="es-ES_tradnl">
                <a:latin typeface="Bookman Old Style" pitchFamily="18" charset="0"/>
              </a:rPr>
              <a:t>extirpan clítoris y labios menores</a:t>
            </a:r>
          </a:p>
          <a:p>
            <a:pPr algn="ctr"/>
            <a:r>
              <a:rPr lang="es-ES_tradnl">
                <a:latin typeface="Bookman Old Style" pitchFamily="18" charset="0"/>
              </a:rPr>
              <a:t>de la vagina.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0243" name="Picture 5" descr="D:\Mis Documentos\Imagen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7013" y="531813"/>
            <a:ext cx="5091112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6 CuadroTexto"/>
          <p:cNvSpPr txBox="1">
            <a:spLocks noChangeArrowheads="1"/>
          </p:cNvSpPr>
          <p:nvPr/>
        </p:nvSpPr>
        <p:spPr bwMode="auto">
          <a:xfrm>
            <a:off x="465138" y="388938"/>
            <a:ext cx="3286125" cy="48006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La herida se cose dejando</a:t>
            </a:r>
          </a:p>
          <a:p>
            <a:pPr algn="ctr"/>
            <a:r>
              <a:rPr lang="es-ES_tradnl">
                <a:latin typeface="Bookman Old Style" pitchFamily="18" charset="0"/>
              </a:rPr>
              <a:t>sólo una abertura del</a:t>
            </a:r>
          </a:p>
          <a:p>
            <a:pPr algn="ctr"/>
            <a:r>
              <a:rPr lang="es-ES_tradnl">
                <a:latin typeface="Bookman Old Style" pitchFamily="18" charset="0"/>
              </a:rPr>
              <a:t>diámetro de una cabeza de</a:t>
            </a:r>
          </a:p>
          <a:p>
            <a:pPr algn="ctr"/>
            <a:r>
              <a:rPr lang="es-ES_tradnl">
                <a:latin typeface="Bookman Old Style" pitchFamily="18" charset="0"/>
              </a:rPr>
              <a:t>cerilla,</a:t>
            </a:r>
          </a:p>
          <a:p>
            <a:pPr algn="ctr"/>
            <a:r>
              <a:rPr lang="es-ES_tradnl">
                <a:latin typeface="Bookman Old Style" pitchFamily="18" charset="0"/>
              </a:rPr>
              <a:t>Para la orina y la menstruación…</a:t>
            </a:r>
          </a:p>
          <a:p>
            <a:pPr algn="ctr"/>
            <a:r>
              <a:rPr lang="es-ES_tradnl">
                <a:latin typeface="Bookman Old Style" pitchFamily="18" charset="0"/>
              </a:rPr>
              <a:t>Mi hermana murió desangrada</a:t>
            </a:r>
          </a:p>
          <a:p>
            <a:pPr algn="ctr"/>
            <a:r>
              <a:rPr lang="es-ES_tradnl">
                <a:latin typeface="Bookman Old Style" pitchFamily="18" charset="0"/>
              </a:rPr>
              <a:t>Y yo desde aquel</a:t>
            </a:r>
          </a:p>
          <a:p>
            <a:pPr algn="ctr"/>
            <a:r>
              <a:rPr lang="es-ES_tradnl">
                <a:latin typeface="Bookman Old Style" pitchFamily="18" charset="0"/>
              </a:rPr>
              <a:t>día…</a:t>
            </a:r>
          </a:p>
          <a:p>
            <a:pPr algn="ctr"/>
            <a:r>
              <a:rPr lang="es-ES_tradnl">
                <a:latin typeface="Bookman Old Style" pitchFamily="18" charset="0"/>
              </a:rPr>
              <a:t>Supe que ya nada podría </a:t>
            </a:r>
          </a:p>
          <a:p>
            <a:pPr algn="ctr"/>
            <a:r>
              <a:rPr lang="es-ES_tradnl">
                <a:latin typeface="Bookman Old Style" pitchFamily="18" charset="0"/>
              </a:rPr>
              <a:t>destruirme</a:t>
            </a:r>
          </a:p>
          <a:p>
            <a:pPr algn="ctr"/>
            <a:r>
              <a:rPr lang="es-ES_tradnl">
                <a:latin typeface="Bookman Old Style" pitchFamily="18" charset="0"/>
              </a:rPr>
              <a:t>¡ Sólo temo a Dios ! </a:t>
            </a:r>
          </a:p>
          <a:p>
            <a:pPr algn="ctr"/>
            <a:r>
              <a:rPr lang="es-ES_tradnl" u="sng">
                <a:latin typeface="Bookman Old Style" pitchFamily="18" charset="0"/>
              </a:rPr>
              <a:t>ALÁ</a:t>
            </a:r>
          </a:p>
          <a:p>
            <a:pPr algn="ctr"/>
            <a:r>
              <a:rPr lang="es-ES_tradnl" u="sng">
                <a:latin typeface="Bookman Old Style" pitchFamily="18" charset="0"/>
              </a:rPr>
              <a:t>ES YA EL ÚNICO</a:t>
            </a:r>
          </a:p>
          <a:p>
            <a:pPr algn="ctr"/>
            <a:r>
              <a:rPr lang="es-ES_tradnl" u="sng">
                <a:latin typeface="Bookman Old Style" pitchFamily="18" charset="0"/>
              </a:rPr>
              <a:t>QUE PUEDE HACERME DAÑO…</a:t>
            </a:r>
            <a:endParaRPr lang="es-AR" u="sng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1267" name="Picture 3" descr="D:\Mis Documentos\Imagen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317500"/>
            <a:ext cx="42164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5181600" y="388938"/>
            <a:ext cx="3586163" cy="50784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Cuando empecé a hablar sobre</a:t>
            </a:r>
          </a:p>
          <a:p>
            <a:pPr algn="ctr"/>
            <a:r>
              <a:rPr lang="es-ES_tradnl">
                <a:latin typeface="Bookman Old Style" pitchFamily="18" charset="0"/>
              </a:rPr>
              <a:t>la ablación en Estados Unidos,me</a:t>
            </a:r>
          </a:p>
          <a:p>
            <a:pPr algn="ctr"/>
            <a:r>
              <a:rPr lang="es-ES_tradnl">
                <a:latin typeface="Bookman Old Style" pitchFamily="18" charset="0"/>
              </a:rPr>
              <a:t>sentí muy culpable, porque</a:t>
            </a:r>
          </a:p>
          <a:p>
            <a:pPr algn="ctr"/>
            <a:r>
              <a:rPr lang="es-ES_tradnl">
                <a:latin typeface="Bookman Old Style" pitchFamily="18" charset="0"/>
              </a:rPr>
              <a:t>estaba criticando la</a:t>
            </a:r>
          </a:p>
          <a:p>
            <a:pPr algn="ctr"/>
            <a:r>
              <a:rPr lang="es-ES_tradnl">
                <a:latin typeface="Bookman Old Style" pitchFamily="18" charset="0"/>
              </a:rPr>
              <a:t>cultura de mi familia amada.</a:t>
            </a:r>
          </a:p>
          <a:p>
            <a:pPr algn="ctr"/>
            <a:r>
              <a:rPr lang="es-ES_tradnl">
                <a:latin typeface="Bookman Old Style" pitchFamily="18" charset="0"/>
              </a:rPr>
              <a:t>Hoy me dedico a conseguir medios</a:t>
            </a:r>
          </a:p>
          <a:p>
            <a:pPr algn="ctr"/>
            <a:r>
              <a:rPr lang="es-ES_tradnl">
                <a:latin typeface="Bookman Old Style" pitchFamily="18" charset="0"/>
              </a:rPr>
              <a:t>para formar</a:t>
            </a:r>
          </a:p>
          <a:p>
            <a:pPr algn="ctr"/>
            <a:r>
              <a:rPr lang="es-ES_tradnl">
                <a:latin typeface="Bookman Old Style" pitchFamily="18" charset="0"/>
              </a:rPr>
              <a:t>maestros en Somalía, educar a niñas , a las</a:t>
            </a:r>
          </a:p>
          <a:p>
            <a:pPr algn="ctr"/>
            <a:r>
              <a:rPr lang="es-ES_tradnl">
                <a:latin typeface="Bookman Old Style" pitchFamily="18" charset="0"/>
              </a:rPr>
              <a:t>madres…</a:t>
            </a:r>
          </a:p>
          <a:p>
            <a:pPr algn="ctr"/>
            <a:r>
              <a:rPr lang="es-ES_tradnl">
                <a:latin typeface="Bookman Old Style" pitchFamily="18" charset="0"/>
              </a:rPr>
              <a:t>Lo he logrado con la mía.</a:t>
            </a:r>
          </a:p>
          <a:p>
            <a:pPr algn="ctr"/>
            <a:r>
              <a:rPr lang="es-ES_tradnl">
                <a:latin typeface="Bookman Old Style" pitchFamily="18" charset="0"/>
              </a:rPr>
              <a:t>Veinte años después de escaparme</a:t>
            </a:r>
          </a:p>
          <a:p>
            <a:pPr algn="ctr"/>
            <a:r>
              <a:rPr lang="es-ES_tradnl">
                <a:latin typeface="Bookman Old Style" pitchFamily="18" charset="0"/>
              </a:rPr>
              <a:t>De mi casa he vuelto a Somalía.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2291" name="Picture 6" descr="D:\Mis Documentos\Imagen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36950" y="388938"/>
            <a:ext cx="55499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7 CuadroTexto"/>
          <p:cNvSpPr txBox="1">
            <a:spLocks noChangeArrowheads="1"/>
          </p:cNvSpPr>
          <p:nvPr/>
        </p:nvSpPr>
        <p:spPr bwMode="auto">
          <a:xfrm>
            <a:off x="608013" y="817563"/>
            <a:ext cx="2857500" cy="39703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Me reencontré con mi madre…</a:t>
            </a:r>
          </a:p>
          <a:p>
            <a:pPr algn="ctr"/>
            <a:r>
              <a:rPr lang="es-ES_tradnl">
                <a:latin typeface="Bookman Old Style" pitchFamily="18" charset="0"/>
              </a:rPr>
              <a:t>y ya piensa</a:t>
            </a:r>
          </a:p>
          <a:p>
            <a:pPr algn="ctr"/>
            <a:r>
              <a:rPr lang="es-ES_tradnl">
                <a:latin typeface="Bookman Old Style" pitchFamily="18" charset="0"/>
              </a:rPr>
              <a:t>como yo</a:t>
            </a:r>
          </a:p>
          <a:p>
            <a:pPr algn="ctr"/>
            <a:r>
              <a:rPr lang="es-ES_tradnl">
                <a:latin typeface="Bookman Old Style" pitchFamily="18" charset="0"/>
              </a:rPr>
              <a:t> ¡HAY ESPERANZA !</a:t>
            </a:r>
          </a:p>
          <a:p>
            <a:pPr algn="ctr"/>
            <a:endParaRPr lang="es-ES_tradnl">
              <a:latin typeface="Bookman Old Style" pitchFamily="18" charset="0"/>
            </a:endParaRPr>
          </a:p>
          <a:p>
            <a:pPr algn="ctr"/>
            <a:r>
              <a:rPr lang="es-ES_tradnl">
                <a:latin typeface="Bookman Old Style" pitchFamily="18" charset="0"/>
              </a:rPr>
              <a:t>Para escaparme, crucé</a:t>
            </a:r>
          </a:p>
          <a:p>
            <a:pPr algn="ctr"/>
            <a:r>
              <a:rPr lang="es-ES_tradnl">
                <a:latin typeface="Bookman Old Style" pitchFamily="18" charset="0"/>
              </a:rPr>
              <a:t>el desierto. Una mañana</a:t>
            </a:r>
          </a:p>
          <a:p>
            <a:pPr algn="ctr"/>
            <a:r>
              <a:rPr lang="es-ES_tradnl">
                <a:latin typeface="Bookman Old Style" pitchFamily="18" charset="0"/>
              </a:rPr>
              <a:t>desperté con un león ante</a:t>
            </a:r>
          </a:p>
          <a:p>
            <a:pPr algn="ctr"/>
            <a:r>
              <a:rPr lang="es-ES_tradnl">
                <a:latin typeface="Bookman Old Style" pitchFamily="18" charset="0"/>
              </a:rPr>
              <a:t>mí,</a:t>
            </a:r>
          </a:p>
          <a:p>
            <a:pPr algn="ctr"/>
            <a:r>
              <a:rPr lang="es-ES_tradnl">
                <a:latin typeface="Bookman Old Style" pitchFamily="18" charset="0"/>
              </a:rPr>
              <a:t>con su enorme melena</a:t>
            </a:r>
          </a:p>
          <a:p>
            <a:pPr algn="ctr"/>
            <a:r>
              <a:rPr lang="es-ES_tradnl">
                <a:latin typeface="Bookman Old Style" pitchFamily="18" charset="0"/>
              </a:rPr>
              <a:t>y le dije: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D:\Mis Documentos\Imagen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188" y="388938"/>
            <a:ext cx="4594225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13316" name="4 CuadroTexto"/>
          <p:cNvSpPr txBox="1">
            <a:spLocks noChangeArrowheads="1"/>
          </p:cNvSpPr>
          <p:nvPr/>
        </p:nvSpPr>
        <p:spPr bwMode="auto">
          <a:xfrm>
            <a:off x="5395913" y="674688"/>
            <a:ext cx="3214687" cy="42465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Cómeme. Estoy preparada…</a:t>
            </a:r>
          </a:p>
          <a:p>
            <a:pPr algn="ctr"/>
            <a:r>
              <a:rPr lang="es-ES_tradnl">
                <a:latin typeface="Bookman Old Style" pitchFamily="18" charset="0"/>
              </a:rPr>
              <a:t>y se fue. Ese día supe</a:t>
            </a:r>
          </a:p>
          <a:p>
            <a:pPr algn="ctr"/>
            <a:r>
              <a:rPr lang="es-ES_tradnl">
                <a:latin typeface="Bookman Old Style" pitchFamily="18" charset="0"/>
              </a:rPr>
              <a:t>que ALA me reservaba para</a:t>
            </a:r>
          </a:p>
          <a:p>
            <a:pPr algn="ctr"/>
            <a:r>
              <a:rPr lang="es-ES_tradnl">
                <a:latin typeface="Bookman Old Style" pitchFamily="18" charset="0"/>
              </a:rPr>
              <a:t>algo…y fue que encontré a una</a:t>
            </a:r>
          </a:p>
          <a:p>
            <a:pPr algn="ctr"/>
            <a:r>
              <a:rPr lang="es-ES_tradnl">
                <a:latin typeface="Bookman Old Style" pitchFamily="18" charset="0"/>
              </a:rPr>
              <a:t>tía mía que estaba casada</a:t>
            </a:r>
          </a:p>
          <a:p>
            <a:pPr algn="ctr"/>
            <a:r>
              <a:rPr lang="es-ES_tradnl">
                <a:latin typeface="Bookman Old Style" pitchFamily="18" charset="0"/>
              </a:rPr>
              <a:t>con un diplomático somalí</a:t>
            </a:r>
          </a:p>
          <a:p>
            <a:pPr algn="ctr"/>
            <a:r>
              <a:rPr lang="es-ES_tradnl">
                <a:latin typeface="Bookman Old Style" pitchFamily="18" charset="0"/>
              </a:rPr>
              <a:t>destinado en Londres y</a:t>
            </a:r>
          </a:p>
          <a:p>
            <a:pPr algn="ctr"/>
            <a:r>
              <a:rPr lang="es-ES_tradnl">
                <a:latin typeface="Bookman Old Style" pitchFamily="18" charset="0"/>
              </a:rPr>
              <a:t>pedí que me llevaran allí como</a:t>
            </a:r>
          </a:p>
          <a:p>
            <a:pPr algn="ctr"/>
            <a:r>
              <a:rPr lang="es-ES_tradnl">
                <a:latin typeface="Bookman Old Style" pitchFamily="18" charset="0"/>
              </a:rPr>
              <a:t>criada.</a:t>
            </a:r>
          </a:p>
          <a:p>
            <a:pPr algn="ctr"/>
            <a:r>
              <a:rPr lang="es-ES_tradnl">
                <a:latin typeface="Bookman Old Style" pitchFamily="18" charset="0"/>
              </a:rPr>
              <a:t> ¡ Nunca antes había visto blancos !.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4339" name="Picture 3" descr="D:\Mis Documentos\Image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603250"/>
            <a:ext cx="5595938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5 CuadroTexto"/>
          <p:cNvSpPr txBox="1">
            <a:spLocks noChangeArrowheads="1"/>
          </p:cNvSpPr>
          <p:nvPr/>
        </p:nvSpPr>
        <p:spPr bwMode="auto">
          <a:xfrm>
            <a:off x="393700" y="960438"/>
            <a:ext cx="3122613" cy="42465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Me pregunta se cambiaría</a:t>
            </a:r>
          </a:p>
          <a:p>
            <a:pPr algn="ctr"/>
            <a:r>
              <a:rPr lang="es-ES_tradnl">
                <a:latin typeface="Bookman Old Style" pitchFamily="18" charset="0"/>
              </a:rPr>
              <a:t>algo de mi cuerpo ?</a:t>
            </a:r>
          </a:p>
          <a:p>
            <a:pPr algn="ctr"/>
            <a:r>
              <a:rPr lang="es-ES_tradnl">
                <a:latin typeface="Bookman Old Style" pitchFamily="18" charset="0"/>
              </a:rPr>
              <a:t>si mi piernas que están</a:t>
            </a:r>
          </a:p>
          <a:p>
            <a:pPr algn="ctr"/>
            <a:r>
              <a:rPr lang="es-ES_tradnl">
                <a:latin typeface="Bookman Old Style" pitchFamily="18" charset="0"/>
              </a:rPr>
              <a:t>arqueadas, pero no:</a:t>
            </a:r>
          </a:p>
          <a:p>
            <a:pPr algn="ctr"/>
            <a:r>
              <a:rPr lang="es-ES_tradnl">
                <a:latin typeface="Bookman Old Style" pitchFamily="18" charset="0"/>
              </a:rPr>
              <a:t>Las agradezco ,</a:t>
            </a:r>
          </a:p>
          <a:p>
            <a:pPr algn="ctr"/>
            <a:r>
              <a:rPr lang="es-ES_tradnl">
                <a:latin typeface="Bookman Old Style" pitchFamily="18" charset="0"/>
              </a:rPr>
              <a:t>Porque</a:t>
            </a:r>
          </a:p>
          <a:p>
            <a:pPr algn="ctr"/>
            <a:r>
              <a:rPr lang="es-ES_tradnl">
                <a:latin typeface="Bookman Old Style" pitchFamily="18" charset="0"/>
              </a:rPr>
              <a:t>son hijas de mi</a:t>
            </a:r>
          </a:p>
          <a:p>
            <a:pPr algn="ctr"/>
            <a:r>
              <a:rPr lang="es-ES_tradnl">
                <a:latin typeface="Bookman Old Style" pitchFamily="18" charset="0"/>
              </a:rPr>
              <a:t>malnutrición infantil y</a:t>
            </a:r>
          </a:p>
          <a:p>
            <a:pPr algn="ctr"/>
            <a:r>
              <a:rPr lang="es-ES_tradnl">
                <a:latin typeface="Bookman Old Style" pitchFamily="18" charset="0"/>
              </a:rPr>
              <a:t>ellas me recuerdan </a:t>
            </a:r>
          </a:p>
          <a:p>
            <a:pPr algn="ctr"/>
            <a:r>
              <a:rPr lang="es-ES_tradnl">
                <a:latin typeface="Bookman Old Style" pitchFamily="18" charset="0"/>
              </a:rPr>
              <a:t>quién soy.</a:t>
            </a:r>
          </a:p>
          <a:p>
            <a:pPr algn="ctr"/>
            <a:r>
              <a:rPr lang="es-ES_tradnl">
                <a:latin typeface="Bookman Old Style" pitchFamily="18" charset="0"/>
              </a:rPr>
              <a:t>La única hermosura</a:t>
            </a:r>
          </a:p>
          <a:p>
            <a:pPr algn="ctr"/>
            <a:r>
              <a:rPr lang="es-ES_tradnl">
                <a:latin typeface="Bookman Old Style" pitchFamily="18" charset="0"/>
              </a:rPr>
              <a:t>que valoro es la del alma.</a:t>
            </a:r>
          </a:p>
          <a:p>
            <a:pPr algn="ctr"/>
            <a:r>
              <a:rPr lang="es-ES_tradnl">
                <a:latin typeface="Bookman Old Style" pitchFamily="18" charset="0"/>
              </a:rPr>
              <a:t>Debemos dar gracias por</a:t>
            </a:r>
          </a:p>
          <a:p>
            <a:pPr algn="ctr"/>
            <a:r>
              <a:rPr lang="es-ES_tradnl">
                <a:latin typeface="Bookman Old Style" pitchFamily="18" charset="0"/>
              </a:rPr>
              <a:t>estar vivos…</a:t>
            </a:r>
          </a:p>
          <a:p>
            <a:pPr algn="ctr"/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5363" name="Picture 5" descr="D:\Mis Documentos\Imagen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460375"/>
            <a:ext cx="4362450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3 CuadroTexto"/>
          <p:cNvSpPr txBox="1">
            <a:spLocks noChangeArrowheads="1"/>
          </p:cNvSpPr>
          <p:nvPr/>
        </p:nvSpPr>
        <p:spPr bwMode="auto">
          <a:xfrm>
            <a:off x="5110163" y="674688"/>
            <a:ext cx="3719512" cy="45243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Hoy no me falta nada…</a:t>
            </a:r>
          </a:p>
          <a:p>
            <a:pPr algn="ctr"/>
            <a:r>
              <a:rPr lang="es-ES_tradnl">
                <a:latin typeface="Bookman Old Style" pitchFamily="18" charset="0"/>
              </a:rPr>
              <a:t>pero cuando veo el agua que se</a:t>
            </a:r>
          </a:p>
          <a:p>
            <a:pPr algn="ctr"/>
            <a:r>
              <a:rPr lang="es-ES_tradnl">
                <a:latin typeface="Bookman Old Style" pitchFamily="18" charset="0"/>
              </a:rPr>
              <a:t>va por el desagüe al</a:t>
            </a:r>
          </a:p>
          <a:p>
            <a:pPr algn="ctr"/>
            <a:r>
              <a:rPr lang="es-ES_tradnl">
                <a:latin typeface="Bookman Old Style" pitchFamily="18" charset="0"/>
              </a:rPr>
              <a:t>ducharme me</a:t>
            </a:r>
          </a:p>
          <a:p>
            <a:pPr algn="ctr"/>
            <a:r>
              <a:rPr lang="es-ES_tradnl">
                <a:latin typeface="Bookman Old Style" pitchFamily="18" charset="0"/>
              </a:rPr>
              <a:t> desespero.</a:t>
            </a:r>
          </a:p>
          <a:p>
            <a:pPr algn="ctr"/>
            <a:r>
              <a:rPr lang="es-ES_tradnl">
                <a:latin typeface="Bookman Old Style" pitchFamily="18" charset="0"/>
              </a:rPr>
              <a:t>¡ LO QUE HARÍAN EN EL</a:t>
            </a:r>
          </a:p>
          <a:p>
            <a:pPr algn="ctr"/>
            <a:r>
              <a:rPr lang="es-ES_tradnl">
                <a:latin typeface="Bookman Old Style" pitchFamily="18" charset="0"/>
              </a:rPr>
              <a:t> DESIERTO</a:t>
            </a:r>
          </a:p>
          <a:p>
            <a:pPr algn="ctr"/>
            <a:r>
              <a:rPr lang="es-ES_tradnl">
                <a:latin typeface="Bookman Old Style" pitchFamily="18" charset="0"/>
              </a:rPr>
              <a:t>CON CADA GOTA…!</a:t>
            </a:r>
          </a:p>
          <a:p>
            <a:pPr algn="ctr"/>
            <a:r>
              <a:rPr lang="es-ES_tradnl">
                <a:latin typeface="Bookman Old Style" pitchFamily="18" charset="0"/>
              </a:rPr>
              <a:t>Con el tiempo volví</a:t>
            </a:r>
          </a:p>
          <a:p>
            <a:pPr algn="ctr"/>
            <a:r>
              <a:rPr lang="es-ES_tradnl">
                <a:latin typeface="Bookman Old Style" pitchFamily="18" charset="0"/>
              </a:rPr>
              <a:t>a ver mi padre, le habían</a:t>
            </a:r>
          </a:p>
          <a:p>
            <a:pPr algn="ctr"/>
            <a:r>
              <a:rPr lang="es-ES_tradnl">
                <a:latin typeface="Bookman Old Style" pitchFamily="18" charset="0"/>
              </a:rPr>
              <a:t>robado su rebaño</a:t>
            </a:r>
          </a:p>
          <a:p>
            <a:pPr algn="ctr"/>
            <a:r>
              <a:rPr lang="es-ES_tradnl">
                <a:latin typeface="Bookman Old Style" pitchFamily="18" charset="0"/>
              </a:rPr>
              <a:t> y operado</a:t>
            </a:r>
          </a:p>
          <a:p>
            <a:pPr algn="ctr"/>
            <a:r>
              <a:rPr lang="es-ES_tradnl">
                <a:latin typeface="Bookman Old Style" pitchFamily="18" charset="0"/>
              </a:rPr>
              <a:t>de los ojos con un cuchillo</a:t>
            </a:r>
          </a:p>
          <a:p>
            <a:pPr algn="ctr"/>
            <a:r>
              <a:rPr lang="es-ES_tradnl">
                <a:latin typeface="Bookman Old Style" pitchFamily="18" charset="0"/>
              </a:rPr>
              <a:t>en el desierto :</a:t>
            </a:r>
          </a:p>
          <a:p>
            <a:pPr algn="ctr"/>
            <a:r>
              <a:rPr lang="es-ES_tradnl">
                <a:latin typeface="Bookman Old Style" pitchFamily="18" charset="0"/>
              </a:rPr>
              <a:t>Quedó ciego…</a:t>
            </a:r>
          </a:p>
          <a:p>
            <a:pPr algn="ctr"/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6387" name="Picture 3" descr="D:\Mis Documentos\Imagen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2163" y="603250"/>
            <a:ext cx="5807075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5 CuadroTexto"/>
          <p:cNvSpPr txBox="1">
            <a:spLocks noChangeArrowheads="1"/>
          </p:cNvSpPr>
          <p:nvPr/>
        </p:nvSpPr>
        <p:spPr bwMode="auto">
          <a:xfrm>
            <a:off x="393700" y="1031875"/>
            <a:ext cx="3011488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A aquel hombre tan</a:t>
            </a:r>
          </a:p>
          <a:p>
            <a:pPr algn="ctr"/>
            <a:r>
              <a:rPr lang="es-ES_tradnl">
                <a:latin typeface="Bookman Old Style" pitchFamily="18" charset="0"/>
              </a:rPr>
              <a:t>poderoso y fuerte lo vi</a:t>
            </a:r>
          </a:p>
          <a:p>
            <a:pPr algn="ctr"/>
            <a:r>
              <a:rPr lang="es-ES_tradnl">
                <a:latin typeface="Bookman Old Style" pitchFamily="18" charset="0"/>
              </a:rPr>
              <a:t>ahora frágil y  </a:t>
            </a:r>
          </a:p>
          <a:p>
            <a:pPr algn="ctr"/>
            <a:r>
              <a:rPr lang="es-ES_tradnl">
                <a:latin typeface="Bookman Old Style" pitchFamily="18" charset="0"/>
              </a:rPr>
              <a:t>desvalido…</a:t>
            </a:r>
          </a:p>
          <a:p>
            <a:pPr algn="ctr"/>
            <a:r>
              <a:rPr lang="es-ES_tradnl">
                <a:latin typeface="Bookman Old Style" pitchFamily="18" charset="0"/>
              </a:rPr>
              <a:t>¡ Pero aún con la cabeza</a:t>
            </a:r>
          </a:p>
          <a:p>
            <a:pPr algn="ctr"/>
            <a:r>
              <a:rPr lang="es-ES_tradnl">
                <a:latin typeface="Bookman Old Style" pitchFamily="18" charset="0"/>
              </a:rPr>
              <a:t>Alta !.</a:t>
            </a:r>
          </a:p>
          <a:p>
            <a:pPr algn="ctr"/>
            <a:r>
              <a:rPr lang="es-ES_tradnl">
                <a:latin typeface="Bookman Old Style" pitchFamily="18" charset="0"/>
              </a:rPr>
              <a:t>Cuando nos despedimos</a:t>
            </a:r>
          </a:p>
          <a:p>
            <a:pPr algn="ctr"/>
            <a:r>
              <a:rPr lang="es-ES_tradnl">
                <a:latin typeface="Bookman Old Style" pitchFamily="18" charset="0"/>
              </a:rPr>
              <a:t>me confeso:</a:t>
            </a:r>
          </a:p>
          <a:p>
            <a:pPr algn="ctr"/>
            <a:r>
              <a:rPr lang="es-ES_tradnl">
                <a:latin typeface="Bookman Old Style" pitchFamily="18" charset="0"/>
              </a:rPr>
              <a:t>“ Tú eres como yo “.</a:t>
            </a:r>
          </a:p>
          <a:p>
            <a:pPr algn="ctr"/>
            <a:r>
              <a:rPr lang="es-ES_tradnl">
                <a:latin typeface="Bookman Old Style" pitchFamily="18" charset="0"/>
              </a:rPr>
              <a:t>Mi padre…</a:t>
            </a:r>
          </a:p>
          <a:p>
            <a:pPr algn="ctr"/>
            <a:r>
              <a:rPr lang="es-ES_tradnl">
                <a:latin typeface="Bookman Old Style" pitchFamily="18" charset="0"/>
              </a:rPr>
              <a:t>¡ estaba orgulloso de mí !</a:t>
            </a:r>
          </a:p>
          <a:p>
            <a:pPr algn="ctr"/>
            <a:r>
              <a:rPr lang="es-ES_tradnl" u="sng">
                <a:latin typeface="Bookman Old Style" pitchFamily="18" charset="0"/>
              </a:rPr>
              <a:t>LLORÉ…</a:t>
            </a:r>
            <a:endParaRPr lang="es-AR" u="sng">
              <a:latin typeface="Bookman Old Style" pitchFamily="18" charset="0"/>
            </a:endParaRPr>
          </a:p>
        </p:txBody>
      </p:sp>
      <p:sp>
        <p:nvSpPr>
          <p:cNvPr id="16389" name="6 CuadroTexto"/>
          <p:cNvSpPr txBox="1">
            <a:spLocks noChangeArrowheads="1"/>
          </p:cNvSpPr>
          <p:nvPr/>
        </p:nvSpPr>
        <p:spPr bwMode="auto">
          <a:xfrm>
            <a:off x="893763" y="4818063"/>
            <a:ext cx="80121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( estas fueron sus palabras en una entrevista realizada en Barcelona,</a:t>
            </a:r>
          </a:p>
          <a:p>
            <a:pPr algn="ctr"/>
            <a:r>
              <a:rPr lang="es-ES_tradnl">
                <a:latin typeface="Bookman Old Style" pitchFamily="18" charset="0"/>
              </a:rPr>
              <a:t>por Víctor Amela ,periodista, escritor. ) 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7411" name="Picture 3" descr="D:\Mis Documentos\Imagen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138" y="317500"/>
            <a:ext cx="421481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5 Rectángulo"/>
          <p:cNvSpPr>
            <a:spLocks noChangeArrowheads="1"/>
          </p:cNvSpPr>
          <p:nvPr/>
        </p:nvSpPr>
        <p:spPr bwMode="auto">
          <a:xfrm>
            <a:off x="5110163" y="889000"/>
            <a:ext cx="3087687" cy="39703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>
                <a:latin typeface="Bookman Old Style" pitchFamily="18" charset="0"/>
              </a:rPr>
              <a:t>Waris Dirie se reencontró con su familia después de 22 años. </a:t>
            </a:r>
          </a:p>
          <a:p>
            <a:pPr algn="ctr"/>
            <a:r>
              <a:rPr lang="es-AR">
                <a:latin typeface="Bookman Old Style" pitchFamily="18" charset="0"/>
              </a:rPr>
              <a:t>El viaje de regreso fue muy chocante. Atravesando el desierto,</a:t>
            </a:r>
          </a:p>
          <a:p>
            <a:pPr algn="ctr"/>
            <a:r>
              <a:rPr lang="es-AR">
                <a:latin typeface="Bookman Old Style" pitchFamily="18" charset="0"/>
              </a:rPr>
              <a:t>quiso detenerse para recoger a una señora que caminaba con los pies ensangrentados. </a:t>
            </a:r>
          </a:p>
          <a:p>
            <a:pPr algn="ctr"/>
            <a:r>
              <a:rPr lang="es-AR">
                <a:latin typeface="Bookman Old Style" pitchFamily="18" charset="0"/>
              </a:rPr>
              <a:t>El chofer respondió: </a:t>
            </a:r>
          </a:p>
          <a:p>
            <a:pPr algn="ctr"/>
            <a:r>
              <a:rPr lang="es-AR">
                <a:latin typeface="Bookman Old Style" pitchFamily="18" charset="0"/>
              </a:rPr>
              <a:t>“No te preocupes, sólo es una mujer.” </a:t>
            </a:r>
            <a:br>
              <a:rPr lang="es-AR">
                <a:latin typeface="Bookman Old Style" pitchFamily="18" charset="0"/>
              </a:rPr>
            </a:b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8435" name="Picture 3" descr="D:\Mis Documentos\Imagen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1200" y="603250"/>
            <a:ext cx="5888038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5 Rectángulo"/>
          <p:cNvSpPr>
            <a:spLocks noChangeArrowheads="1"/>
          </p:cNvSpPr>
          <p:nvPr/>
        </p:nvSpPr>
        <p:spPr bwMode="auto">
          <a:xfrm>
            <a:off x="393700" y="674688"/>
            <a:ext cx="3214688" cy="48006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>
                <a:latin typeface="Bookman Old Style" pitchFamily="18" charset="0"/>
              </a:rPr>
              <a:t>Como en un cuento de hadas, </a:t>
            </a:r>
          </a:p>
          <a:p>
            <a:pPr algn="ctr"/>
            <a:r>
              <a:rPr lang="es-AR" b="1">
                <a:latin typeface="Bookman Old Style" pitchFamily="18" charset="0"/>
              </a:rPr>
              <a:t>Waris Dirie</a:t>
            </a:r>
            <a:r>
              <a:rPr lang="es-AR">
                <a:latin typeface="Bookman Old Style" pitchFamily="18" charset="0"/>
              </a:rPr>
              <a:t>,  se convirtió en </a:t>
            </a:r>
            <a:r>
              <a:rPr lang="es-AR" b="1">
                <a:latin typeface="Bookman Old Style" pitchFamily="18" charset="0"/>
              </a:rPr>
              <a:t>una </a:t>
            </a:r>
          </a:p>
          <a:p>
            <a:pPr algn="ctr"/>
            <a:r>
              <a:rPr lang="es-AR" b="1">
                <a:latin typeface="Bookman Old Style" pitchFamily="18" charset="0"/>
              </a:rPr>
              <a:t>de las</a:t>
            </a:r>
          </a:p>
          <a:p>
            <a:pPr algn="ctr"/>
            <a:r>
              <a:rPr lang="es-AR" b="1">
                <a:latin typeface="Bookman Old Style" pitchFamily="18" charset="0"/>
              </a:rPr>
              <a:t> modelos más </a:t>
            </a:r>
          </a:p>
          <a:p>
            <a:pPr algn="ctr"/>
            <a:r>
              <a:rPr lang="es-AR" b="1">
                <a:latin typeface="Bookman Old Style" pitchFamily="18" charset="0"/>
              </a:rPr>
              <a:t>solicitadas de la época</a:t>
            </a:r>
            <a:r>
              <a:rPr lang="es-AR">
                <a:latin typeface="Bookman Old Style" pitchFamily="18" charset="0"/>
              </a:rPr>
              <a:t>. </a:t>
            </a:r>
          </a:p>
          <a:p>
            <a:pPr algn="ctr"/>
            <a:r>
              <a:rPr lang="es-ES_tradnl">
                <a:latin typeface="Bookman Old Style" pitchFamily="18" charset="0"/>
              </a:rPr>
              <a:t>Un día mientras fregaba </a:t>
            </a:r>
          </a:p>
          <a:p>
            <a:pPr algn="ctr"/>
            <a:r>
              <a:rPr lang="es-ES_tradnl">
                <a:latin typeface="Bookman Old Style" pitchFamily="18" charset="0"/>
              </a:rPr>
              <a:t>pisos</a:t>
            </a:r>
          </a:p>
          <a:p>
            <a:pPr algn="ctr"/>
            <a:r>
              <a:rPr lang="es-ES_tradnl">
                <a:latin typeface="Bookman Old Style" pitchFamily="18" charset="0"/>
              </a:rPr>
              <a:t>En una tienda,</a:t>
            </a:r>
          </a:p>
          <a:p>
            <a:pPr algn="ctr"/>
            <a:r>
              <a:rPr lang="es-ES_tradnl">
                <a:latin typeface="Bookman Old Style" pitchFamily="18" charset="0"/>
              </a:rPr>
              <a:t>Un fotógrafo la descubrió.Muy</a:t>
            </a:r>
          </a:p>
          <a:p>
            <a:pPr algn="ctr"/>
            <a:r>
              <a:rPr lang="es-ES_tradnl">
                <a:latin typeface="Bookman Old Style" pitchFamily="18" charset="0"/>
              </a:rPr>
              <a:t>Pronto, </a:t>
            </a:r>
          </a:p>
          <a:p>
            <a:pPr algn="ctr"/>
            <a:r>
              <a:rPr lang="es-ES_tradnl">
                <a:latin typeface="Bookman Old Style" pitchFamily="18" charset="0"/>
              </a:rPr>
              <a:t>su figura se paseaba</a:t>
            </a:r>
          </a:p>
          <a:p>
            <a:pPr algn="ctr"/>
            <a:r>
              <a:rPr lang="es-ES_tradnl">
                <a:latin typeface="Bookman Old Style" pitchFamily="18" charset="0"/>
              </a:rPr>
              <a:t>Entre París , Londres , Italia y </a:t>
            </a:r>
          </a:p>
          <a:p>
            <a:pPr algn="ctr"/>
            <a:r>
              <a:rPr lang="es-ES_tradnl">
                <a:latin typeface="Bookman Old Style" pitchFamily="18" charset="0"/>
              </a:rPr>
              <a:t>Nueva York.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9459" name="Picture 3" descr="D:\Mis Documentos\Image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17500"/>
            <a:ext cx="43227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4 Rectángulo"/>
          <p:cNvSpPr>
            <a:spLocks noChangeArrowheads="1"/>
          </p:cNvSpPr>
          <p:nvPr/>
        </p:nvSpPr>
        <p:spPr bwMode="auto">
          <a:xfrm>
            <a:off x="5038725" y="960438"/>
            <a:ext cx="3248025" cy="42465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>
                <a:latin typeface="Bookman Old Style" pitchFamily="18" charset="0"/>
              </a:rPr>
              <a:t>Waris Dirie dejó atrás las pasarelas, el cine y la moda. </a:t>
            </a:r>
          </a:p>
          <a:p>
            <a:pPr algn="ctr"/>
            <a:r>
              <a:rPr lang="es-AR">
                <a:latin typeface="Bookman Old Style" pitchFamily="18" charset="0"/>
              </a:rPr>
              <a:t>Como Embajadora de Naciones Unidas,</a:t>
            </a:r>
          </a:p>
          <a:p>
            <a:pPr algn="ctr"/>
            <a:r>
              <a:rPr lang="es-AR">
                <a:latin typeface="Bookman Old Style" pitchFamily="18" charset="0"/>
              </a:rPr>
              <a:t> recorrió África y</a:t>
            </a:r>
          </a:p>
          <a:p>
            <a:pPr algn="ctr"/>
            <a:r>
              <a:rPr lang="es-AR">
                <a:latin typeface="Bookman Old Style" pitchFamily="18" charset="0"/>
              </a:rPr>
              <a:t> consiguió que 15 países penalicen la mutilación femenina. </a:t>
            </a:r>
          </a:p>
          <a:p>
            <a:pPr algn="ctr"/>
            <a:r>
              <a:rPr lang="es-AR">
                <a:latin typeface="Bookman Old Style" pitchFamily="18" charset="0"/>
              </a:rPr>
              <a:t>Ha creado la fundación Desert Dawn </a:t>
            </a:r>
          </a:p>
          <a:p>
            <a:pPr algn="ctr"/>
            <a:r>
              <a:rPr lang="es-AR">
                <a:latin typeface="Bookman Old Style" pitchFamily="18" charset="0"/>
              </a:rPr>
              <a:t>para luchar contra esta violencia. </a:t>
            </a:r>
            <a:br>
              <a:rPr lang="es-AR">
                <a:latin typeface="Bookman Old Style" pitchFamily="18" charset="0"/>
              </a:rPr>
            </a:br>
            <a:r>
              <a:rPr lang="es-AR">
                <a:latin typeface="Bookman Old Style" pitchFamily="18" charset="0"/>
              </a:rPr>
              <a:t/>
            </a:r>
            <a:br>
              <a:rPr lang="es-AR">
                <a:latin typeface="Bookman Old Style" pitchFamily="18" charset="0"/>
              </a:rPr>
            </a:b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0483" name="Picture 3" descr="D:\Mis Documentos\Imagen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8338" y="531813"/>
            <a:ext cx="596265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6 Rectángulo"/>
          <p:cNvSpPr>
            <a:spLocks noChangeArrowheads="1"/>
          </p:cNvSpPr>
          <p:nvPr/>
        </p:nvSpPr>
        <p:spPr bwMode="auto">
          <a:xfrm>
            <a:off x="536575" y="817563"/>
            <a:ext cx="2805113" cy="42465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>
                <a:latin typeface="Bookman Old Style" pitchFamily="18" charset="0"/>
              </a:rPr>
              <a:t>“A mi regreso de África, lo conté todo. A periodistas, en conferencias, en programas de televisión, como defensora de las seis mil niñas que, día a día, son mutiladas. Nada puede ser peor que orinar y menstruar por una abertura del tamaño de un guisante.” </a:t>
            </a:r>
            <a:br>
              <a:rPr lang="es-AR">
                <a:latin typeface="Bookman Old Style" pitchFamily="18" charset="0"/>
              </a:rPr>
            </a:b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2290" name="Picture 2" descr="http://2.bp.blogspot.com/_HFAo9aLWHsE/S7xffZACGzI/AAAAAAAAay0/KxflB-Vsl5o/s400/dir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901" y="388920"/>
            <a:ext cx="4143404" cy="500066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1508" name="5 Rectángulo"/>
          <p:cNvSpPr>
            <a:spLocks noChangeArrowheads="1"/>
          </p:cNvSpPr>
          <p:nvPr/>
        </p:nvSpPr>
        <p:spPr bwMode="auto">
          <a:xfrm>
            <a:off x="4967288" y="674688"/>
            <a:ext cx="3429000" cy="42465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>
                <a:latin typeface="Bookman Old Style" pitchFamily="18" charset="0"/>
              </a:rPr>
              <a:t>«No son víctimas. Ayudamos</a:t>
            </a:r>
          </a:p>
          <a:p>
            <a:pPr algn="ctr"/>
            <a:r>
              <a:rPr lang="es-AR">
                <a:latin typeface="Bookman Old Style" pitchFamily="18" charset="0"/>
              </a:rPr>
              <a:t> a mujeres que </a:t>
            </a:r>
          </a:p>
          <a:p>
            <a:pPr algn="ctr"/>
            <a:r>
              <a:rPr lang="es-AR">
                <a:latin typeface="Bookman Old Style" pitchFamily="18" charset="0"/>
              </a:rPr>
              <a:t>quieren mejorar </a:t>
            </a:r>
          </a:p>
          <a:p>
            <a:pPr algn="ctr"/>
            <a:r>
              <a:rPr lang="es-AR">
                <a:latin typeface="Bookman Old Style" pitchFamily="18" charset="0"/>
              </a:rPr>
              <a:t>su vida y</a:t>
            </a:r>
          </a:p>
          <a:p>
            <a:pPr algn="ctr"/>
            <a:r>
              <a:rPr lang="es-AR">
                <a:latin typeface="Bookman Old Style" pitchFamily="18" charset="0"/>
              </a:rPr>
              <a:t> que luchan por ello». </a:t>
            </a:r>
          </a:p>
          <a:p>
            <a:pPr algn="ctr"/>
            <a:r>
              <a:rPr lang="es-AR">
                <a:latin typeface="Bookman Old Style" pitchFamily="18" charset="0"/>
              </a:rPr>
              <a:t>«No sé si existe algo llamado valor y no sé si yo lo tengo» </a:t>
            </a:r>
          </a:p>
          <a:p>
            <a:pPr algn="ctr"/>
            <a:r>
              <a:rPr lang="es-AR">
                <a:latin typeface="Bookman Old Style" pitchFamily="18" charset="0"/>
              </a:rPr>
              <a:t>dice este 'Ave Fénix de ébano',</a:t>
            </a:r>
          </a:p>
          <a:p>
            <a:pPr algn="ctr"/>
            <a:r>
              <a:rPr lang="es-AR">
                <a:latin typeface="Bookman Old Style" pitchFamily="18" charset="0"/>
              </a:rPr>
              <a:t> renacida varias veces</a:t>
            </a:r>
          </a:p>
          <a:p>
            <a:pPr algn="ctr"/>
            <a:r>
              <a:rPr lang="es-AR">
                <a:latin typeface="Bookman Old Style" pitchFamily="18" charset="0"/>
              </a:rPr>
              <a:t> de sus cenizas.</a:t>
            </a:r>
          </a:p>
          <a:p>
            <a:pPr algn="ctr"/>
            <a:r>
              <a:rPr lang="es-AR">
                <a:latin typeface="Bookman Old Style" pitchFamily="18" charset="0"/>
              </a:rPr>
              <a:t> «Quien se vea en mis circunstancias, hallará la fuerza para llegar al otro lado.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2531" name="Picture 6" descr="D:\Mis Documentos\Imagen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1200" y="317500"/>
            <a:ext cx="5875338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9 Rectángulo"/>
          <p:cNvSpPr>
            <a:spLocks noChangeArrowheads="1"/>
          </p:cNvSpPr>
          <p:nvPr/>
        </p:nvSpPr>
        <p:spPr bwMode="auto">
          <a:xfrm>
            <a:off x="536575" y="960438"/>
            <a:ext cx="2805113" cy="36925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>
                <a:latin typeface="Bookman Old Style" pitchFamily="18" charset="0"/>
              </a:rPr>
              <a:t>Es algo que hacen millones </a:t>
            </a:r>
          </a:p>
          <a:p>
            <a:pPr algn="ctr"/>
            <a:r>
              <a:rPr lang="es-AR">
                <a:latin typeface="Bookman Old Style" pitchFamily="18" charset="0"/>
              </a:rPr>
              <a:t>de seres humanos cada día, y a los que queremos ayudar» propone Dirie.</a:t>
            </a:r>
          </a:p>
          <a:p>
            <a:pPr algn="ctr"/>
            <a:r>
              <a:rPr lang="es-AR">
                <a:latin typeface="Bookman Old Style" pitchFamily="18" charset="0"/>
              </a:rPr>
              <a:t> «Mi modo de ayudar es ser como soy; </a:t>
            </a:r>
          </a:p>
          <a:p>
            <a:pPr algn="ctr"/>
            <a:r>
              <a:rPr lang="es-AR">
                <a:latin typeface="Bookman Old Style" pitchFamily="18" charset="0"/>
              </a:rPr>
              <a:t>hacer lo que</a:t>
            </a:r>
          </a:p>
          <a:p>
            <a:pPr algn="ctr"/>
            <a:r>
              <a:rPr lang="es-AR">
                <a:latin typeface="Bookman Old Style" pitchFamily="18" charset="0"/>
              </a:rPr>
              <a:t> hago cada día, convenciendo</a:t>
            </a:r>
          </a:p>
          <a:p>
            <a:pPr algn="ctr"/>
            <a:r>
              <a:rPr lang="es-AR">
                <a:latin typeface="Bookman Old Style" pitchFamily="18" charset="0"/>
              </a:rPr>
              <a:t> a la gente de que</a:t>
            </a:r>
          </a:p>
          <a:p>
            <a:pPr algn="ctr"/>
            <a:r>
              <a:rPr lang="es-AR">
                <a:latin typeface="Bookman Old Style" pitchFamily="18" charset="0"/>
              </a:rPr>
              <a:t> es posible cambiar»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3555" name="Picture 3" descr="D:\Mis Documentos\Imagen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388938"/>
            <a:ext cx="428625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6 Rectángulo"/>
          <p:cNvSpPr>
            <a:spLocks noChangeArrowheads="1"/>
          </p:cNvSpPr>
          <p:nvPr/>
        </p:nvSpPr>
        <p:spPr bwMode="auto">
          <a:xfrm>
            <a:off x="5181600" y="746125"/>
            <a:ext cx="2946400" cy="42465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>
                <a:latin typeface="Bookman Old Style" pitchFamily="18" charset="0"/>
              </a:rPr>
              <a:t>Dirie ha escrito varios libros sobre </a:t>
            </a:r>
          </a:p>
          <a:p>
            <a:pPr algn="ctr"/>
            <a:r>
              <a:rPr lang="es-AR">
                <a:latin typeface="Bookman Old Style" pitchFamily="18" charset="0"/>
              </a:rPr>
              <a:t>su vida y recorre el mundo en una batalla</a:t>
            </a:r>
          </a:p>
          <a:p>
            <a:pPr algn="ctr"/>
            <a:r>
              <a:rPr lang="es-AR">
                <a:latin typeface="Bookman Old Style" pitchFamily="18" charset="0"/>
              </a:rPr>
              <a:t> sin descanso</a:t>
            </a:r>
          </a:p>
          <a:p>
            <a:pPr algn="ctr"/>
            <a:r>
              <a:rPr lang="es-AR">
                <a:latin typeface="Bookman Old Style" pitchFamily="18" charset="0"/>
              </a:rPr>
              <a:t> contra la ablación, pero asegura que, </a:t>
            </a:r>
          </a:p>
          <a:p>
            <a:pPr algn="ctr"/>
            <a:r>
              <a:rPr lang="es-AR">
                <a:latin typeface="Bookman Old Style" pitchFamily="18" charset="0"/>
              </a:rPr>
              <a:t>hoy por hoy, </a:t>
            </a:r>
          </a:p>
          <a:p>
            <a:pPr algn="ctr"/>
            <a:r>
              <a:rPr lang="es-AR">
                <a:latin typeface="Bookman Old Style" pitchFamily="18" charset="0"/>
              </a:rPr>
              <a:t>su única meta «es lograr la paz, el amor y</a:t>
            </a:r>
          </a:p>
          <a:p>
            <a:pPr algn="ctr"/>
            <a:r>
              <a:rPr lang="es-AR">
                <a:latin typeface="Bookman Old Style" pitchFamily="18" charset="0"/>
              </a:rPr>
              <a:t> el respeto que siempre he buscado», </a:t>
            </a:r>
          </a:p>
          <a:p>
            <a:pPr algn="ctr"/>
            <a:r>
              <a:rPr lang="es-AR">
                <a:latin typeface="Bookman Old Style" pitchFamily="18" charset="0"/>
              </a:rPr>
              <a:t>uno valores que «exijo al mundo, </a:t>
            </a:r>
          </a:p>
          <a:p>
            <a:pPr algn="ctr"/>
            <a:r>
              <a:rPr lang="es-AR">
                <a:latin typeface="Bookman Old Style" pitchFamily="18" charset="0"/>
              </a:rPr>
              <a:t>para mi y para todos»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4579" name="Picture 3" descr="D:\Mis Documentos\Imagen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1325" y="388938"/>
            <a:ext cx="4876800" cy="510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8 Rectángulo"/>
          <p:cNvSpPr>
            <a:spLocks noChangeArrowheads="1"/>
          </p:cNvSpPr>
          <p:nvPr/>
        </p:nvSpPr>
        <p:spPr bwMode="auto">
          <a:xfrm>
            <a:off x="750888" y="674688"/>
            <a:ext cx="3214687" cy="45243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>
                <a:latin typeface="Bookman Old Style" pitchFamily="18" charset="0"/>
              </a:rPr>
              <a:t>Sherry Hormann, dijo:</a:t>
            </a:r>
          </a:p>
          <a:p>
            <a:pPr algn="ctr"/>
            <a:r>
              <a:rPr lang="es-AR">
                <a:latin typeface="Bookman Old Style" pitchFamily="18" charset="0"/>
              </a:rPr>
              <a:t> «Hice la película (basada en la novela original) porque soy mujer, madre y un ser humano.</a:t>
            </a:r>
          </a:p>
          <a:p>
            <a:pPr algn="ctr"/>
            <a:r>
              <a:rPr lang="es-AR">
                <a:latin typeface="Bookman Old Style" pitchFamily="18" charset="0"/>
              </a:rPr>
              <a:t> Todos los humanos </a:t>
            </a:r>
          </a:p>
          <a:p>
            <a:pPr algn="ctr"/>
            <a:r>
              <a:rPr lang="es-AR">
                <a:latin typeface="Bookman Old Style" pitchFamily="18" charset="0"/>
              </a:rPr>
              <a:t>compartimos haber </a:t>
            </a:r>
          </a:p>
          <a:p>
            <a:pPr algn="ctr"/>
            <a:r>
              <a:rPr lang="es-AR">
                <a:latin typeface="Bookman Old Style" pitchFamily="18" charset="0"/>
              </a:rPr>
              <a:t>sido niños, </a:t>
            </a:r>
          </a:p>
          <a:p>
            <a:pPr algn="ctr"/>
            <a:r>
              <a:rPr lang="es-AR">
                <a:latin typeface="Bookman Old Style" pitchFamily="18" charset="0"/>
              </a:rPr>
              <a:t>y los niños deberían estar a salvo del cualquier daño» </a:t>
            </a:r>
          </a:p>
          <a:p>
            <a:pPr algn="ctr"/>
            <a:r>
              <a:rPr lang="es-AR">
                <a:latin typeface="Bookman Old Style" pitchFamily="18" charset="0"/>
              </a:rPr>
              <a:t>planteó Hormann,</a:t>
            </a:r>
          </a:p>
          <a:p>
            <a:pPr algn="ctr"/>
            <a:r>
              <a:rPr lang="es-AR">
                <a:latin typeface="Bookman Old Style" pitchFamily="18" charset="0"/>
              </a:rPr>
              <a:t> que desde </a:t>
            </a:r>
          </a:p>
          <a:p>
            <a:pPr algn="ctr"/>
            <a:r>
              <a:rPr lang="es-AR">
                <a:latin typeface="Bookman Old Style" pitchFamily="18" charset="0"/>
              </a:rPr>
              <a:t>la primera lectura del libro de Dirie colocó la «valentía»</a:t>
            </a:r>
          </a:p>
          <a:p>
            <a:pPr algn="ctr"/>
            <a:r>
              <a:rPr lang="es-AR">
                <a:latin typeface="Bookman Old Style" pitchFamily="18" charset="0"/>
              </a:rPr>
              <a:t> de su autora «por encina de la tristeza».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D:\Mis Documentos\Imagen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03188"/>
            <a:ext cx="4643438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79388" y="174625"/>
            <a:ext cx="9074150" cy="542925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25604" name="9 CuadroTexto"/>
          <p:cNvSpPr txBox="1">
            <a:spLocks noChangeArrowheads="1"/>
          </p:cNvSpPr>
          <p:nvPr/>
        </p:nvSpPr>
        <p:spPr bwMode="auto">
          <a:xfrm>
            <a:off x="4679950" y="746125"/>
            <a:ext cx="4311650" cy="25860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Bookman Old Style" pitchFamily="18" charset="0"/>
              </a:rPr>
              <a:t>Hoy se dedica a su hijo </a:t>
            </a:r>
            <a:r>
              <a:rPr lang="es-ES_tradnl" u="sng">
                <a:latin typeface="Bookman Old Style" pitchFamily="18" charset="0"/>
              </a:rPr>
              <a:t>ALEEKE</a:t>
            </a:r>
          </a:p>
          <a:p>
            <a:pPr algn="ctr"/>
            <a:r>
              <a:rPr lang="es-ES_tradnl">
                <a:latin typeface="Bookman Old Style" pitchFamily="18" charset="0"/>
              </a:rPr>
              <a:t>de 13 años y a su gente.</a:t>
            </a:r>
          </a:p>
          <a:p>
            <a:pPr algn="ctr"/>
            <a:endParaRPr lang="es-ES_tradnl">
              <a:latin typeface="Bookman Old Style" pitchFamily="18" charset="0"/>
            </a:endParaRPr>
          </a:p>
          <a:p>
            <a:pPr algn="ctr"/>
            <a:endParaRPr lang="es-ES_tradnl">
              <a:latin typeface="Bookman Old Style" pitchFamily="18" charset="0"/>
            </a:endParaRPr>
          </a:p>
          <a:p>
            <a:pPr algn="ctr"/>
            <a:endParaRPr lang="es-ES_tradnl">
              <a:latin typeface="Bookman Old Style" pitchFamily="18" charset="0"/>
            </a:endParaRPr>
          </a:p>
          <a:p>
            <a:pPr algn="ctr"/>
            <a:r>
              <a:rPr lang="es-ES_tradnl" b="1">
                <a:latin typeface="Bookman Old Style" pitchFamily="18" charset="0"/>
              </a:rPr>
              <a:t>-CUESTA SOSTENERLE LA</a:t>
            </a:r>
          </a:p>
          <a:p>
            <a:pPr algn="ctr"/>
            <a:r>
              <a:rPr lang="es-ES_tradnl" b="1">
                <a:latin typeface="Bookman Old Style" pitchFamily="18" charset="0"/>
              </a:rPr>
              <a:t>MIRADA : </a:t>
            </a:r>
          </a:p>
          <a:p>
            <a:pPr algn="ctr"/>
            <a:r>
              <a:rPr lang="es-ES_tradnl" b="1">
                <a:latin typeface="Bookman Old Style" pitchFamily="18" charset="0"/>
              </a:rPr>
              <a:t>ES LA MIRADA OMNIPOTENTE DE</a:t>
            </a:r>
          </a:p>
          <a:p>
            <a:pPr algn="ctr"/>
            <a:r>
              <a:rPr lang="es-ES_tradnl" b="1">
                <a:latin typeface="Bookman Old Style" pitchFamily="18" charset="0"/>
              </a:rPr>
              <a:t>UN LEÓN -</a:t>
            </a:r>
            <a:endParaRPr lang="es-AR" b="1">
              <a:latin typeface="Bookman Old Style" pitchFamily="18" charset="0"/>
            </a:endParaRPr>
          </a:p>
        </p:txBody>
      </p:sp>
      <p:sp>
        <p:nvSpPr>
          <p:cNvPr id="25605" name="10 CuadroTexto"/>
          <p:cNvSpPr txBox="1">
            <a:spLocks noChangeArrowheads="1"/>
          </p:cNvSpPr>
          <p:nvPr/>
        </p:nvSpPr>
        <p:spPr bwMode="auto">
          <a:xfrm>
            <a:off x="536575" y="5175250"/>
            <a:ext cx="3671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Bookman Old Style" pitchFamily="18" charset="0"/>
              </a:rPr>
              <a:t>Música : Elton John - Sacrifice</a:t>
            </a:r>
            <a:endParaRPr lang="es-AR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504363" cy="5778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8406" y="128411"/>
            <a:ext cx="9187551" cy="5521678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16812" y="256823"/>
            <a:ext cx="8870739" cy="5264856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356166" y="1861961"/>
            <a:ext cx="316812" cy="256822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2106" y="4879622"/>
            <a:ext cx="3961802" cy="46014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622801"/>
            <a:ext cx="950436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88919" y="3852334"/>
            <a:ext cx="2640101" cy="9523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50436" y="2182989"/>
            <a:ext cx="110884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227401" y="2825046"/>
          <a:ext cx="3326527" cy="1332312"/>
        </p:xfrm>
        <a:graphic>
          <a:graphicData uri="http://schemas.openxmlformats.org/drawingml/2006/table">
            <a:tbl>
              <a:tblPr/>
              <a:tblGrid>
                <a:gridCol w="1150094"/>
                <a:gridCol w="1087391"/>
                <a:gridCol w="1089042"/>
              </a:tblGrid>
              <a:tr h="320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452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20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452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50436" y="2439811"/>
            <a:ext cx="33265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227401" y="2439811"/>
            <a:ext cx="33265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50436" y="2825044"/>
          <a:ext cx="3326527" cy="1332312"/>
        </p:xfrm>
        <a:graphic>
          <a:graphicData uri="http://schemas.openxmlformats.org/drawingml/2006/table">
            <a:tbl>
              <a:tblPr/>
              <a:tblGrid>
                <a:gridCol w="1150094"/>
                <a:gridCol w="1087391"/>
                <a:gridCol w="1089042"/>
              </a:tblGrid>
              <a:tr h="320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452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20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452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5044" marR="95044" marT="38523" marB="385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33624" y="577850"/>
            <a:ext cx="8237115" cy="109149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8406" y="1990372"/>
            <a:ext cx="95043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ris Diri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Waris Dirie</Template>
  <TotalTime>1</TotalTime>
  <Words>1428</Words>
  <Application>Microsoft Office PowerPoint</Application>
  <PresentationFormat>Personalizado</PresentationFormat>
  <Paragraphs>262</Paragraphs>
  <Slides>25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Waris Dirie</vt:lpstr>
      <vt:lpstr>Diseño predeterminado</vt:lpstr>
      <vt:lpstr>Waris Dirie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Waris Dirie</dc:title>
  <dc:creator>FUNDACIO</dc:creator>
  <cp:lastModifiedBy>FUNDACIO</cp:lastModifiedBy>
  <cp:revision>1</cp:revision>
  <dcterms:created xsi:type="dcterms:W3CDTF">2015-01-28T10:39:37Z</dcterms:created>
  <dcterms:modified xsi:type="dcterms:W3CDTF">2015-01-28T10:41:23Z</dcterms:modified>
</cp:coreProperties>
</file>