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4" r:id="rId10"/>
    <p:sldId id="265" r:id="rId11"/>
    <p:sldId id="266" r:id="rId12"/>
    <p:sldId id="267" r:id="rId13"/>
  </p:sldIdLst>
  <p:sldSz cx="9144000" cy="6858000" type="screen4x3"/>
  <p:notesSz cx="6858000" cy="9144000"/>
  <p:defaultTextStyle>
    <a:defPPr>
      <a:defRPr lang="es-ES"/>
    </a:defPPr>
    <a:lvl1pPr algn="l" rtl="0" fontAlgn="base">
      <a:spcBef>
        <a:spcPct val="0"/>
      </a:spcBef>
      <a:spcAft>
        <a:spcPct val="0"/>
      </a:spcAft>
      <a:defRPr sz="2400" kern="1200">
        <a:solidFill>
          <a:schemeClr val="tx1"/>
        </a:solidFill>
        <a:latin typeface="Times New Roman" charset="0"/>
        <a:ea typeface="+mn-ea"/>
        <a:cs typeface="+mn-cs"/>
      </a:defRPr>
    </a:lvl1pPr>
    <a:lvl2pPr marL="457200" algn="l" rtl="0" fontAlgn="base">
      <a:spcBef>
        <a:spcPct val="0"/>
      </a:spcBef>
      <a:spcAft>
        <a:spcPct val="0"/>
      </a:spcAft>
      <a:defRPr sz="2400" kern="1200">
        <a:solidFill>
          <a:schemeClr val="tx1"/>
        </a:solidFill>
        <a:latin typeface="Times New Roman" charset="0"/>
        <a:ea typeface="+mn-ea"/>
        <a:cs typeface="+mn-cs"/>
      </a:defRPr>
    </a:lvl2pPr>
    <a:lvl3pPr marL="914400" algn="l" rtl="0" fontAlgn="base">
      <a:spcBef>
        <a:spcPct val="0"/>
      </a:spcBef>
      <a:spcAft>
        <a:spcPct val="0"/>
      </a:spcAft>
      <a:defRPr sz="2400" kern="1200">
        <a:solidFill>
          <a:schemeClr val="tx1"/>
        </a:solidFill>
        <a:latin typeface="Times New Roman" charset="0"/>
        <a:ea typeface="+mn-ea"/>
        <a:cs typeface="+mn-cs"/>
      </a:defRPr>
    </a:lvl3pPr>
    <a:lvl4pPr marL="1371600" algn="l" rtl="0" fontAlgn="base">
      <a:spcBef>
        <a:spcPct val="0"/>
      </a:spcBef>
      <a:spcAft>
        <a:spcPct val="0"/>
      </a:spcAft>
      <a:defRPr sz="2400" kern="1200">
        <a:solidFill>
          <a:schemeClr val="tx1"/>
        </a:solidFill>
        <a:latin typeface="Times New Roman" charset="0"/>
        <a:ea typeface="+mn-ea"/>
        <a:cs typeface="+mn-cs"/>
      </a:defRPr>
    </a:lvl4pPr>
    <a:lvl5pPr marL="1828800" algn="l" rtl="0" fontAlgn="base">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modifyVerifier cryptProviderType="rsaFull" cryptAlgorithmClass="hash" cryptAlgorithmType="typeAny" cryptAlgorithmSid="4" spinCount="50000" saltData="wtxra460jX+M0n7v1gJ2Xg" hashData="sy9YRcTtfI6FoyKUM/w2EFDwQS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9966FF"/>
    <a:srgbClr val="99CCFF"/>
    <a:srgbClr val="FFCCCC"/>
    <a:srgbClr val="FFFF00"/>
    <a:srgbClr val="99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horzBarState="maximized">
    <p:restoredLeft sz="32787"/>
    <p:restoredTop sz="90929"/>
  </p:normalViewPr>
  <p:slideViewPr>
    <p:cSldViewPr>
      <p:cViewPr varScale="1">
        <p:scale>
          <a:sx n="85" d="100"/>
          <a:sy n="85" d="100"/>
        </p:scale>
        <p:origin x="-93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6C2645C-8A36-4B65-A92E-6DE0D54AE620}"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00A10BA-1D81-42E7-8B9F-25AFF0E941FB}"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FA227D7-EDE4-4A21-A146-D1A72CB18E67}"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35F2637-39F3-459A-8D92-3A84548FC797}"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955681FB-04B5-4B3D-AE67-6A2D72112D66}"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DDD34427-35A3-462B-AF03-CF720A13588A}"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33356AD2-B58E-497E-A560-FD3905E92C37}"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B05F93B-8160-4FEE-BE94-C4F10EA357FF}"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DBC5F70-E13D-48FE-B7BD-AA9079C3C368}"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D8E7A96-8310-4A99-BBF3-D11965DB7FC9}"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9253ADD-7063-44E3-A5F3-2CA244929923}"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BFC2AC0-26C8-4DF7-9154-1575B17E726B}"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charset="0"/>
        </a:defRPr>
      </a:lvl2pPr>
      <a:lvl3pPr algn="ctr" rtl="0" eaLnBrk="1" fontAlgn="base" hangingPunct="1">
        <a:spcBef>
          <a:spcPct val="0"/>
        </a:spcBef>
        <a:spcAft>
          <a:spcPct val="0"/>
        </a:spcAft>
        <a:defRPr sz="4400">
          <a:solidFill>
            <a:schemeClr val="tx2"/>
          </a:solidFill>
          <a:latin typeface="Times New Roman" charset="0"/>
        </a:defRPr>
      </a:lvl3pPr>
      <a:lvl4pPr algn="ctr" rtl="0" eaLnBrk="1" fontAlgn="base" hangingPunct="1">
        <a:spcBef>
          <a:spcPct val="0"/>
        </a:spcBef>
        <a:spcAft>
          <a:spcPct val="0"/>
        </a:spcAft>
        <a:defRPr sz="4400">
          <a:solidFill>
            <a:schemeClr val="tx2"/>
          </a:solidFill>
          <a:latin typeface="Times New Roman" charset="0"/>
        </a:defRPr>
      </a:lvl4pPr>
      <a:lvl5pPr algn="ctr" rtl="0" eaLnBrk="1" fontAlgn="base" hangingPunct="1">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hyperlink" Target="https://vk.com/mispps" TargetMode="External"/><Relationship Id="rId3" Type="http://schemas.openxmlformats.org/officeDocument/2006/relationships/image" Target="../media/image11.png"/><Relationship Id="rId7" Type="http://schemas.openxmlformats.org/officeDocument/2006/relationships/hyperlink" Target="https://www.facebook.com/mispps" TargetMode="External"/><Relationship Id="rId12" Type="http://schemas.openxmlformats.org/officeDocument/2006/relationships/image" Target="../media/image1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3.png"/><Relationship Id="rId11" Type="http://schemas.openxmlformats.org/officeDocument/2006/relationships/hyperlink" Target="https://plus.google.com/+Mispps/" TargetMode="External"/><Relationship Id="rId5" Type="http://schemas.openxmlformats.org/officeDocument/2006/relationships/image" Target="../media/image12.png"/><Relationship Id="rId10" Type="http://schemas.openxmlformats.org/officeDocument/2006/relationships/image" Target="../media/image1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WINDOWS\Application Data\Microsoft\Media Catalog\Downloaded Clips\cl0\PH01295J.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053" name="Text Box 5"/>
          <p:cNvSpPr txBox="1">
            <a:spLocks noChangeArrowheads="1"/>
          </p:cNvSpPr>
          <p:nvPr/>
        </p:nvSpPr>
        <p:spPr bwMode="auto">
          <a:xfrm>
            <a:off x="2057400" y="2590800"/>
            <a:ext cx="5715000" cy="1736725"/>
          </a:xfrm>
          <a:prstGeom prst="rect">
            <a:avLst/>
          </a:prstGeom>
          <a:noFill/>
          <a:ln w="9525">
            <a:noFill/>
            <a:miter lim="800000"/>
            <a:headEnd/>
            <a:tailEnd/>
          </a:ln>
          <a:effectLst/>
        </p:spPr>
        <p:txBody>
          <a:bodyPr>
            <a:spAutoFit/>
          </a:bodyPr>
          <a:lstStyle/>
          <a:p>
            <a:pPr algn="ctr">
              <a:spcBef>
                <a:spcPct val="50000"/>
              </a:spcBef>
            </a:pPr>
            <a:r>
              <a:rPr lang="es-PA" sz="5400">
                <a:solidFill>
                  <a:schemeClr val="accent1"/>
                </a:solidFill>
                <a:latin typeface="Broadway" pitchFamily="82" charset="0"/>
                <a:cs typeface="Times New Roman" charset="0"/>
              </a:rPr>
              <a:t>VOLAR SOBRE EL PANTANO</a:t>
            </a:r>
            <a:r>
              <a:rPr lang="es-ES" sz="5400">
                <a:latin typeface="Broadway" pitchFamily="82"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053"/>
                                        </p:tgtEl>
                                        <p:attrNameLst>
                                          <p:attrName>style.visibility</p:attrName>
                                        </p:attrNameLst>
                                      </p:cBhvr>
                                      <p:to>
                                        <p:strVal val="visible"/>
                                      </p:to>
                                    </p:set>
                                    <p:anim calcmode="lin" valueType="num">
                                      <p:cBhvr additive="base">
                                        <p:cTn id="7" dur="500" fill="hold"/>
                                        <p:tgtEl>
                                          <p:spTgt spid="2053"/>
                                        </p:tgtEl>
                                        <p:attrNameLst>
                                          <p:attrName>ppt_x</p:attrName>
                                        </p:attrNameLst>
                                      </p:cBhvr>
                                      <p:tavLst>
                                        <p:tav tm="0">
                                          <p:val>
                                            <p:strVal val="0-#ppt_w/2"/>
                                          </p:val>
                                        </p:tav>
                                        <p:tav tm="100000">
                                          <p:val>
                                            <p:strVal val="#ppt_x"/>
                                          </p:val>
                                        </p:tav>
                                      </p:tavLst>
                                    </p:anim>
                                    <p:anim calcmode="lin" valueType="num">
                                      <p:cBhvr additive="base">
                                        <p:cTn id="8" dur="500" fill="hold"/>
                                        <p:tgtEl>
                                          <p:spTgt spid="205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WINDOWS\Application Data\Microsoft\Media Catalog\Downloaded Clips\cl0\DD00261_.wmf"/>
          <p:cNvPicPr>
            <a:picLocks noChangeAspect="1" noChangeArrowheads="1"/>
          </p:cNvPicPr>
          <p:nvPr/>
        </p:nvPicPr>
        <p:blipFill>
          <a:blip r:embed="rId2"/>
          <a:srcRect/>
          <a:stretch>
            <a:fillRect/>
          </a:stretch>
        </p:blipFill>
        <p:spPr bwMode="auto">
          <a:xfrm>
            <a:off x="0" y="0"/>
            <a:ext cx="9144000" cy="6848475"/>
          </a:xfrm>
          <a:prstGeom prst="rect">
            <a:avLst/>
          </a:prstGeom>
          <a:noFill/>
        </p:spPr>
      </p:pic>
      <p:sp>
        <p:nvSpPr>
          <p:cNvPr id="3075" name="Text Box 3"/>
          <p:cNvSpPr txBox="1">
            <a:spLocks noChangeArrowheads="1"/>
          </p:cNvSpPr>
          <p:nvPr/>
        </p:nvSpPr>
        <p:spPr bwMode="auto">
          <a:xfrm>
            <a:off x="838200" y="1066800"/>
            <a:ext cx="7848600" cy="4203700"/>
          </a:xfrm>
          <a:prstGeom prst="rect">
            <a:avLst/>
          </a:prstGeom>
          <a:noFill/>
          <a:ln w="9525">
            <a:noFill/>
            <a:miter lim="800000"/>
            <a:headEnd/>
            <a:tailEnd/>
          </a:ln>
          <a:effectLst/>
        </p:spPr>
        <p:txBody>
          <a:bodyPr>
            <a:spAutoFit/>
          </a:bodyPr>
          <a:lstStyle/>
          <a:p>
            <a:pPr algn="ctr">
              <a:spcBef>
                <a:spcPct val="50000"/>
              </a:spcBef>
            </a:pPr>
            <a:r>
              <a:rPr lang="es-PA" sz="5400" b="1">
                <a:latin typeface="Baskerville Old Face" pitchFamily="18" charset="0"/>
                <a:cs typeface="Courier New" pitchFamily="49" charset="0"/>
              </a:rPr>
              <a:t>Si sientes que la vida no tiene sentido, que los problemas te están acabando, memoriza esta parábola:</a:t>
            </a:r>
            <a:endParaRPr lang="es-ES" sz="5400" b="1">
              <a:latin typeface="Baskerville Old Face"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WINDOWS\Application Data\Microsoft\Media Catalog\Downloaded Clips\cl68\j026249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099" name="Text Box 3"/>
          <p:cNvSpPr txBox="1">
            <a:spLocks noChangeArrowheads="1"/>
          </p:cNvSpPr>
          <p:nvPr/>
        </p:nvSpPr>
        <p:spPr bwMode="auto">
          <a:xfrm>
            <a:off x="228600" y="1219200"/>
            <a:ext cx="8458200" cy="4359275"/>
          </a:xfrm>
          <a:prstGeom prst="rect">
            <a:avLst/>
          </a:prstGeom>
          <a:noFill/>
          <a:ln w="9525">
            <a:noFill/>
            <a:miter lim="800000"/>
            <a:headEnd/>
            <a:tailEnd/>
          </a:ln>
          <a:effectLst/>
        </p:spPr>
        <p:txBody>
          <a:bodyPr>
            <a:spAutoFit/>
          </a:bodyPr>
          <a:lstStyle/>
          <a:p>
            <a:pPr algn="ctr">
              <a:spcBef>
                <a:spcPct val="50000"/>
              </a:spcBef>
            </a:pPr>
            <a:r>
              <a:rPr lang="es-PA" sz="4000">
                <a:solidFill>
                  <a:srgbClr val="66FFFF"/>
                </a:solidFill>
                <a:latin typeface="Arial Black" pitchFamily="34" charset="0"/>
                <a:cs typeface="Courier New" pitchFamily="49" charset="0"/>
              </a:rPr>
              <a:t>"Un pájaro que vivía resignado en un árbol podrido en medio del pantano, se había acostumbrado a estar ahí, comía gusanos del fango y se hallaba siempre sucio por el pestilente lodo.</a:t>
            </a:r>
            <a:endParaRPr lang="es-ES" sz="4000">
              <a:solidFill>
                <a:srgbClr val="66FFFF"/>
              </a:solidFill>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randombar(horizont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WINDOWS\Application Data\Microsoft\Media Catalog\Downloaded Clips\cl1\ph03823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3" name="Text Box 3"/>
          <p:cNvSpPr txBox="1">
            <a:spLocks noChangeArrowheads="1"/>
          </p:cNvSpPr>
          <p:nvPr/>
        </p:nvSpPr>
        <p:spPr bwMode="auto">
          <a:xfrm>
            <a:off x="762000" y="914400"/>
            <a:ext cx="7848600" cy="4968875"/>
          </a:xfrm>
          <a:prstGeom prst="rect">
            <a:avLst/>
          </a:prstGeom>
          <a:noFill/>
          <a:ln w="9525">
            <a:noFill/>
            <a:miter lim="800000"/>
            <a:headEnd/>
            <a:tailEnd/>
          </a:ln>
          <a:effectLst/>
        </p:spPr>
        <p:txBody>
          <a:bodyPr>
            <a:spAutoFit/>
          </a:bodyPr>
          <a:lstStyle/>
          <a:p>
            <a:pPr algn="ctr">
              <a:spcBef>
                <a:spcPct val="50000"/>
              </a:spcBef>
            </a:pPr>
            <a:r>
              <a:rPr lang="es-PA" sz="4000">
                <a:solidFill>
                  <a:srgbClr val="FFFF00"/>
                </a:solidFill>
                <a:latin typeface="Arial Black" pitchFamily="34" charset="0"/>
                <a:cs typeface="Courier New" pitchFamily="49" charset="0"/>
              </a:rPr>
              <a:t>Sus alas estaban inutilizadas por el peso de la mugre, hasta que cierto día un gran ventarrón destruyó su guarida; el árbol podrido fue tragado por el cieno y el se dio cuenta de que iba a morir.</a:t>
            </a:r>
            <a:endParaRPr lang="es-ES" sz="4000">
              <a:solidFill>
                <a:srgbClr val="FFFF00"/>
              </a:solidFill>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checkerboard(down)">
                                      <p:cBhvr>
                                        <p:cTn id="7"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C:\WINDOWS\Application Data\Microsoft\Media Catalog\Downloaded Clips\cl0\ph01407j.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150" name="Text Box 6"/>
          <p:cNvSpPr txBox="1">
            <a:spLocks noChangeArrowheads="1"/>
          </p:cNvSpPr>
          <p:nvPr/>
        </p:nvSpPr>
        <p:spPr bwMode="auto">
          <a:xfrm>
            <a:off x="533400" y="381000"/>
            <a:ext cx="8153400" cy="6681788"/>
          </a:xfrm>
          <a:prstGeom prst="rect">
            <a:avLst/>
          </a:prstGeom>
          <a:noFill/>
          <a:ln w="9525">
            <a:noFill/>
            <a:miter lim="800000"/>
            <a:headEnd/>
            <a:tailEnd/>
          </a:ln>
          <a:effectLst/>
        </p:spPr>
        <p:txBody>
          <a:bodyPr>
            <a:spAutoFit/>
          </a:bodyPr>
          <a:lstStyle/>
          <a:p>
            <a:pPr algn="ctr">
              <a:spcBef>
                <a:spcPct val="50000"/>
              </a:spcBef>
            </a:pPr>
            <a:r>
              <a:rPr lang="es-PA" sz="3600">
                <a:solidFill>
                  <a:srgbClr val="FFFF00"/>
                </a:solidFill>
                <a:latin typeface="Arial Black" pitchFamily="34" charset="0"/>
                <a:cs typeface="Courier New" pitchFamily="49" charset="0"/>
              </a:rPr>
              <a:t>En un deseo repentino de salvarse, comenzó a aletear con fuerza para emprender el vuelo, le costó mucho trabajo porque había olvidado cómo volar, pero enfrentó el dolor del entumecimiento hasta que logró levantarse y cruzar el ancho cielo, llegando finalmente a un bosque fértil y hermoso."</a:t>
            </a:r>
            <a:r>
              <a:rPr lang="es-ES" sz="3600">
                <a:solidFill>
                  <a:srgbClr val="FFFF00"/>
                </a:solidFill>
                <a:latin typeface="Arial Black" pitchFamily="34" charset="0"/>
              </a:rPr>
              <a:t> </a:t>
            </a:r>
          </a:p>
          <a:p>
            <a:pPr>
              <a:spcBef>
                <a:spcPct val="50000"/>
              </a:spcBef>
            </a:pPr>
            <a:endParaRPr lang="es-ES">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1"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 calcmode="lin" valueType="num">
                                      <p:cBhvr additive="base">
                                        <p:cTn id="7" dur="5000" fill="hold"/>
                                        <p:tgtEl>
                                          <p:spTgt spid="6150"/>
                                        </p:tgtEl>
                                        <p:attrNameLst>
                                          <p:attrName>ppt_x</p:attrName>
                                        </p:attrNameLst>
                                      </p:cBhvr>
                                      <p:tavLst>
                                        <p:tav tm="0">
                                          <p:val>
                                            <p:strVal val="#ppt_x"/>
                                          </p:val>
                                        </p:tav>
                                        <p:tav tm="100000">
                                          <p:val>
                                            <p:strVal val="#ppt_x"/>
                                          </p:val>
                                        </p:tav>
                                      </p:tavLst>
                                    </p:anim>
                                    <p:anim calcmode="lin" valueType="num">
                                      <p:cBhvr additive="base">
                                        <p:cTn id="8" dur="5000" fill="hold"/>
                                        <p:tgtEl>
                                          <p:spTgt spid="61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Files\MSOffice\Clipart\standard\stddir4\PH02880J.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171" name="Text Box 3"/>
          <p:cNvSpPr txBox="1">
            <a:spLocks noChangeArrowheads="1"/>
          </p:cNvSpPr>
          <p:nvPr/>
        </p:nvSpPr>
        <p:spPr bwMode="auto">
          <a:xfrm>
            <a:off x="838200" y="381000"/>
            <a:ext cx="7315200" cy="4054475"/>
          </a:xfrm>
          <a:prstGeom prst="rect">
            <a:avLst/>
          </a:prstGeom>
          <a:noFill/>
          <a:ln w="9525">
            <a:noFill/>
            <a:miter lim="800000"/>
            <a:headEnd/>
            <a:tailEnd/>
          </a:ln>
          <a:effectLst/>
        </p:spPr>
        <p:txBody>
          <a:bodyPr>
            <a:spAutoFit/>
          </a:bodyPr>
          <a:lstStyle/>
          <a:p>
            <a:pPr algn="ctr">
              <a:spcBef>
                <a:spcPct val="50000"/>
              </a:spcBef>
            </a:pPr>
            <a:r>
              <a:rPr lang="es-PA" sz="4000">
                <a:solidFill>
                  <a:schemeClr val="accent1"/>
                </a:solidFill>
                <a:latin typeface="Arial Black" pitchFamily="34" charset="0"/>
                <a:cs typeface="Courier New" pitchFamily="49" charset="0"/>
              </a:rPr>
              <a:t>Los problemas son como el ventarrón que ha destruido tu guarida y te están obligando a elevar el vuelo o a morir.</a:t>
            </a:r>
            <a:endParaRPr lang="es-ES_tradnl" sz="4000">
              <a:solidFill>
                <a:schemeClr val="accent1"/>
              </a:solidFill>
              <a:latin typeface="Arial Black" pitchFamily="34" charset="0"/>
              <a:cs typeface="Times New Roman" charset="0"/>
            </a:endParaRPr>
          </a:p>
          <a:p>
            <a:pPr>
              <a:spcBef>
                <a:spcPct val="50000"/>
              </a:spcBef>
            </a:pPr>
            <a:endParaRPr lang="es-ES" sz="4000">
              <a:solidFill>
                <a:schemeClr val="accent1"/>
              </a:solidFill>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dissolve">
                                      <p:cBhvr>
                                        <p:cTn id="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PFiles\MSOffice\Clipart\standard\stddir4\PH01198J.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195" name="Text Box 3"/>
          <p:cNvSpPr txBox="1">
            <a:spLocks noChangeArrowheads="1"/>
          </p:cNvSpPr>
          <p:nvPr/>
        </p:nvSpPr>
        <p:spPr bwMode="auto">
          <a:xfrm>
            <a:off x="762000" y="762000"/>
            <a:ext cx="7924800" cy="5453063"/>
          </a:xfrm>
          <a:prstGeom prst="rect">
            <a:avLst/>
          </a:prstGeom>
          <a:noFill/>
          <a:ln w="9525">
            <a:noFill/>
            <a:miter lim="800000"/>
            <a:headEnd/>
            <a:tailEnd/>
          </a:ln>
          <a:effectLst/>
        </p:spPr>
        <p:txBody>
          <a:bodyPr>
            <a:spAutoFit/>
          </a:bodyPr>
          <a:lstStyle/>
          <a:p>
            <a:pPr algn="ctr">
              <a:spcBef>
                <a:spcPct val="50000"/>
              </a:spcBef>
            </a:pPr>
            <a:r>
              <a:rPr lang="es-PA" sz="3200">
                <a:solidFill>
                  <a:schemeClr val="hlink"/>
                </a:solidFill>
                <a:latin typeface="Arial Black" pitchFamily="34" charset="0"/>
                <a:cs typeface="Courier New" pitchFamily="49" charset="0"/>
              </a:rPr>
              <a:t>Nunca es tarde. No importa lo que se haya vivido, no importa los errores que se hayan cometido, no importa las oportunidades que se hayan dejado pasar, no importa la edad, siempre estamos a tiempo para decir BASTA, para oír el llamado que tenemos de buscar la perfección, para sacudirnos el cieno y volar ALTO y muy lejos del pantano.</a:t>
            </a:r>
            <a:endParaRPr lang="es-ES" sz="3200">
              <a:solidFill>
                <a:schemeClr val="hlink"/>
              </a:solidFill>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strips(downLeft)">
                                      <p:cBhvr>
                                        <p:cTn id="7"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WINDOWS\Application Data\Microsoft\Media Catalog\Downloaded Clips\cl1\PH03005J.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0243" name="Text Box 3"/>
          <p:cNvSpPr txBox="1">
            <a:spLocks noChangeArrowheads="1"/>
          </p:cNvSpPr>
          <p:nvPr/>
        </p:nvSpPr>
        <p:spPr bwMode="auto">
          <a:xfrm>
            <a:off x="914400" y="3505200"/>
            <a:ext cx="7467600" cy="2838450"/>
          </a:xfrm>
          <a:prstGeom prst="rect">
            <a:avLst/>
          </a:prstGeom>
          <a:noFill/>
          <a:ln w="9525">
            <a:noFill/>
            <a:miter lim="800000"/>
            <a:headEnd/>
            <a:tailEnd/>
          </a:ln>
          <a:effectLst/>
        </p:spPr>
        <p:txBody>
          <a:bodyPr>
            <a:spAutoFit/>
          </a:bodyPr>
          <a:lstStyle/>
          <a:p>
            <a:pPr algn="ctr">
              <a:spcBef>
                <a:spcPct val="50000"/>
              </a:spcBef>
            </a:pPr>
            <a:r>
              <a:rPr lang="es-PA" sz="3600">
                <a:solidFill>
                  <a:srgbClr val="FFCCCC"/>
                </a:solidFill>
                <a:latin typeface="Arial Black" pitchFamily="34" charset="0"/>
                <a:cs typeface="Courier New" pitchFamily="49" charset="0"/>
              </a:rPr>
              <a:t>Abandona la vía segura y cómoda. Lánzate a la ruta incierta, llena de enigmas e inseguridades y hazlo solitariamente.</a:t>
            </a: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wipe(up)">
                                      <p:cBhvr>
                                        <p:cTn id="7"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WINDOWS\Application Data\Microsoft\Media Catalog\Downloaded Clips\cl3a\j014500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1268" name="Text Box 4"/>
          <p:cNvSpPr txBox="1">
            <a:spLocks noChangeArrowheads="1"/>
          </p:cNvSpPr>
          <p:nvPr/>
        </p:nvSpPr>
        <p:spPr bwMode="auto">
          <a:xfrm>
            <a:off x="914400" y="2438400"/>
            <a:ext cx="7162800" cy="1311275"/>
          </a:xfrm>
          <a:prstGeom prst="rect">
            <a:avLst/>
          </a:prstGeom>
          <a:noFill/>
          <a:ln w="9525">
            <a:noFill/>
            <a:miter lim="800000"/>
            <a:headEnd/>
            <a:tailEnd/>
          </a:ln>
          <a:effectLst/>
        </p:spPr>
        <p:txBody>
          <a:bodyPr>
            <a:spAutoFit/>
          </a:bodyPr>
          <a:lstStyle/>
          <a:p>
            <a:pPr algn="ctr">
              <a:spcBef>
                <a:spcPct val="50000"/>
              </a:spcBef>
            </a:pPr>
            <a:r>
              <a:rPr lang="es-PA" sz="4000">
                <a:solidFill>
                  <a:srgbClr val="99CCFF"/>
                </a:solidFill>
                <a:latin typeface="Arial Black" pitchFamily="34" charset="0"/>
                <a:cs typeface="Courier New" pitchFamily="49" charset="0"/>
              </a:rPr>
              <a:t>Dios te acompañará y te dirá que camino tomar.</a:t>
            </a:r>
            <a:endParaRPr lang="es-ES" sz="4000">
              <a:solidFill>
                <a:srgbClr val="99CCFF"/>
              </a:solidFill>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barn(inHorizontal)">
                                      <p:cBhvr>
                                        <p:cTn id="7"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Mis documentos\Mis imágenes\Iconos con movimiento\R_cataractes.gif"/>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12293" name="Text Box 5"/>
          <p:cNvSpPr txBox="1">
            <a:spLocks noChangeArrowheads="1"/>
          </p:cNvSpPr>
          <p:nvPr/>
        </p:nvSpPr>
        <p:spPr bwMode="auto">
          <a:xfrm>
            <a:off x="0" y="0"/>
            <a:ext cx="6172200" cy="2771775"/>
          </a:xfrm>
          <a:prstGeom prst="rect">
            <a:avLst/>
          </a:prstGeom>
          <a:noFill/>
          <a:ln w="9525">
            <a:noFill/>
            <a:miter lim="800000"/>
            <a:headEnd/>
            <a:tailEnd/>
          </a:ln>
          <a:effectLst/>
        </p:spPr>
        <p:txBody>
          <a:bodyPr>
            <a:spAutoFit/>
          </a:bodyPr>
          <a:lstStyle/>
          <a:p>
            <a:pPr algn="ctr">
              <a:spcBef>
                <a:spcPct val="50000"/>
              </a:spcBef>
            </a:pPr>
            <a:r>
              <a:rPr lang="es-ES_tradnl" sz="4400">
                <a:solidFill>
                  <a:srgbClr val="66FFFF"/>
                </a:solidFill>
                <a:latin typeface="Arial Black" pitchFamily="34" charset="0"/>
              </a:rPr>
              <a:t>Si disfrutaste este correo, compártelo con tus amigos más especiales.</a:t>
            </a:r>
            <a:endParaRPr lang="es-ES" sz="4400">
              <a:solidFill>
                <a:srgbClr val="66FFFF"/>
              </a:solidFill>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12293"/>
                                        </p:tgtEl>
                                        <p:attrNameLst>
                                          <p:attrName>style.visibility</p:attrName>
                                        </p:attrNameLst>
                                      </p:cBhvr>
                                      <p:to>
                                        <p:strVal val="visible"/>
                                      </p:to>
                                    </p:set>
                                    <p:anim calcmode="lin" valueType="num">
                                      <p:cBhvr>
                                        <p:cTn id="7" dur="500" fill="hold"/>
                                        <p:tgtEl>
                                          <p:spTgt spid="12293"/>
                                        </p:tgtEl>
                                        <p:attrNameLst>
                                          <p:attrName>ppt_w</p:attrName>
                                        </p:attrNameLst>
                                      </p:cBhvr>
                                      <p:tavLst>
                                        <p:tav tm="0">
                                          <p:val>
                                            <p:strVal val="4*#ppt_w"/>
                                          </p:val>
                                        </p:tav>
                                        <p:tav tm="100000">
                                          <p:val>
                                            <p:strVal val="#ppt_w"/>
                                          </p:val>
                                        </p:tav>
                                      </p:tavLst>
                                    </p:anim>
                                    <p:anim calcmode="lin" valueType="num">
                                      <p:cBhvr>
                                        <p:cTn id="8" dur="500" fill="hold"/>
                                        <p:tgtEl>
                                          <p:spTgt spid="1229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olarsobreelpantano">
  <a:themeElements>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volarsobreelpantano</Template>
  <TotalTime>1</TotalTime>
  <Words>304</Words>
  <Application>Microsoft PowerPoint</Application>
  <PresentationFormat>Presentación en pantalla (4:3)</PresentationFormat>
  <Paragraphs>12</Paragraphs>
  <Slides>11</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11</vt:i4>
      </vt:variant>
    </vt:vector>
  </HeadingPairs>
  <TitlesOfParts>
    <vt:vector size="18" baseType="lpstr">
      <vt:lpstr>Times New Roman</vt:lpstr>
      <vt:lpstr>Broadway</vt:lpstr>
      <vt:lpstr>Baskerville Old Face</vt:lpstr>
      <vt:lpstr>Courier New</vt:lpstr>
      <vt:lpstr>Arial Black</vt:lpstr>
      <vt:lpstr>volarsobreelpantano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2017-09-23T08:24:49Z</dcterms:created>
  <dcterms:modified xsi:type="dcterms:W3CDTF">2017-09-23T08:26:13Z</dcterms:modified>
</cp:coreProperties>
</file>