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70" r:id="rId5"/>
    <p:sldId id="268" r:id="rId6"/>
    <p:sldId id="267" r:id="rId7"/>
    <p:sldId id="266" r:id="rId8"/>
    <p:sldId id="272" r:id="rId9"/>
    <p:sldId id="271" r:id="rId10"/>
    <p:sldId id="273" r:id="rId11"/>
    <p:sldId id="261" r:id="rId12"/>
    <p:sldId id="262" r:id="rId13"/>
    <p:sldId id="260" r:id="rId14"/>
    <p:sldId id="264" r:id="rId15"/>
    <p:sldId id="263" r:id="rId16"/>
    <p:sldId id="265" r:id="rId17"/>
    <p:sldId id="259" r:id="rId18"/>
    <p:sldId id="257" r:id="rId19"/>
    <p:sldId id="258" r:id="rId20"/>
    <p:sldId id="274" r:id="rId2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uxdrhIqmer1a1uEnxqKhw==" hashData="Ts3hzTz5SK9Tx9jRBFKi8T0YL3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E0373-8A15-444D-A199-51492E0DB30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3C5C6-0C95-4E08-872E-25E7BF85F2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00154-28A0-42E5-B106-E21533F7E4C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E89187-BDAD-4995-A4ED-820A4AB430D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8595C-0F61-4F3E-8816-FE43DDCF4B3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524F7-D139-44B1-9F19-9D9BCB96432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6C93D-ED8B-4DBC-BE4F-6BDA2C27E7B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55875-6688-4617-8644-AB65433E705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81E48-AB54-445D-8312-CBC570F4E78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C57B1-54E4-4CE3-BE25-DA40E185C27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D8DAA-A0D1-4950-9699-D182630E274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5C74A-4BE1-4F5C-82D2-F0F7CA5301D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5527AFA-4D3C-4186-8F2D-D0AF050180B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11CBB9-7CE0-49A3-8D74-7DF16E7FE10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052" name="Picture 4" descr="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011863" y="6613525"/>
            <a:ext cx="31321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1000" b="1">
                <a:solidFill>
                  <a:schemeClr val="bg1"/>
                </a:solidFill>
              </a:rPr>
              <a:t>cvonck@zeelandnet.nl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620713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000" b="1" i="1">
                <a:solidFill>
                  <a:schemeClr val="bg1"/>
                </a:solidFill>
              </a:rPr>
              <a:t>VIVIR</a:t>
            </a:r>
          </a:p>
        </p:txBody>
      </p:sp>
    </p:spTree>
  </p:cSld>
  <p:clrMapOvr>
    <a:masterClrMapping/>
  </p:clrMapOvr>
  <p:transition spd="slow" advTm="9000">
    <p:wheel spokes="8"/>
    <p:sndAc>
      <p:stSnd>
        <p:snd r:embed="rId2" name="Panfluit 1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076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260350"/>
            <a:ext cx="9144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/>
              <a:t>Vivir es... </a:t>
            </a:r>
            <a:br>
              <a:rPr lang="es-ES_tradnl" b="1"/>
            </a:br>
            <a:r>
              <a:rPr lang="es-ES_tradnl" b="1"/>
              <a:t>*Caminar por la calle sin tener miedo, </a:t>
            </a:r>
            <a:br>
              <a:rPr lang="es-ES_tradnl" b="1"/>
            </a:br>
            <a:r>
              <a:rPr lang="es-ES_tradnl" b="1"/>
              <a:t>*Saber decir que No, </a:t>
            </a:r>
            <a:br>
              <a:rPr lang="es-ES_tradnl" b="1"/>
            </a:br>
            <a:r>
              <a:rPr lang="es-ES_tradnl" b="1"/>
              <a:t>*Levantarse a cualquier hora y no sentirse culpable, </a:t>
            </a:r>
            <a:br>
              <a:rPr lang="es-ES_tradnl" b="1"/>
            </a:br>
            <a:r>
              <a:rPr lang="es-ES_tradnl" b="1"/>
              <a:t>*Comer cuando se tiene hambre, </a:t>
            </a:r>
            <a:br>
              <a:rPr lang="es-ES_tradnl" b="1"/>
            </a:br>
            <a:endParaRPr lang="nl-NL" b="1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100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692275" y="404813"/>
            <a:ext cx="59245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Saber decir que SI,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*Cumplir con las obligaciones sin sentirse obligado,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*Poder mirar a todos sin sentirse avergonzado,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*Estar contento con uno mismo,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nl-NL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5124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539750" y="476250"/>
            <a:ext cx="3803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*Tener miedos y superarlos,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*No tener miedo de tener miedo,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compartir lo que se tiene,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*Dar a los que amamos, </a:t>
            </a: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6148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95288" y="404813"/>
            <a:ext cx="6191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Tener tiempo para nosotros, </a:t>
            </a:r>
            <a:br>
              <a:rPr lang="nl-NL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*Caminar por la playa desierta y sentirse acompañado, </a:t>
            </a:r>
            <a:br>
              <a:rPr lang="nl-NL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*Tener amigos que nos quieran, </a:t>
            </a:r>
            <a:br>
              <a:rPr lang="nl-NL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*Poder conversar con nuestros hijos </a:t>
            </a: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7172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-1331913" y="333375"/>
            <a:ext cx="9144001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i="1"/>
              <a:t>Poder saber estar en silencio, </a:t>
            </a:r>
            <a:br>
              <a:rPr lang="es-ES_tradnl" b="1" i="1"/>
            </a:br>
            <a:r>
              <a:rPr lang="es-ES_tradnl" b="1" i="1"/>
              <a:t>*Saber que hay cosas que nos preocupan, </a:t>
            </a:r>
            <a:br>
              <a:rPr lang="es-ES_tradnl" b="1" i="1"/>
            </a:br>
            <a:r>
              <a:rPr lang="es-ES_tradnl" b="1" i="1"/>
              <a:t>*Saber que hay cosas que nos exceden,</a:t>
            </a:r>
            <a:r>
              <a:rPr lang="es-ES_tradnl"/>
              <a:t> </a:t>
            </a:r>
            <a:endParaRPr lang="nl-NL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8196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692150"/>
            <a:ext cx="42846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i="1"/>
              <a:t>Tener conciencia de que nos aman y </a:t>
            </a:r>
            <a:br>
              <a:rPr lang="es-ES_tradnl" b="1" i="1"/>
            </a:br>
            <a:r>
              <a:rPr lang="es-ES_tradnl" b="1" i="1"/>
              <a:t>No buscar que nos amen, </a:t>
            </a:r>
            <a:br>
              <a:rPr lang="es-ES_tradnl" b="1" i="1"/>
            </a:br>
            <a:r>
              <a:rPr lang="es-ES_tradnl" b="1" i="1"/>
              <a:t>*Sentir que estamos vivos,</a:t>
            </a:r>
            <a:r>
              <a:rPr lang="es-ES_tradnl"/>
              <a:t> </a:t>
            </a:r>
            <a:endParaRPr lang="nl-NL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9220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79388" y="5949950"/>
            <a:ext cx="89646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i="1">
                <a:solidFill>
                  <a:schemeClr val="bg1"/>
                </a:solidFill>
              </a:rPr>
              <a:t>*Saber aceptar lo que nos toca, </a:t>
            </a:r>
            <a:br>
              <a:rPr lang="es-ES_tradnl" b="1" i="1">
                <a:solidFill>
                  <a:schemeClr val="bg1"/>
                </a:solidFill>
              </a:rPr>
            </a:br>
            <a:r>
              <a:rPr lang="es-ES_tradnl" b="1" i="1">
                <a:solidFill>
                  <a:schemeClr val="bg1"/>
                </a:solidFill>
              </a:rPr>
              <a:t>*Reír y llorar cuando queremos,</a:t>
            </a:r>
            <a:r>
              <a:rPr lang="es-ES_tradnl">
                <a:solidFill>
                  <a:schemeClr val="bg1"/>
                </a:solidFill>
              </a:rPr>
              <a:t> </a:t>
            </a:r>
            <a:endParaRPr lang="nl-NL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0244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539750" y="549275"/>
            <a:ext cx="2922588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*Poder descansar sin que nos cansemos, </a:t>
            </a:r>
            <a:b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*Poder mirar las estrellas sin que nos olvidemos </a:t>
            </a:r>
            <a:b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nl-NL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1268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755650" y="1125538"/>
            <a:ext cx="5429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Poder mirar las estrellas sin que nos olvidemos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De nosotros, de nada, de nadie,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pedir perdón,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sufrir, Saber olvidar, </a:t>
            </a: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2292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323850" y="2133600"/>
            <a:ext cx="34607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*Saber perder, Saber ganar, </a:t>
            </a:r>
            <a:b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*Saber perdonar, Saber morir, </a:t>
            </a:r>
            <a:b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*Poder dar sin que nos importe, </a:t>
            </a:r>
            <a:br>
              <a:rPr lang="nl-NL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nl-NL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3316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476250"/>
            <a:ext cx="78120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i="1"/>
              <a:t>Saber que podemos equivocarnos, </a:t>
            </a:r>
            <a:br>
              <a:rPr lang="es-ES_tradnl" b="1" i="1"/>
            </a:br>
            <a:r>
              <a:rPr lang="es-ES_tradnl" b="1" i="1"/>
              <a:t>*Reconocer que hay personas que no nos quieren, </a:t>
            </a:r>
            <a:br>
              <a:rPr lang="es-ES_tradnl" b="1" i="1"/>
            </a:br>
            <a:r>
              <a:rPr lang="es-ES_tradnl" b="1" i="1"/>
              <a:t>*Saber soñar, pero sin vivir soñando,</a:t>
            </a:r>
            <a:r>
              <a:rPr lang="es-ES_tradnl"/>
              <a:t> </a:t>
            </a:r>
            <a:endParaRPr lang="nl-NL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4340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549275"/>
            <a:ext cx="9144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i="1"/>
              <a:t>*Poder mirar al mañana y no darle importancia, </a:t>
            </a:r>
            <a:br>
              <a:rPr lang="es-ES_tradnl" b="1" i="1"/>
            </a:br>
            <a:r>
              <a:rPr lang="es-ES_tradnl" b="1" i="1"/>
              <a:t>*No tener de que arrepentirse, pero saber hacerlo, </a:t>
            </a:r>
            <a:br>
              <a:rPr lang="es-ES_tradnl" b="1" i="1"/>
            </a:br>
            <a:r>
              <a:rPr lang="es-ES_tradnl" b="1" i="1"/>
              <a:t>*Aceptar al prójimo como es, </a:t>
            </a:r>
            <a:br>
              <a:rPr lang="es-ES_tradnl" b="1" i="1"/>
            </a:br>
            <a:r>
              <a:rPr lang="es-ES_tradnl" b="1" i="1"/>
              <a:t>*Saber comprender el llanto de los demás, </a:t>
            </a:r>
            <a:br>
              <a:rPr lang="es-ES_tradnl" b="1" i="1"/>
            </a:br>
            <a:endParaRPr lang="nl-NL" b="1" i="1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5364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260350"/>
            <a:ext cx="39243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i="1"/>
              <a:t>*Estar contento por lo que somos, </a:t>
            </a:r>
            <a:br>
              <a:rPr lang="es-ES_tradnl" b="1" i="1"/>
            </a:br>
            <a:r>
              <a:rPr lang="es-ES_tradnl" b="1" i="1"/>
              <a:t>*Saber jugar como los niños, </a:t>
            </a:r>
            <a:br>
              <a:rPr lang="es-ES_tradnl" b="1" i="1"/>
            </a:br>
            <a:r>
              <a:rPr lang="es-ES_tradnl" b="1" i="1"/>
              <a:t>*Tener conciencia de que somos poco, </a:t>
            </a:r>
            <a:br>
              <a:rPr lang="es-ES_tradnl" b="1" i="1"/>
            </a:br>
            <a:r>
              <a:rPr lang="es-ES_tradnl" b="1" i="1"/>
              <a:t>Pero también muy importantes, </a:t>
            </a:r>
            <a:br>
              <a:rPr lang="es-ES_tradnl" b="1" i="1"/>
            </a:br>
            <a:r>
              <a:rPr lang="es-ES_tradnl" b="1" i="1"/>
              <a:t>*Saber ser feliz y saberlo, </a:t>
            </a:r>
            <a:br>
              <a:rPr lang="es-ES_tradnl" b="1" i="1"/>
            </a:br>
            <a:endParaRPr lang="nl-NL" b="1" i="1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6388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547813" y="476250"/>
            <a:ext cx="43751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Saber que somos un mundo en el que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Cabe un Mundo,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*No mentirnos,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nl-NL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7412" name="Picture 4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547813" y="476250"/>
            <a:ext cx="48704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que para alguien somos un Mundo,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aceptar lo que nos dan,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*No exigir,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*Poder dar cuanto nos piden,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dar sin que nos pidan, </a:t>
            </a: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8436" name="Picture 4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68538" y="404813"/>
            <a:ext cx="31051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ser orgulloso,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ser humilde,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mirar a una mujer,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*Saber mirar a un hombre, </a:t>
            </a: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9460" name="Picture 4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900113" y="188913"/>
            <a:ext cx="54292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No tener miedo a nuestra libertad,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*No tener ataduras, pero amar las que tenemos,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*Poder y saber cambiar,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*Poder y saber: hacer, decir, pensar, amar: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TODO </a:t>
            </a:r>
            <a:b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nl-NL" b="1">
                <a:effectLst>
                  <a:outerShdw blurRad="38100" dist="38100" dir="2700000" algn="tl">
                    <a:srgbClr val="C0C0C0"/>
                  </a:outerShdw>
                </a:effectLst>
              </a:rPr>
              <a:t>Desconozco Su Autor 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IR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VIVIR</Template>
  <TotalTime>1</TotalTime>
  <Words>177</Words>
  <Application>Microsoft Office PowerPoint</Application>
  <PresentationFormat>Presentación en pantalla (4:3)</PresentationFormat>
  <Paragraphs>47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4" baseType="lpstr">
      <vt:lpstr>Arial</vt:lpstr>
      <vt:lpstr>Calibri</vt:lpstr>
      <vt:lpstr>Berlin Sans FB Demi</vt:lpstr>
      <vt:lpstr>VIVIR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2014-12-21T11:20:47Z</dcterms:created>
  <dcterms:modified xsi:type="dcterms:W3CDTF">2014-12-21T11:22:44Z</dcterms:modified>
</cp:coreProperties>
</file>