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5" r:id="rId32"/>
    <p:sldId id="284" r:id="rId33"/>
    <p:sldId id="287" r:id="rId34"/>
    <p:sldId id="288" r:id="rId3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288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24C15A-E131-4378-8D0F-FBE369F73FC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8134473"/>
      </p:ext>
    </p:extLst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7C49D0-CBC0-4660-AF94-6CF2A13C87E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0925686"/>
      </p:ext>
    </p:extLst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F8615C-470F-499A-82B1-A493572CB24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8332576"/>
      </p:ext>
    </p:extLst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0CE4A0-8E4F-4203-B5F5-981359BE87A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7184452"/>
      </p:ext>
    </p:extLst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689A74-3BEB-43AA-8281-A47A36ED96A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9199813"/>
      </p:ext>
    </p:extLst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276DAF-DA74-4F99-A3F0-5391314D52A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64618"/>
      </p:ext>
    </p:extLst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0CE782-27A6-4370-A357-053A856B1FB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0187396"/>
      </p:ext>
    </p:extLst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BA7023-23D9-4069-98FD-22B02EAE49D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8083076"/>
      </p:ext>
    </p:extLst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748D8E-A6A3-45CE-A757-16DCD1EAEDA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3990036"/>
      </p:ext>
    </p:extLst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6EA94D-A175-4C0F-80EE-D2EBE3B060F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3259376"/>
      </p:ext>
    </p:extLst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803F0A-5AF3-42F3-9700-882CBD97516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8210963"/>
      </p:ext>
    </p:extLst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430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98A8DF-966B-43AB-A427-CF047BA0216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197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539750" y="188913"/>
            <a:ext cx="8137525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  <a:defRPr/>
            </a:pPr>
            <a:r>
              <a:rPr lang="es-E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Decorated035 BT" pitchFamily="82" charset="0"/>
              </a:rPr>
              <a:t>RAMOS  GENERALES</a:t>
            </a:r>
          </a:p>
        </p:txBody>
      </p:sp>
      <p:pic>
        <p:nvPicPr>
          <p:cNvPr id="205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908050"/>
            <a:ext cx="7704137" cy="578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6011863" y="6092825"/>
            <a:ext cx="2089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Déjalo  correr</a:t>
            </a:r>
          </a:p>
        </p:txBody>
      </p:sp>
    </p:spTree>
  </p:cSld>
  <p:clrMapOvr>
    <a:masterClrMapping/>
  </p:clrMapOvr>
  <p:transition spd="med" advTm="6000">
    <p:random/>
    <p:sndAc>
      <p:stSnd loop="1">
        <p:snd r:embed="rId2" name="Luna llena - Jesse Coo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16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23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2774" grpId="0"/>
      <p:bldP spid="32774" grpId="1"/>
      <p:bldP spid="32774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6189663" cy="659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33375"/>
            <a:ext cx="6072188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221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083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6456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33375"/>
            <a:ext cx="7056437" cy="573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4964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7848600" cy="671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0"/>
            <a:ext cx="65293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0"/>
            <a:ext cx="7848600" cy="667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88913"/>
            <a:ext cx="7488238" cy="652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694363" cy="674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777163" cy="674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0"/>
            <a:ext cx="7777162" cy="663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96300" cy="640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88913"/>
            <a:ext cx="8135938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0"/>
            <a:ext cx="7993062" cy="532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ext Box 6"/>
          <p:cNvSpPr txBox="1">
            <a:spLocks noChangeArrowheads="1"/>
          </p:cNvSpPr>
          <p:nvPr/>
        </p:nvSpPr>
        <p:spPr bwMode="auto">
          <a:xfrm>
            <a:off x="684213" y="5229225"/>
            <a:ext cx="7775575" cy="130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4400">
                <a:solidFill>
                  <a:schemeClr val="bg1"/>
                </a:solidFill>
                <a:latin typeface="Times New Roman" panose="02020603050405020304" pitchFamily="18" charset="0"/>
              </a:rPr>
              <a:t>Cuando encuentres el amor,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sz="2400">
                <a:solidFill>
                  <a:schemeClr val="bg1"/>
                </a:solidFill>
                <a:latin typeface="Times New Roman" panose="02020603050405020304" pitchFamily="18" charset="0"/>
              </a:rPr>
              <a:t>No olvides a tus amigos.</a:t>
            </a: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77041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6e54d181783f6c5bac4810d3be366d911037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4802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5983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84248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7993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913"/>
            <a:ext cx="8424862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96850"/>
            <a:ext cx="8207375" cy="666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913"/>
            <a:ext cx="8424862" cy="631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5" descr="C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92825"/>
            <a:ext cx="620712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539750" y="5445125"/>
            <a:ext cx="2638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fld id="{597DF707-9FA8-4C29-8791-E05DEE7B131B}" type="datetime2">
              <a:rPr lang="es-UY" sz="14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pPr>
                <a:defRPr/>
              </a:pPr>
              <a:t>viernes, 08 de septiembre de 2017</a:t>
            </a:fld>
            <a:endParaRPr lang="es-PE" sz="1400" b="1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6143625" y="5589588"/>
            <a:ext cx="12080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fld id="{143FE2AB-58C6-4484-9CA6-ABD2FF312027}" type="datetime13">
              <a:rPr lang="es-UY" sz="14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pPr>
                <a:defRPr/>
              </a:pPr>
              <a:t>11:59:40 a.m.</a:t>
            </a:fld>
            <a:endParaRPr lang="es-PE" sz="1400" b="1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33796" name="Rectangle 6"/>
          <p:cNvSpPr>
            <a:spLocks noChangeArrowheads="1"/>
          </p:cNvSpPr>
          <p:nvPr/>
        </p:nvSpPr>
        <p:spPr bwMode="auto">
          <a:xfrm>
            <a:off x="2143125" y="1701800"/>
            <a:ext cx="25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latin typeface="Comic Sans MS" panose="030F0702030302020204" pitchFamily="66" charset="0"/>
              </a:rPr>
              <a:t> 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1571625" y="6119813"/>
            <a:ext cx="5715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000" b="1" dirty="0">
                <a:solidFill>
                  <a:schemeClr val="bg1"/>
                </a:solidFill>
                <a:latin typeface="Arial" charset="0"/>
              </a:rPr>
              <a:t> No sé quién realizó este  PowerPoint (pps)  </a:t>
            </a:r>
          </a:p>
          <a:p>
            <a:pPr algn="ctr">
              <a:defRPr/>
            </a:pPr>
            <a:r>
              <a:rPr lang="es-ES" sz="1000" b="1" dirty="0">
                <a:solidFill>
                  <a:schemeClr val="bg1"/>
                </a:solidFill>
                <a:latin typeface="Arial" charset="0"/>
              </a:rPr>
              <a:t>que estoy reenviando con gratitud a su “autor desconocido” </a:t>
            </a:r>
            <a:endParaRPr lang="es-ES" sz="1000" b="1" dirty="0">
              <a:latin typeface="Arial" charset="0"/>
            </a:endParaRPr>
          </a:p>
          <a:p>
            <a:pPr>
              <a:defRPr/>
            </a:pPr>
            <a:endParaRPr lang="es-ES" sz="1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3798" name="7 Rectángulo"/>
          <p:cNvSpPr>
            <a:spLocks noChangeArrowheads="1"/>
          </p:cNvSpPr>
          <p:nvPr/>
        </p:nvSpPr>
        <p:spPr bwMode="auto">
          <a:xfrm>
            <a:off x="323850" y="260350"/>
            <a:ext cx="8496300" cy="535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HN"/>
              <a:t> </a:t>
            </a:r>
          </a:p>
          <a:p>
            <a:pPr eaLnBrk="1" hangingPunct="1"/>
            <a:r>
              <a:rPr lang="es-HN" b="1">
                <a:solidFill>
                  <a:schemeClr val="bg1"/>
                </a:solidFill>
              </a:rPr>
              <a:t>Feliz día del amigo</a:t>
            </a:r>
            <a:endParaRPr lang="es-HN">
              <a:solidFill>
                <a:schemeClr val="bg1"/>
              </a:solidFill>
            </a:endParaRPr>
          </a:p>
          <a:p>
            <a:pPr eaLnBrk="1" hangingPunct="1"/>
            <a:r>
              <a:rPr lang="es-HN"/>
              <a:t> </a:t>
            </a:r>
            <a:endParaRPr lang="es-HN">
              <a:solidFill>
                <a:schemeClr val="bg1"/>
              </a:solidFill>
            </a:endParaRPr>
          </a:p>
          <a:p>
            <a:pPr eaLnBrk="1" hangingPunct="1"/>
            <a:r>
              <a:rPr lang="es-HN">
                <a:solidFill>
                  <a:schemeClr val="bg1"/>
                </a:solidFill>
              </a:rPr>
              <a:t>Valoro muchísimo tu amistad </a:t>
            </a:r>
            <a:br>
              <a:rPr lang="es-HN">
                <a:solidFill>
                  <a:schemeClr val="bg1"/>
                </a:solidFill>
              </a:rPr>
            </a:br>
            <a:r>
              <a:rPr lang="es-HN">
                <a:solidFill>
                  <a:schemeClr val="bg1"/>
                </a:solidFill>
              </a:rPr>
              <a:t>Los amigos, a veces, no necesitan palabras.... Solo con mirarse se dicen mil cosas y comparten una manera especial de ver la vida.</a:t>
            </a:r>
            <a:br>
              <a:rPr lang="es-HN">
                <a:solidFill>
                  <a:schemeClr val="bg1"/>
                </a:solidFill>
              </a:rPr>
            </a:br>
            <a:r>
              <a:rPr lang="es-HN">
                <a:solidFill>
                  <a:schemeClr val="bg1"/>
                </a:solidFill>
              </a:rPr>
              <a:t>Los amigos, a veces, se dicen palabras duras, discuten,se hieren y se reconcilian con un abrazo. </a:t>
            </a:r>
            <a:br>
              <a:rPr lang="es-HN">
                <a:solidFill>
                  <a:schemeClr val="bg1"/>
                </a:solidFill>
              </a:rPr>
            </a:br>
            <a:r>
              <a:rPr lang="es-HN">
                <a:solidFill>
                  <a:schemeClr val="bg1"/>
                </a:solidFill>
              </a:rPr>
              <a:t>Los amigos siempre dicen la verdad, con amor, aunque duela un poco, aunque no sea sencillo.</a:t>
            </a:r>
            <a:br>
              <a:rPr lang="es-HN">
                <a:solidFill>
                  <a:schemeClr val="bg1"/>
                </a:solidFill>
              </a:rPr>
            </a:br>
            <a:r>
              <a:rPr lang="es-HN">
                <a:solidFill>
                  <a:schemeClr val="bg1"/>
                </a:solidFill>
              </a:rPr>
              <a:t>Los amigos son dos almas que aprenden juntas la sinceridad, la solidaridad, la alegría.</a:t>
            </a:r>
            <a:br>
              <a:rPr lang="es-HN">
                <a:solidFill>
                  <a:schemeClr val="bg1"/>
                </a:solidFill>
              </a:rPr>
            </a:br>
            <a:r>
              <a:rPr lang="es-HN">
                <a:solidFill>
                  <a:schemeClr val="bg1"/>
                </a:solidFill>
              </a:rPr>
              <a:t>Tu y yo somos amigos, y quiero que esta amistad nunca termine.</a:t>
            </a:r>
            <a:br>
              <a:rPr lang="es-HN">
                <a:solidFill>
                  <a:schemeClr val="bg1"/>
                </a:solidFill>
              </a:rPr>
            </a:br>
            <a:r>
              <a:rPr lang="es-HN">
                <a:solidFill>
                  <a:schemeClr val="bg1"/>
                </a:solidFill>
              </a:rPr>
              <a:t>Por eso, necesitamos estar de acuerdo en ser siempre sinceros el uno con el otro, en compartir nuestros buenos y malos momentos, en la necesidad de ayudarnos con nuestros errores.</a:t>
            </a:r>
            <a:br>
              <a:rPr lang="es-HN">
                <a:solidFill>
                  <a:schemeClr val="bg1"/>
                </a:solidFill>
              </a:rPr>
            </a:br>
            <a:r>
              <a:rPr lang="es-HN">
                <a:solidFill>
                  <a:schemeClr val="bg1"/>
                </a:solidFill>
              </a:rPr>
              <a:t>Tu y yo somos amigos y esta amistad es uno de los TESOROS </a:t>
            </a:r>
            <a:r>
              <a:rPr lang="es-HN"/>
              <a:t>más grandes de la vida.</a:t>
            </a:r>
            <a:br>
              <a:rPr lang="es-HN"/>
            </a:br>
            <a:r>
              <a:rPr lang="es-HN"/>
              <a:t>Aprendamos juntos a conservarla, a cultivarla y crezcamos con ella. 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</Words>
  <Application>Microsoft Office PowerPoint</Application>
  <PresentationFormat>Presentación en pantalla (4:3)</PresentationFormat>
  <Paragraphs>15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40" baseType="lpstr">
      <vt:lpstr>Arial</vt:lpstr>
      <vt:lpstr>Calibri</vt:lpstr>
      <vt:lpstr>Decorated035 BT</vt:lpstr>
      <vt:lpstr>Times New Roman</vt:lpstr>
      <vt:lpstr>Comic Sans MS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</cp:revision>
  <dcterms:created xsi:type="dcterms:W3CDTF">2011-03-20T03:41:54Z</dcterms:created>
  <dcterms:modified xsi:type="dcterms:W3CDTF">2017-09-08T11:01:55Z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000800be25000000000001024110</vt:lpwstr>
  </property>
</Properties>
</file>