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6" r:id="rId4"/>
    <p:sldId id="259" r:id="rId5"/>
    <p:sldId id="260" r:id="rId6"/>
    <p:sldId id="261" r:id="rId7"/>
    <p:sldId id="262" r:id="rId8"/>
    <p:sldId id="258" r:id="rId9"/>
    <p:sldId id="269" r:id="rId10"/>
    <p:sldId id="268" r:id="rId11"/>
    <p:sldId id="267" r:id="rId12"/>
    <p:sldId id="264" r:id="rId13"/>
    <p:sldId id="265" r:id="rId14"/>
    <p:sldId id="263" r:id="rId15"/>
    <p:sldId id="257" r:id="rId16"/>
    <p:sldId id="266" r:id="rId17"/>
    <p:sldId id="272" r:id="rId18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TnvLNmvILuCLOTFBN0J+A" hashData="dlpNSSfA66ygHHcMlkx7b4PJ1E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napVertSplitter="1" vertBarState="minimized" horzBarState="maximized">
    <p:restoredLeft sz="34578" autoAdjust="0"/>
    <p:restoredTop sz="8644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A8D04-2904-4583-A697-51CCB27A863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chemeClr val="tx1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76371CE-17F8-460A-B4F7-11A73F4F35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Villa\Local%20Settings\Temporary%20Internet%20Files\Content.IE5\CPAF0TY7\MSj00743170000%5b1%5d.mi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124075" y="1268413"/>
            <a:ext cx="4679950" cy="411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8800">
                <a:solidFill>
                  <a:schemeClr val="bg1"/>
                </a:solidFill>
                <a:latin typeface="Chiller" pitchFamily="82" charset="0"/>
              </a:rPr>
              <a:t>EL ABRAZO</a:t>
            </a:r>
          </a:p>
          <a:p>
            <a:pPr algn="ctr"/>
            <a:r>
              <a:rPr lang="fr-CA" sz="8800">
                <a:solidFill>
                  <a:schemeClr val="bg1"/>
                </a:solidFill>
                <a:latin typeface="Chiller" pitchFamily="82" charset="0"/>
              </a:rPr>
              <a:t>SALVADOR </a:t>
            </a:r>
          </a:p>
          <a:p>
            <a:pPr algn="ctr"/>
            <a:r>
              <a:rPr lang="fr-CA" sz="8800">
                <a:solidFill>
                  <a:schemeClr val="bg1"/>
                </a:solidFill>
                <a:latin typeface="Chiller" pitchFamily="82" charset="0"/>
              </a:rPr>
              <a:t>DE VIDAS</a:t>
            </a:r>
          </a:p>
        </p:txBody>
      </p:sp>
      <p:pic>
        <p:nvPicPr>
          <p:cNvPr id="16415" name="MSj00743170000[1]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4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" showWhenStopped="0">
                <p:cTn id="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415"/>
                </p:tgtEl>
              </p:cMediaNode>
            </p:audio>
          </p:childTnLst>
        </p:cTn>
      </p:par>
    </p:tnLst>
    <p:bldLst>
      <p:bldP spid="1638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5607050" cy="5688013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5508625" y="1747838"/>
            <a:ext cx="404812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r-CA" sz="1000"/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Se ha comprobado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que todos necesitamos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contacto físico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para sentirnos bien,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y una de las formas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más importantes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de contacto físico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es el abrazo.</a:t>
            </a:r>
          </a:p>
          <a:p>
            <a:pPr algn="ctr" eaLnBrk="0" hangingPunct="0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 eaLnBrk="0" hangingPunct="0"/>
            <a:endParaRPr lang="fr-CA" sz="2000">
              <a:latin typeface="Kristen ITC" pitchFamily="66" charset="0"/>
            </a:endParaRPr>
          </a:p>
          <a:p>
            <a:pPr algn="ctr" eaLnBrk="0" hangingPunct="0"/>
            <a:r>
              <a:rPr lang="fr-CA" sz="1000"/>
              <a:t/>
            </a:r>
            <a:br>
              <a:rPr lang="fr-CA" sz="1000"/>
            </a:br>
            <a:endParaRPr lang="fr-CA" sz="900"/>
          </a:p>
        </p:txBody>
      </p:sp>
      <p:pic>
        <p:nvPicPr>
          <p:cNvPr id="2058" name="Picture 10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177323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55650" y="4941888"/>
            <a:ext cx="77057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Cuando nos tocamos y nos abrazamos, llevamos vida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 nuestros sentidos y reafirmamos la confianza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en nuestros propios sentimientos.</a:t>
            </a:r>
            <a:br>
              <a:rPr lang="fr-CA" sz="2000" b="1">
                <a:solidFill>
                  <a:schemeClr val="bg1"/>
                </a:solidFill>
                <a:latin typeface="Kristen ITC" pitchFamily="66" charset="0"/>
              </a:rPr>
            </a:br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Algunas veces NO encontramos las palabras adecuadas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para expresar lo que sentimos, el abrazo es la mejor manera. </a:t>
            </a:r>
          </a:p>
        </p:txBody>
      </p:sp>
      <p:pic>
        <p:nvPicPr>
          <p:cNvPr id="5128" name="Picture 8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404813"/>
            <a:ext cx="4392612" cy="4392612"/>
          </a:xfrm>
          <a:prstGeom prst="rect">
            <a:avLst/>
          </a:prstGeom>
          <a:noFill/>
        </p:spPr>
      </p:pic>
      <p:pic>
        <p:nvPicPr>
          <p:cNvPr id="5130" name="Picture 10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4797425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95288" y="260350"/>
            <a:ext cx="842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Hay veces, que no nos atrevemos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 decir lo que sentimos,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ya sea por timidez o porque los sentimientos nos abruman,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en esos casos se puede contar con el idioma de los abrazos.</a:t>
            </a:r>
            <a:r>
              <a:rPr lang="fr-CA" sz="2000" b="1">
                <a:latin typeface="Kristen ITC" pitchFamily="66" charset="0"/>
              </a:rPr>
              <a:t> </a:t>
            </a:r>
          </a:p>
        </p:txBody>
      </p:sp>
      <p:pic>
        <p:nvPicPr>
          <p:cNvPr id="6150" name="Picture 6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773238"/>
            <a:ext cx="4824413" cy="4492625"/>
          </a:xfrm>
          <a:prstGeom prst="rect">
            <a:avLst/>
          </a:prstGeom>
          <a:noFill/>
        </p:spPr>
      </p:pic>
      <p:pic>
        <p:nvPicPr>
          <p:cNvPr id="6152" name="Picture 8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260350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468313" y="1773238"/>
            <a:ext cx="29337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Los abrazos,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además de hacernos sentir bien,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se emplean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para aliviar el dolor,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 la depresión y la ansiedad.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Provocan alteraciones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 fisiológicas positivas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en quien toca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y en quien es tocado.</a:t>
            </a:r>
            <a:r>
              <a:rPr lang="fr-CA" sz="2000">
                <a:solidFill>
                  <a:schemeClr val="bg1"/>
                </a:solidFill>
                <a:latin typeface="Kristen ITC" pitchFamily="66" charset="0"/>
              </a:rPr>
              <a:t> </a:t>
            </a:r>
          </a:p>
        </p:txBody>
      </p:sp>
      <p:pic>
        <p:nvPicPr>
          <p:cNvPr id="7176" name="Picture 8" descr="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836613"/>
            <a:ext cx="4954587" cy="4968875"/>
          </a:xfrm>
          <a:prstGeom prst="rect">
            <a:avLst/>
          </a:prstGeom>
          <a:noFill/>
        </p:spPr>
      </p:pic>
      <p:pic>
        <p:nvPicPr>
          <p:cNvPr id="7177" name="Picture 9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55733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067175" y="4076700"/>
            <a:ext cx="493236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Acrecienta la voluntad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de vivir en los enfermos.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Pues debes saber 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que CUATRO abrazos al día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son necesarios para sobrevivir,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OCHO para mantenerse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y DOCE para crecer como personas.</a:t>
            </a:r>
            <a:r>
              <a:rPr lang="fr-CA" b="1">
                <a:solidFill>
                  <a:schemeClr val="bg1"/>
                </a:solidFill>
              </a:rPr>
              <a:t/>
            </a:r>
            <a:br>
              <a:rPr lang="fr-CA" b="1">
                <a:solidFill>
                  <a:schemeClr val="bg1"/>
                </a:solidFill>
              </a:rPr>
            </a:br>
            <a:endParaRPr lang="fr-CA" b="1">
              <a:solidFill>
                <a:schemeClr val="bg1"/>
              </a:solidFill>
            </a:endParaRPr>
          </a:p>
        </p:txBody>
      </p:sp>
      <p:pic>
        <p:nvPicPr>
          <p:cNvPr id="8200" name="Picture 8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49275"/>
            <a:ext cx="4392612" cy="4379913"/>
          </a:xfrm>
          <a:prstGeom prst="rect">
            <a:avLst/>
          </a:prstGeom>
          <a:noFill/>
        </p:spPr>
      </p:pic>
      <p:pic>
        <p:nvPicPr>
          <p:cNvPr id="8201" name="Picture 9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933825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2" name="Rectangle 26"/>
          <p:cNvSpPr>
            <a:spLocks noChangeArrowheads="1"/>
          </p:cNvSpPr>
          <p:nvPr/>
        </p:nvSpPr>
        <p:spPr bwMode="auto">
          <a:xfrm>
            <a:off x="2124075" y="333375"/>
            <a:ext cx="49244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2400" b="1">
                <a:solidFill>
                  <a:schemeClr val="bg1"/>
                </a:solidFill>
                <a:latin typeface="Kristen ITC" pitchFamily="66" charset="0"/>
              </a:rPr>
              <a:t>¿</a:t>
            </a:r>
            <a:r>
              <a:rPr lang="fr-CA" sz="2800">
                <a:solidFill>
                  <a:schemeClr val="bg1"/>
                </a:solidFill>
                <a:latin typeface="Kristen ITC" pitchFamily="66" charset="0"/>
              </a:rPr>
              <a:t>Que nos brinda un abrazo?</a:t>
            </a:r>
            <a:r>
              <a:rPr lang="fr-CA" sz="2800">
                <a:latin typeface="Kristen ITC" pitchFamily="66" charset="0"/>
              </a:rPr>
              <a:t/>
            </a:r>
            <a:br>
              <a:rPr lang="fr-CA" sz="2800">
                <a:latin typeface="Kristen ITC" pitchFamily="66" charset="0"/>
              </a:rPr>
            </a:br>
            <a:endParaRPr lang="fr-CA" sz="2800">
              <a:latin typeface="Kristen ITC" pitchFamily="66" charset="0"/>
            </a:endParaRPr>
          </a:p>
        </p:txBody>
      </p:sp>
      <p:pic>
        <p:nvPicPr>
          <p:cNvPr id="4123" name="Picture 27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052513"/>
            <a:ext cx="5124450" cy="5183187"/>
          </a:xfrm>
          <a:prstGeom prst="rect">
            <a:avLst/>
          </a:prstGeom>
          <a:noFill/>
        </p:spPr>
      </p:pic>
      <p:pic>
        <p:nvPicPr>
          <p:cNvPr id="4124" name="Picture 28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333375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1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692150"/>
            <a:ext cx="4702175" cy="46355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1550" y="5241925"/>
            <a:ext cx="66976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El sentirnos protegidos es importante para todos,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pero lo es más para los niños y los ancianos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quienes dependen del amor de quienes los rodean.</a:t>
            </a:r>
            <a:br>
              <a:rPr lang="fr-CA" sz="2000" b="1">
                <a:solidFill>
                  <a:schemeClr val="bg1"/>
                </a:solidFill>
                <a:latin typeface="Kristen ITC" pitchFamily="66" charset="0"/>
              </a:rPr>
            </a:br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95288" y="2565400"/>
            <a:ext cx="2968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3200" b="1">
                <a:solidFill>
                  <a:schemeClr val="bg1"/>
                </a:solidFill>
                <a:latin typeface="Jokerman" pitchFamily="82" charset="0"/>
              </a:rPr>
              <a:t>PROTECCION</a:t>
            </a:r>
          </a:p>
        </p:txBody>
      </p:sp>
      <p:pic>
        <p:nvPicPr>
          <p:cNvPr id="15367" name="Picture 7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42093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3375"/>
            <a:ext cx="4497387" cy="4535488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87450" y="4937125"/>
            <a:ext cx="7056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Todos necesitamos sentirnos seguros.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Si no lo conseguimos actuamos de forma ineficiente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y nuestras relaciones interpersonales declinan.</a:t>
            </a:r>
            <a:br>
              <a:rPr lang="fr-CA" sz="2000" b="1">
                <a:solidFill>
                  <a:schemeClr val="bg1"/>
                </a:solidFill>
                <a:latin typeface="Kristen ITC" pitchFamily="66" charset="0"/>
              </a:rPr>
            </a:br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5651500" y="2565400"/>
            <a:ext cx="2592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3200" b="1">
                <a:solidFill>
                  <a:schemeClr val="bg1"/>
                </a:solidFill>
                <a:latin typeface="Jokerman" pitchFamily="82" charset="0"/>
              </a:rPr>
              <a:t>SEGURIDAD</a:t>
            </a:r>
          </a:p>
        </p:txBody>
      </p:sp>
      <p:pic>
        <p:nvPicPr>
          <p:cNvPr id="14343" name="Picture 7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42093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4460875" cy="4537075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4632325"/>
            <a:ext cx="9361488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fr-CA" sz="2000">
                <a:solidFill>
                  <a:schemeClr val="bg1"/>
                </a:solidFill>
                <a:latin typeface="Kristen ITC" pitchFamily="66" charset="0"/>
              </a:rPr>
              <a:t> </a:t>
            </a:r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La confianza nos puede hacer avanzar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cuando el miedo se impone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 nuestro deseo de participar con entusiasmo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en algún desafío de la vida.</a:t>
            </a:r>
            <a:br>
              <a:rPr lang="fr-CA" sz="2000" b="1">
                <a:solidFill>
                  <a:schemeClr val="bg1"/>
                </a:solidFill>
                <a:latin typeface="Kristen ITC" pitchFamily="66" charset="0"/>
              </a:rPr>
            </a:br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724525" y="2492375"/>
            <a:ext cx="2795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3200" b="1">
                <a:solidFill>
                  <a:schemeClr val="bg1"/>
                </a:solidFill>
                <a:latin typeface="Jokerman" pitchFamily="82" charset="0"/>
              </a:rPr>
              <a:t>CONFIANZA</a:t>
            </a:r>
          </a:p>
        </p:txBody>
      </p:sp>
      <p:pic>
        <p:nvPicPr>
          <p:cNvPr id="13319" name="Picture 7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349500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4824412" cy="4700587"/>
          </a:xfrm>
          <a:prstGeom prst="rect">
            <a:avLst/>
          </a:prstGeom>
          <a:noFill/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116013" y="5013325"/>
            <a:ext cx="72009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Cuando transferimos nuestra energía con un abrazo,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aumentan nuestras propias fuerzas.</a:t>
            </a:r>
            <a:br>
              <a:rPr lang="fr-CA" sz="2000" b="1">
                <a:solidFill>
                  <a:schemeClr val="bg1"/>
                </a:solidFill>
                <a:latin typeface="Kristen ITC" pitchFamily="66" charset="0"/>
              </a:rPr>
            </a:br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651500" y="2636838"/>
            <a:ext cx="27352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3200" b="1">
                <a:solidFill>
                  <a:schemeClr val="bg1"/>
                </a:solidFill>
                <a:latin typeface="Jokerman" pitchFamily="82" charset="0"/>
              </a:rPr>
              <a:t>FORTALEZA</a:t>
            </a:r>
          </a:p>
        </p:txBody>
      </p:sp>
      <p:pic>
        <p:nvPicPr>
          <p:cNvPr id="10247" name="Picture 7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492375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476250"/>
            <a:ext cx="4583113" cy="4608513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971550" y="5229225"/>
            <a:ext cx="7273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fr-CA" sz="2000">
                <a:solidFill>
                  <a:schemeClr val="bg1"/>
                </a:solidFill>
                <a:latin typeface="Kristen ITC" pitchFamily="66" charset="0"/>
              </a:rPr>
              <a:t> </a:t>
            </a:r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El contacto físico y el abrazo imparten una energía vital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capaz de sanar o aliviar dolencias menores.</a:t>
            </a:r>
            <a:br>
              <a:rPr lang="fr-CA" sz="2000" b="1">
                <a:solidFill>
                  <a:schemeClr val="bg1"/>
                </a:solidFill>
                <a:latin typeface="Kristen ITC" pitchFamily="66" charset="0"/>
              </a:rPr>
            </a:br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476375" y="2565400"/>
            <a:ext cx="1622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3200" b="1">
                <a:solidFill>
                  <a:schemeClr val="bg1"/>
                </a:solidFill>
                <a:latin typeface="Jokerman" pitchFamily="82" charset="0"/>
              </a:rPr>
              <a:t>SALUD</a:t>
            </a:r>
          </a:p>
        </p:txBody>
      </p:sp>
      <p:pic>
        <p:nvPicPr>
          <p:cNvPr id="11271" name="Picture 7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242093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908050"/>
            <a:ext cx="4608513" cy="4608513"/>
          </a:xfrm>
          <a:prstGeom prst="rect">
            <a:avLst/>
          </a:prstGeom>
          <a:noFill/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5516563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endParaRPr lang="fr-CA" sz="2000" b="1">
              <a:solidFill>
                <a:schemeClr val="bg1"/>
              </a:solidFill>
              <a:latin typeface="Kristen ITC" pitchFamily="66" charset="0"/>
            </a:endParaRP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 Mediante el abrazo podemos transmitir un mensaje de reconocimiento </a:t>
            </a:r>
          </a:p>
          <a:p>
            <a:pPr algn="ctr" eaLnBrk="0" hangingPunct="0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al valor y la excelencia de cada individuo.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484438" y="260350"/>
            <a:ext cx="42862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CA" sz="3200" b="1">
                <a:solidFill>
                  <a:schemeClr val="bg1"/>
                </a:solidFill>
                <a:latin typeface="Jokerman" pitchFamily="82" charset="0"/>
              </a:rPr>
              <a:t>AUTOVALORACION</a:t>
            </a:r>
          </a:p>
        </p:txBody>
      </p:sp>
      <p:pic>
        <p:nvPicPr>
          <p:cNvPr id="9223" name="Picture 7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88913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4D4D4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3076" name="Picture 4" descr="abrazosalvad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296863"/>
            <a:ext cx="4894263" cy="6561137"/>
          </a:xfrm>
          <a:prstGeom prst="rect">
            <a:avLst/>
          </a:prstGeom>
          <a:noFill/>
        </p:spPr>
      </p:pic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1763713" y="6253163"/>
            <a:ext cx="6264275" cy="604837"/>
          </a:xfrm>
          <a:prstGeom prst="rect">
            <a:avLst/>
          </a:prstGeom>
          <a:solidFill>
            <a:srgbClr val="4D4D4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087" name="Picture 15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692150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836613"/>
            <a:ext cx="5026025" cy="5041900"/>
          </a:xfrm>
          <a:prstGeom prst="rect">
            <a:avLst/>
          </a:prstGeom>
          <a:noFill/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50825" y="1268413"/>
            <a:ext cx="315595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000" b="1">
                <a:solidFill>
                  <a:schemeClr val="bg1"/>
                </a:solidFill>
                <a:latin typeface="Jokerman" pitchFamily="82" charset="0"/>
              </a:rPr>
              <a:t>UN ABRAZO</a:t>
            </a:r>
          </a:p>
          <a:p>
            <a:pPr algn="ctr"/>
            <a:endParaRPr lang="fr-CA" sz="2000" b="1">
              <a:solidFill>
                <a:schemeClr val="bg1"/>
              </a:solidFill>
              <a:latin typeface="Jokerman" pitchFamily="82" charset="0"/>
            </a:endParaRP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Hace y Dice Muchisimo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abraza a tu amigo,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abraza a tu ser querido,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abraza a tus </a:t>
            </a:r>
            <a:r>
              <a:rPr lang="fr-CA" b="1">
                <a:solidFill>
                  <a:schemeClr val="bg1"/>
                </a:solidFill>
                <a:latin typeface="Kristen ITC" pitchFamily="66" charset="0"/>
              </a:rPr>
              <a:t>niños</a:t>
            </a:r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,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abraza a tus viejos,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abraza a tu mascota…</a:t>
            </a:r>
            <a:r>
              <a:rPr lang="fr-CA" sz="2000">
                <a:solidFill>
                  <a:schemeClr val="bg1"/>
                </a:solidFill>
                <a:latin typeface="Kristen ITC" pitchFamily="66" charset="0"/>
              </a:rPr>
              <a:t>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Jokerman" pitchFamily="82" charset="0"/>
              </a:rPr>
              <a:t>ABRAZALO TODO</a:t>
            </a:r>
          </a:p>
          <a:p>
            <a:pPr algn="ctr"/>
            <a:endParaRPr lang="fr-CA" sz="2000" b="1">
              <a:solidFill>
                <a:schemeClr val="bg1"/>
              </a:solidFill>
              <a:latin typeface="Jokerman" pitchFamily="82" charset="0"/>
            </a:endParaRPr>
          </a:p>
          <a:p>
            <a:pPr algn="ctr"/>
            <a:endParaRPr lang="fr-CA" sz="2000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12297" name="Picture 9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052513"/>
            <a:ext cx="495300" cy="438150"/>
          </a:xfrm>
          <a:prstGeom prst="rect">
            <a:avLst/>
          </a:prstGeom>
          <a:noFill/>
        </p:spPr>
      </p:pic>
      <p:pic>
        <p:nvPicPr>
          <p:cNvPr id="12298" name="Picture 10" descr="x1pAdjo0uCo2H1fSfWkf-f-DRNDcKP78jdYuDqbARjl4aVh5JThSAoJsqU-b2-O-G1xsU1BAFo6he-bhCSmwU5yohixwIJZQELLE4ie_V2bNUrAVkuNMWLkm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08500"/>
            <a:ext cx="495300" cy="438150"/>
          </a:xfrm>
          <a:prstGeom prst="rect">
            <a:avLst/>
          </a:prstGeom>
          <a:noFill/>
        </p:spPr>
      </p:pic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250825" y="4508500"/>
            <a:ext cx="33369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Y este AbrazoToToTe 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es todito para ti….</a:t>
            </a:r>
          </a:p>
          <a:p>
            <a:pPr algn="ctr"/>
            <a:r>
              <a:rPr lang="fr-CA" sz="2000" b="1">
                <a:solidFill>
                  <a:schemeClr val="bg1"/>
                </a:solidFill>
                <a:latin typeface="Kristen ITC" pitchFamily="66" charset="0"/>
              </a:rPr>
              <a:t>!!DISFRUTALO!!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  <p:bldP spid="122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90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pp900</Template>
  <TotalTime>1</TotalTime>
  <Words>399</Words>
  <Application>Microsoft Office PowerPoint</Application>
  <PresentationFormat>Presentación en pantalla (4:3)</PresentationFormat>
  <Paragraphs>110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Chiller</vt:lpstr>
      <vt:lpstr>Kristen ITC</vt:lpstr>
      <vt:lpstr>Jokerman</vt:lpstr>
      <vt:lpstr>Agency FB</vt:lpstr>
      <vt:lpstr>pp900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2014-01-03T14:24:23Z</dcterms:created>
  <dcterms:modified xsi:type="dcterms:W3CDTF">2014-01-03T14:26:13Z</dcterms:modified>
</cp:coreProperties>
</file>