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304" r:id="rId4"/>
    <p:sldId id="261" r:id="rId5"/>
    <p:sldId id="263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80" r:id="rId14"/>
    <p:sldId id="281" r:id="rId15"/>
    <p:sldId id="282" r:id="rId16"/>
    <p:sldId id="284" r:id="rId17"/>
    <p:sldId id="285" r:id="rId18"/>
    <p:sldId id="286" r:id="rId19"/>
    <p:sldId id="287" r:id="rId20"/>
    <p:sldId id="289" r:id="rId21"/>
    <p:sldId id="290" r:id="rId22"/>
    <p:sldId id="291" r:id="rId23"/>
    <p:sldId id="292" r:id="rId24"/>
    <p:sldId id="294" r:id="rId25"/>
    <p:sldId id="296" r:id="rId26"/>
    <p:sldId id="298" r:id="rId27"/>
    <p:sldId id="299" r:id="rId28"/>
    <p:sldId id="307" r:id="rId29"/>
    <p:sldId id="306" r:id="rId30"/>
    <p:sldId id="309" r:id="rId31"/>
    <p:sldId id="302" r:id="rId32"/>
    <p:sldId id="310" r:id="rId33"/>
  </p:sldIdLst>
  <p:sldSz cx="9144000" cy="6858000" type="screen4x3"/>
  <p:notesSz cx="6858000" cy="9144000"/>
  <p:photoAlbum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GyUU7/XAookEOZ23jt1UQ==" hashData="BLG1wDETgfu4NmcD20+xlHUyjX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6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47D57-EE97-44C9-96D0-7A61D2D27234}" type="datetimeFigureOut">
              <a:rPr lang="es-MX" smtClean="0"/>
              <a:pPr/>
              <a:t>25/10/2012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C42B-8F5F-4F36-9722-F69DBD483A0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47D57-EE97-44C9-96D0-7A61D2D27234}" type="datetimeFigureOut">
              <a:rPr lang="es-MX" smtClean="0"/>
              <a:pPr/>
              <a:t>25/10/2012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C42B-8F5F-4F36-9722-F69DBD483A0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47D57-EE97-44C9-96D0-7A61D2D27234}" type="datetimeFigureOut">
              <a:rPr lang="es-MX" smtClean="0"/>
              <a:pPr/>
              <a:t>25/10/2012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C42B-8F5F-4F36-9722-F69DBD483A0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47D57-EE97-44C9-96D0-7A61D2D27234}" type="datetimeFigureOut">
              <a:rPr lang="es-MX" smtClean="0"/>
              <a:pPr/>
              <a:t>25/10/2012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C42B-8F5F-4F36-9722-F69DBD483A0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47D57-EE97-44C9-96D0-7A61D2D27234}" type="datetimeFigureOut">
              <a:rPr lang="es-MX" smtClean="0"/>
              <a:pPr/>
              <a:t>25/10/2012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C42B-8F5F-4F36-9722-F69DBD483A0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47D57-EE97-44C9-96D0-7A61D2D27234}" type="datetimeFigureOut">
              <a:rPr lang="es-MX" smtClean="0"/>
              <a:pPr/>
              <a:t>25/10/2012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C42B-8F5F-4F36-9722-F69DBD483A0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47D57-EE97-44C9-96D0-7A61D2D27234}" type="datetimeFigureOut">
              <a:rPr lang="es-MX" smtClean="0"/>
              <a:pPr/>
              <a:t>25/10/2012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C42B-8F5F-4F36-9722-F69DBD483A0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47D57-EE97-44C9-96D0-7A61D2D27234}" type="datetimeFigureOut">
              <a:rPr lang="es-MX" smtClean="0"/>
              <a:pPr/>
              <a:t>25/10/2012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C42B-8F5F-4F36-9722-F69DBD483A0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47D57-EE97-44C9-96D0-7A61D2D27234}" type="datetimeFigureOut">
              <a:rPr lang="es-MX" smtClean="0"/>
              <a:pPr/>
              <a:t>25/10/2012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C42B-8F5F-4F36-9722-F69DBD483A0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47D57-EE97-44C9-96D0-7A61D2D27234}" type="datetimeFigureOut">
              <a:rPr lang="es-MX" smtClean="0"/>
              <a:pPr/>
              <a:t>25/10/2012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C42B-8F5F-4F36-9722-F69DBD483A0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47D57-EE97-44C9-96D0-7A61D2D27234}" type="datetimeFigureOut">
              <a:rPr lang="es-MX" smtClean="0"/>
              <a:pPr/>
              <a:t>25/10/2012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C42B-8F5F-4F36-9722-F69DBD483A0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3A1EC7-1154-4E6F-AE22-35D85533FA9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47D57-EE97-44C9-96D0-7A61D2D27234}" type="datetimeFigureOut">
              <a:rPr lang="es-MX" smtClean="0"/>
              <a:pPr/>
              <a:t>25/10/2012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FC42B-8F5F-4F36-9722-F69DBD483A0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13F810F-0E04-4E0A-A00E-F216E68092E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ncienci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 quiere alguie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aciar el alm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 que juzg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ee en TI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ja los mie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rribar mur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9688" y="0"/>
            <a:ext cx="90646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rrumba barrer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comun acuerd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coraje de soña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mundo esta cambiand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sol intern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tes donde este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confianz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fuerza de las palabr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prepotenci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66675"/>
            <a:ext cx="9144000" cy="6724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s huellas que has dejad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s personas cambia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piez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 que te molesta de otr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chos promete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00013"/>
            <a:ext cx="9144000" cy="66563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 ERES UN ARBOL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 permit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nca rechase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a ama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a logra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car fond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n pacienci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 HISTORIA CON AMO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nace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60</Words>
  <Application>Microsoft Office PowerPoint</Application>
  <PresentationFormat>Presentación en pantalla (4:3)</PresentationFormat>
  <Paragraphs>28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INEGI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INEGI</dc:creator>
  <cp:lastModifiedBy>Margarita</cp:lastModifiedBy>
  <cp:revision>4</cp:revision>
  <dcterms:created xsi:type="dcterms:W3CDTF">2012-06-26T16:18:25Z</dcterms:created>
  <dcterms:modified xsi:type="dcterms:W3CDTF">2012-10-25T16:07:51Z</dcterms:modified>
</cp:coreProperties>
</file>