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4012" r:id="rId2"/>
  </p:sldMasterIdLst>
  <p:notesMasterIdLst>
    <p:notesMasterId r:id="rId34"/>
  </p:notesMasterIdLst>
  <p:sldIdLst>
    <p:sldId id="360" r:id="rId3"/>
    <p:sldId id="355" r:id="rId4"/>
    <p:sldId id="333" r:id="rId5"/>
    <p:sldId id="323" r:id="rId6"/>
    <p:sldId id="325" r:id="rId7"/>
    <p:sldId id="324" r:id="rId8"/>
    <p:sldId id="326" r:id="rId9"/>
    <p:sldId id="327" r:id="rId10"/>
    <p:sldId id="328" r:id="rId11"/>
    <p:sldId id="362" r:id="rId12"/>
    <p:sldId id="354" r:id="rId13"/>
    <p:sldId id="364" r:id="rId14"/>
    <p:sldId id="361" r:id="rId15"/>
    <p:sldId id="336" r:id="rId16"/>
    <p:sldId id="273" r:id="rId17"/>
    <p:sldId id="299" r:id="rId18"/>
    <p:sldId id="300" r:id="rId19"/>
    <p:sldId id="363" r:id="rId20"/>
    <p:sldId id="301" r:id="rId21"/>
    <p:sldId id="302" r:id="rId22"/>
    <p:sldId id="256" r:id="rId23"/>
    <p:sldId id="334" r:id="rId24"/>
    <p:sldId id="348" r:id="rId25"/>
    <p:sldId id="349" r:id="rId26"/>
    <p:sldId id="350" r:id="rId27"/>
    <p:sldId id="368" r:id="rId28"/>
    <p:sldId id="365" r:id="rId29"/>
    <p:sldId id="366" r:id="rId30"/>
    <p:sldId id="367" r:id="rId31"/>
    <p:sldId id="352" r:id="rId32"/>
    <p:sldId id="369" r:id="rId33"/>
  </p:sldIdLst>
  <p:sldSz cx="9144000" cy="6858000" type="screen4x3"/>
  <p:notesSz cx="6858000" cy="9144000"/>
  <p:defaultTextStyle>
    <a:defPPr>
      <a:defRPr lang="es-MX"/>
    </a:defPPr>
    <a:lvl1pPr algn="ctr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oOPZFBodYjKnwKcqQrVH/g" hashData="W/3WtuQuXiC7Nzw7t7TmpxPsgy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CC00"/>
    <a:srgbClr val="CC00FF"/>
    <a:srgbClr val="FF3399"/>
    <a:srgbClr val="FF0066"/>
    <a:srgbClr val="CC3300"/>
    <a:srgbClr val="FF3300"/>
    <a:srgbClr val="33C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8132" autoAdjust="0"/>
    <p:restoredTop sz="94628" autoAdjust="0"/>
  </p:normalViewPr>
  <p:slideViewPr>
    <p:cSldViewPr>
      <p:cViewPr>
        <p:scale>
          <a:sx n="70" d="100"/>
          <a:sy n="70" d="100"/>
        </p:scale>
        <p:origin x="-1368" y="-34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  <p:sld r:id="rId4" collapse="1"/>
      <p:sld r:id="rId5" collapse="1"/>
      <p:sld r:id="rId6" collapse="1"/>
      <p:sld r:id="rId7" collapse="1"/>
      <p:sld r:id="rId8" collapse="1"/>
      <p:sld r:id="rId9" collapse="1"/>
      <p:sld r:id="rId10" collapse="1"/>
      <p:sld r:id="rId11" collapse="1"/>
      <p:sld r:id="rId12" collapse="1"/>
      <p:sld r:id="rId13" collapse="1"/>
      <p:sld r:id="rId14" collapse="1"/>
      <p:sld r:id="rId15" collapse="1"/>
      <p:sld r:id="rId16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_rels/viewProps.xml.rels><?xml version="1.0" encoding="UTF-8" standalone="yes"?>
<Relationships xmlns="http://schemas.openxmlformats.org/package/2006/relationships"><Relationship Id="rId8" Type="http://schemas.openxmlformats.org/officeDocument/2006/relationships/slide" Target="slides/slide11.xml"/><Relationship Id="rId13" Type="http://schemas.openxmlformats.org/officeDocument/2006/relationships/slide" Target="slides/slide19.xml"/><Relationship Id="rId3" Type="http://schemas.openxmlformats.org/officeDocument/2006/relationships/slide" Target="slides/slide5.xml"/><Relationship Id="rId7" Type="http://schemas.openxmlformats.org/officeDocument/2006/relationships/slide" Target="slides/slide9.xml"/><Relationship Id="rId12" Type="http://schemas.openxmlformats.org/officeDocument/2006/relationships/slide" Target="slides/slide17.xml"/><Relationship Id="rId2" Type="http://schemas.openxmlformats.org/officeDocument/2006/relationships/slide" Target="slides/slide4.xml"/><Relationship Id="rId16" Type="http://schemas.openxmlformats.org/officeDocument/2006/relationships/slide" Target="slides/slide22.xml"/><Relationship Id="rId1" Type="http://schemas.openxmlformats.org/officeDocument/2006/relationships/slide" Target="slides/slide3.xml"/><Relationship Id="rId6" Type="http://schemas.openxmlformats.org/officeDocument/2006/relationships/slide" Target="slides/slide8.xml"/><Relationship Id="rId11" Type="http://schemas.openxmlformats.org/officeDocument/2006/relationships/slide" Target="slides/slide16.xml"/><Relationship Id="rId5" Type="http://schemas.openxmlformats.org/officeDocument/2006/relationships/slide" Target="slides/slide7.xml"/><Relationship Id="rId15" Type="http://schemas.openxmlformats.org/officeDocument/2006/relationships/slide" Target="slides/slide21.xml"/><Relationship Id="rId10" Type="http://schemas.openxmlformats.org/officeDocument/2006/relationships/slide" Target="slides/slide15.xml"/><Relationship Id="rId4" Type="http://schemas.openxmlformats.org/officeDocument/2006/relationships/slide" Target="slides/slide6.xml"/><Relationship Id="rId9" Type="http://schemas.openxmlformats.org/officeDocument/2006/relationships/slide" Target="slides/slide14.xml"/><Relationship Id="rId14" Type="http://schemas.openxmlformats.org/officeDocument/2006/relationships/slide" Target="slides/slide2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 sz="1200"/>
            </a:lvl1pPr>
          </a:lstStyle>
          <a:p>
            <a:endParaRPr lang="es-ES"/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A0C6DBD3-5C78-4EFB-9923-34FBD49532EC}" type="datetimeFigureOut">
              <a:rPr lang="es-ES"/>
              <a:pPr/>
              <a:t>17/12/2015</a:t>
            </a:fld>
            <a:endParaRPr lang="es-ES"/>
          </a:p>
        </p:txBody>
      </p:sp>
      <p:sp>
        <p:nvSpPr>
          <p:cNvPr id="5530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553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553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 sz="1200"/>
            </a:lvl1pPr>
          </a:lstStyle>
          <a:p>
            <a:endParaRPr lang="es-ES"/>
          </a:p>
        </p:txBody>
      </p:sp>
      <p:sp>
        <p:nvSpPr>
          <p:cNvPr id="553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8849B3A8-0AAD-4CDA-BE95-299215B4EDAE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fld id="{329368E5-5BFD-4696-B13A-81D234882F3D}" type="datetime1">
              <a:rPr lang="es-ES"/>
              <a:pPr/>
              <a:t>17/12/2015</a:t>
            </a:fld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r>
              <a:rPr lang="es-ES"/>
              <a:t>www.vitanoblepowerpoints.net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2FFA26-C600-498B-B62B-15389C37B7A9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  <p:transition spd="slow" advTm="6000">
    <p:zoom dir="in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fld id="{75B20EAF-FE9A-4B3D-BC62-A2E14AE319B4}" type="datetime1">
              <a:rPr lang="es-ES"/>
              <a:pPr/>
              <a:t>17/12/2015</a:t>
            </a:fld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r>
              <a:rPr lang="es-ES"/>
              <a:t>www.vitanoblepowerpoints.net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3BDEF5-06BE-4964-BBFE-AD4CA5D249AA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  <p:transition spd="slow" advTm="6000">
    <p:zoom dir="in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fld id="{E97FEA0A-8F02-4CC4-A96A-C407ED2EC460}" type="datetime1">
              <a:rPr lang="es-ES"/>
              <a:pPr/>
              <a:t>17/12/2015</a:t>
            </a:fld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r>
              <a:rPr lang="es-ES"/>
              <a:t>www.vitanoblepowerpoints.net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62F7F9-C97D-4684-9524-45B053DC9FB9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  <p:transition spd="slow" advTm="6000">
    <p:zoom dir="in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fld id="{55CDE0D4-7B97-4EF5-8E17-300F142DD59B}" type="datetime1">
              <a:rPr lang="es-ES"/>
              <a:pPr/>
              <a:t>17/12/2015</a:t>
            </a:fld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r>
              <a:rPr lang="es-ES"/>
              <a:t>www.vitanoblepowerpoints.net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D27EE9-BB88-4EDD-91DF-9CB4E7F34B6D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  <p:transition spd="slow" advTm="6000">
    <p:zoom dir="in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fld id="{48BBF11E-C68D-4E83-962A-33296F371D2B}" type="datetime1">
              <a:rPr lang="es-ES"/>
              <a:pPr/>
              <a:t>17/12/2015</a:t>
            </a:fld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r>
              <a:rPr lang="es-ES"/>
              <a:t>www.vitanoblepowerpoints.net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D3E74D-40DE-4DC9-8482-93BE2988980E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  <p:transition spd="slow" advTm="6000">
    <p:zoom dir="in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fld id="{5DE4F15A-5339-461E-B856-5924A840195D}" type="datetime1">
              <a:rPr lang="es-ES"/>
              <a:pPr/>
              <a:t>17/12/2015</a:t>
            </a:fld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r>
              <a:rPr lang="es-ES"/>
              <a:t>www.vitanoblepowerpoints.net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81C5C3-BAC5-4A23-AAC5-4633B2D2B0A6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  <p:transition spd="slow" advTm="6000">
    <p:zoom dir="in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fld id="{A863A48B-8CEF-4E3F-8B43-00C77819AE7F}" type="datetime1">
              <a:rPr lang="es-ES"/>
              <a:pPr/>
              <a:t>17/12/2015</a:t>
            </a:fld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r>
              <a:rPr lang="es-ES"/>
              <a:t>www.vitanoblepowerpoints.net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DF8C44-7A0C-4345-8A50-5EC6234815A5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  <p:transition spd="slow" advTm="6000">
    <p:zoom dir="in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fld id="{AE76B3D0-97B5-48A4-9FEE-8E0E519CE0B7}" type="datetime1">
              <a:rPr lang="es-ES"/>
              <a:pPr/>
              <a:t>17/12/2015</a:t>
            </a:fld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r>
              <a:rPr lang="es-ES"/>
              <a:t>www.vitanoblepowerpoints.net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BB181C-2DD1-4325-B076-5C28F9D4655E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  <p:transition spd="slow" advTm="6000">
    <p:zoom dir="in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CO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fld id="{CA507DCB-A083-4DE1-8416-B371F0D34932}" type="datetime1">
              <a:rPr lang="es-ES"/>
              <a:pPr/>
              <a:t>17/12/2015</a:t>
            </a:fld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r>
              <a:rPr lang="es-ES"/>
              <a:t>www.vitanoblepowerpoints.net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89CDFC-C5F3-4D53-97A7-FEF5D11C0605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  <p:transition spd="slow" advTm="6000">
    <p:zoom dir="in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fld id="{CF906F4A-5593-43F0-9488-D2ADE3976E9D}" type="datetime1">
              <a:rPr lang="es-ES"/>
              <a:pPr/>
              <a:t>17/12/2015</a:t>
            </a:fld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r>
              <a:rPr lang="es-ES"/>
              <a:t>www.vitanoblepowerpoints.net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E07AF0-8CF5-41D7-B056-F2837817D4AD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  <p:transition spd="slow" advTm="6000">
    <p:zoom dir="in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fld id="{076151EF-0F4C-4905-8C85-688DC8917507}" type="datetime1">
              <a:rPr lang="es-ES"/>
              <a:pPr/>
              <a:t>17/12/2015</a:t>
            </a:fld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r>
              <a:rPr lang="es-ES"/>
              <a:t>www.vitanoblepowerpoints.net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74CA71-83B0-4598-A840-E1F67D3DD867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  <p:transition spd="slow" advTm="6000">
    <p:zoom dir="in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MX" smtClean="0"/>
              <a:t>Clic para editar estilo título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MX" smtClean="0"/>
              <a:t>Haga clic para modificar el estilo de texto del patrón</a:t>
            </a:r>
          </a:p>
          <a:p>
            <a:pPr lvl="1"/>
            <a:r>
              <a:rPr lang="es-MX" smtClean="0"/>
              <a:t>Segundo nivel</a:t>
            </a:r>
          </a:p>
          <a:p>
            <a:pPr lvl="2"/>
            <a:r>
              <a:rPr lang="es-MX" smtClean="0"/>
              <a:t>Tercer nivel</a:t>
            </a:r>
          </a:p>
          <a:p>
            <a:pPr lvl="3"/>
            <a:r>
              <a:rPr lang="es-MX" smtClean="0"/>
              <a:t>Cuarto nivel</a:t>
            </a:r>
          </a:p>
          <a:p>
            <a:pPr lvl="4"/>
            <a:r>
              <a:rPr lang="es-MX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/>
            </a:lvl1pPr>
          </a:lstStyle>
          <a:p>
            <a:fld id="{8D9982E8-9D1F-4EE9-AF68-7226605F0E88}" type="datetime1">
              <a:rPr lang="es-ES"/>
              <a:pPr/>
              <a:t>17/12/2015</a:t>
            </a:fld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r>
              <a:rPr lang="es-ES"/>
              <a:t>www.vitanoblepowerpoints.net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pPr>
              <a:defRPr/>
            </a:pPr>
            <a:fld id="{AB39DE6D-F646-4B5B-B837-2A2E35095ACD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01" r:id="rId1"/>
    <p:sldLayoutId id="2147484002" r:id="rId2"/>
    <p:sldLayoutId id="2147484003" r:id="rId3"/>
    <p:sldLayoutId id="2147484004" r:id="rId4"/>
    <p:sldLayoutId id="2147484005" r:id="rId5"/>
    <p:sldLayoutId id="2147484006" r:id="rId6"/>
    <p:sldLayoutId id="2147484007" r:id="rId7"/>
    <p:sldLayoutId id="2147484008" r:id="rId8"/>
    <p:sldLayoutId id="2147484009" r:id="rId9"/>
    <p:sldLayoutId id="2147484010" r:id="rId10"/>
    <p:sldLayoutId id="2147484011" r:id="rId11"/>
  </p:sldLayoutIdLst>
  <p:transition spd="slow" advTm="6000">
    <p:zoom dir="in"/>
  </p:transition>
  <p:hf sldNum="0"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1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2.png"/><Relationship Id="rId10" Type="http://schemas.openxmlformats.org/officeDocument/2006/relationships/image" Target="../media/image3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www.vitanoblepowerpoints.net</a:t>
            </a:r>
          </a:p>
        </p:txBody>
      </p:sp>
      <p:sp>
        <p:nvSpPr>
          <p:cNvPr id="13314" name="Rectangle 11"/>
          <p:cNvSpPr>
            <a:spLocks noChangeArrowheads="1"/>
          </p:cNvSpPr>
          <p:nvPr/>
        </p:nvSpPr>
        <p:spPr bwMode="auto">
          <a:xfrm>
            <a:off x="684213" y="333375"/>
            <a:ext cx="7920037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MX" sz="4000">
              <a:solidFill>
                <a:srgbClr val="FF3300"/>
              </a:solidFill>
              <a:latin typeface="Rockwell Condensed" pitchFamily="18" charset="0"/>
            </a:endParaRPr>
          </a:p>
          <a:p>
            <a:endParaRPr lang="es-MX" sz="4000">
              <a:solidFill>
                <a:srgbClr val="FF3300"/>
              </a:solidFill>
              <a:latin typeface="Rockwell Condensed" pitchFamily="18" charset="0"/>
            </a:endParaRPr>
          </a:p>
          <a:p>
            <a:endParaRPr lang="es-MX" sz="4000">
              <a:solidFill>
                <a:srgbClr val="FF3300"/>
              </a:solidFill>
              <a:latin typeface="Rockwell Condensed" pitchFamily="18" charset="0"/>
            </a:endParaRPr>
          </a:p>
          <a:p>
            <a:endParaRPr lang="es-MX" sz="4000">
              <a:solidFill>
                <a:srgbClr val="FF3300"/>
              </a:solidFill>
              <a:latin typeface="Rockwell Condensed" pitchFamily="18" charset="0"/>
            </a:endParaRPr>
          </a:p>
        </p:txBody>
      </p:sp>
      <p:sp>
        <p:nvSpPr>
          <p:cNvPr id="13315" name="1 Rectángulo"/>
          <p:cNvSpPr>
            <a:spLocks noChangeArrowheads="1"/>
          </p:cNvSpPr>
          <p:nvPr/>
        </p:nvSpPr>
        <p:spPr bwMode="auto">
          <a:xfrm>
            <a:off x="4479925" y="765175"/>
            <a:ext cx="184150" cy="15951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000" b="0">
              <a:solidFill>
                <a:srgbClr val="FFFF00"/>
              </a:solidFill>
              <a:latin typeface="Rockwell Condensed" pitchFamily="18" charset="0"/>
            </a:endParaRPr>
          </a:p>
        </p:txBody>
      </p:sp>
      <p:sp>
        <p:nvSpPr>
          <p:cNvPr id="13316" name="1 Rectángulo"/>
          <p:cNvSpPr>
            <a:spLocks noChangeArrowheads="1"/>
          </p:cNvSpPr>
          <p:nvPr/>
        </p:nvSpPr>
        <p:spPr bwMode="auto">
          <a:xfrm>
            <a:off x="341313" y="549275"/>
            <a:ext cx="8461375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4400" b="0">
                <a:solidFill>
                  <a:srgbClr val="FFC000"/>
                </a:solidFill>
                <a:latin typeface="Rockwell Condensed" pitchFamily="18" charset="0"/>
              </a:rPr>
              <a:t>Preguntaban los niños a su profesora un dia:</a:t>
            </a:r>
            <a:endParaRPr lang="es-CO" sz="4400">
              <a:solidFill>
                <a:srgbClr val="FFC000"/>
              </a:solidFill>
            </a:endParaRPr>
          </a:p>
        </p:txBody>
      </p:sp>
      <p:sp>
        <p:nvSpPr>
          <p:cNvPr id="13317" name="2 Rectángulo"/>
          <p:cNvSpPr>
            <a:spLocks noChangeArrowheads="1"/>
          </p:cNvSpPr>
          <p:nvPr/>
        </p:nvSpPr>
        <p:spPr bwMode="auto">
          <a:xfrm>
            <a:off x="3987800" y="6227763"/>
            <a:ext cx="11684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CO" sz="1400">
                <a:solidFill>
                  <a:schemeClr val="bg1"/>
                </a:solidFill>
              </a:rPr>
              <a:t>Automático</a:t>
            </a:r>
          </a:p>
        </p:txBody>
      </p:sp>
      <p:pic>
        <p:nvPicPr>
          <p:cNvPr id="13318" name="Picture 4" descr="DSC0145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70593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9" name="1 Rectángulo"/>
          <p:cNvSpPr>
            <a:spLocks noChangeArrowheads="1"/>
          </p:cNvSpPr>
          <p:nvPr/>
        </p:nvSpPr>
        <p:spPr bwMode="auto">
          <a:xfrm>
            <a:off x="134938" y="4265613"/>
            <a:ext cx="5307012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4000">
                <a:solidFill>
                  <a:schemeClr val="bg1"/>
                </a:solidFill>
                <a:latin typeface="Rockwell Condensed" pitchFamily="18" charset="0"/>
              </a:rPr>
              <a:t>Preguntaban los niños </a:t>
            </a:r>
          </a:p>
          <a:p>
            <a:r>
              <a:rPr lang="es-MX" sz="4000">
                <a:solidFill>
                  <a:schemeClr val="bg1"/>
                </a:solidFill>
                <a:latin typeface="Rockwell Condensed" pitchFamily="18" charset="0"/>
              </a:rPr>
              <a:t>a su profesora un día… </a:t>
            </a:r>
            <a:endParaRPr lang="es-CO" sz="4000">
              <a:solidFill>
                <a:schemeClr val="bg1"/>
              </a:solidFill>
            </a:endParaRPr>
          </a:p>
        </p:txBody>
      </p:sp>
      <p:sp>
        <p:nvSpPr>
          <p:cNvPr id="13320" name="1 Rectángulo"/>
          <p:cNvSpPr>
            <a:spLocks noChangeArrowheads="1"/>
          </p:cNvSpPr>
          <p:nvPr/>
        </p:nvSpPr>
        <p:spPr bwMode="auto">
          <a:xfrm>
            <a:off x="6724650" y="6372225"/>
            <a:ext cx="20955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>
                <a:solidFill>
                  <a:schemeClr val="bg1"/>
                </a:solidFill>
                <a:latin typeface="Rockwell Condensed" pitchFamily="18" charset="0"/>
              </a:rPr>
              <a:t>(Avance automático)</a:t>
            </a:r>
            <a:endParaRPr lang="es-CO"/>
          </a:p>
        </p:txBody>
      </p:sp>
    </p:spTree>
  </p:cSld>
  <p:clrMapOvr>
    <a:masterClrMapping/>
  </p:clrMapOvr>
  <p:transition spd="slow" advTm="4000">
    <p:randomBar dir="vert"/>
    <p:sndAc>
      <p:stSnd loop="1">
        <p:snd r:embed="rId2" name="Girassois_da_Russia_-_Henry_Mancini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www.vitanoblepowerpoints.net</a:t>
            </a:r>
          </a:p>
        </p:txBody>
      </p:sp>
      <p:pic>
        <p:nvPicPr>
          <p:cNvPr id="14338" name="Picture 2" descr="C:\Users\USUARIO DELL\Pictures\Mis imágenes\PAISAJES que me gustan\Imagenes diferentes\Tres flores rosad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-107950" y="5889625"/>
            <a:ext cx="9504363" cy="7080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MX" sz="4000" b="0" dirty="0">
                <a:solidFill>
                  <a:schemeClr val="accent5">
                    <a:lumMod val="90000"/>
                  </a:schemeClr>
                </a:solidFill>
                <a:latin typeface="Rockwell Condensed" pitchFamily="18" charset="0"/>
              </a:rPr>
              <a:t>¿Tienen los abrazos alguna </a:t>
            </a:r>
            <a:r>
              <a:rPr lang="es-MX" sz="4000" b="0" dirty="0">
                <a:solidFill>
                  <a:srgbClr val="FFCC00"/>
                </a:solidFill>
                <a:latin typeface="Rockwell Condensed" pitchFamily="18" charset="0"/>
              </a:rPr>
              <a:t>« tecnología »  </a:t>
            </a:r>
            <a:r>
              <a:rPr lang="es-MX" sz="4000" b="0" dirty="0">
                <a:solidFill>
                  <a:schemeClr val="accent5">
                    <a:lumMod val="90000"/>
                  </a:schemeClr>
                </a:solidFill>
                <a:latin typeface="Rockwell Condensed" pitchFamily="18" charset="0"/>
              </a:rPr>
              <a:t>especial?</a:t>
            </a:r>
          </a:p>
        </p:txBody>
      </p:sp>
    </p:spTree>
  </p:cSld>
  <p:clrMapOvr>
    <a:masterClrMapping/>
  </p:clrMapOvr>
  <p:transition spd="slow" advTm="5000">
    <p:zoom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www.vitanoblepowerpoints.net</a:t>
            </a:r>
          </a:p>
        </p:txBody>
      </p:sp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0" y="1143000"/>
            <a:ext cx="9144000" cy="366713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ca-ES" b="0"/>
              <a:t>o</a:t>
            </a:r>
          </a:p>
        </p:txBody>
      </p:sp>
      <p:pic>
        <p:nvPicPr>
          <p:cNvPr id="15363" name="Picture 3" descr="l6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sp>
        <p:nvSpPr>
          <p:cNvPr id="15364" name="Rectangle 5"/>
          <p:cNvSpPr>
            <a:spLocks noChangeArrowheads="1"/>
          </p:cNvSpPr>
          <p:nvPr/>
        </p:nvSpPr>
        <p:spPr bwMode="auto">
          <a:xfrm>
            <a:off x="250825" y="3573463"/>
            <a:ext cx="8893175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MX" sz="4000" b="0">
                <a:solidFill>
                  <a:srgbClr val="FFFF00"/>
                </a:solidFill>
                <a:latin typeface="Rockwell Condensed" pitchFamily="18" charset="0"/>
              </a:rPr>
              <a:t>La  joven maestra pensaba tan calmadamente, </a:t>
            </a:r>
          </a:p>
          <a:p>
            <a:r>
              <a:rPr lang="es-MX" sz="4000" b="0">
                <a:solidFill>
                  <a:srgbClr val="FFFF00"/>
                </a:solidFill>
                <a:latin typeface="Rockwell Condensed" pitchFamily="18" charset="0"/>
              </a:rPr>
              <a:t>que parecía medir, analizar y meditar sobre </a:t>
            </a:r>
          </a:p>
          <a:p>
            <a:r>
              <a:rPr lang="es-MX" sz="4000" b="0">
                <a:solidFill>
                  <a:srgbClr val="FFFF00"/>
                </a:solidFill>
                <a:latin typeface="Rockwell Condensed" pitchFamily="18" charset="0"/>
              </a:rPr>
              <a:t>cada palabra que diría…</a:t>
            </a:r>
            <a:endParaRPr lang="pt-BR" sz="4000" b="0">
              <a:solidFill>
                <a:schemeClr val="bg1"/>
              </a:solidFill>
              <a:latin typeface="Rockwell Condensed" pitchFamily="18" charset="0"/>
            </a:endParaRPr>
          </a:p>
        </p:txBody>
      </p:sp>
    </p:spTree>
  </p:cSld>
  <p:clrMapOvr>
    <a:masterClrMapping/>
  </p:clrMapOvr>
  <p:transition spd="slow" advTm="8000">
    <p:zoom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www.vitanoblepowerpoints.net</a:t>
            </a:r>
          </a:p>
        </p:txBody>
      </p:sp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0" y="381000"/>
            <a:ext cx="9144000" cy="366713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ca-ES" b="0"/>
              <a:t>o</a:t>
            </a:r>
          </a:p>
        </p:txBody>
      </p:sp>
      <p:pic>
        <p:nvPicPr>
          <p:cNvPr id="16387" name="Picture 3" descr="l2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700" y="17463"/>
            <a:ext cx="9131300" cy="684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8" name="Rectangle 5"/>
          <p:cNvSpPr>
            <a:spLocks noChangeArrowheads="1"/>
          </p:cNvSpPr>
          <p:nvPr/>
        </p:nvSpPr>
        <p:spPr bwMode="auto">
          <a:xfrm>
            <a:off x="2286000" y="260350"/>
            <a:ext cx="7181850" cy="17541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MX" sz="3600" b="0">
                <a:solidFill>
                  <a:schemeClr val="bg1"/>
                </a:solidFill>
                <a:latin typeface="Rockwell" pitchFamily="18" charset="0"/>
              </a:rPr>
              <a:t>-</a:t>
            </a:r>
            <a:r>
              <a:rPr lang="es-MX" sz="3600" b="0">
                <a:solidFill>
                  <a:schemeClr val="bg1"/>
                </a:solidFill>
                <a:latin typeface="Rockwell Condensed" pitchFamily="18" charset="0"/>
              </a:rPr>
              <a:t>De las invenciones de los hombres, </a:t>
            </a:r>
          </a:p>
          <a:p>
            <a:r>
              <a:rPr lang="es-MX" sz="3600">
                <a:solidFill>
                  <a:schemeClr val="bg1"/>
                </a:solidFill>
                <a:latin typeface="Rockwell Condensed" pitchFamily="18" charset="0"/>
              </a:rPr>
              <a:t>la que mas tiene sentido es el </a:t>
            </a:r>
            <a:r>
              <a:rPr lang="es-MX" sz="3600">
                <a:solidFill>
                  <a:srgbClr val="FFFF00"/>
                </a:solidFill>
                <a:latin typeface="Rockwell Condensed" pitchFamily="18" charset="0"/>
              </a:rPr>
              <a:t>abrazo.</a:t>
            </a:r>
            <a:endParaRPr lang="pt-BR" sz="3600">
              <a:solidFill>
                <a:srgbClr val="FFFF00"/>
              </a:solidFill>
              <a:latin typeface="Rockwell Condensed" pitchFamily="18" charset="0"/>
            </a:endParaRPr>
          </a:p>
        </p:txBody>
      </p:sp>
    </p:spTree>
  </p:cSld>
  <p:clrMapOvr>
    <a:masterClrMapping/>
  </p:clrMapOvr>
  <p:transition spd="slow" advTm="8000">
    <p:zoom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www.vitanoblepowerpoints.net</a:t>
            </a:r>
          </a:p>
        </p:txBody>
      </p:sp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0" y="381000"/>
            <a:ext cx="9144000" cy="366713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ca-ES" b="0"/>
              <a:t>o</a:t>
            </a:r>
          </a:p>
        </p:txBody>
      </p:sp>
      <p:pic>
        <p:nvPicPr>
          <p:cNvPr id="17411" name="Picture 3" descr="l215"/>
          <p:cNvPicPr>
            <a:picLocks noChangeAspect="1" noChangeArrowheads="1"/>
          </p:cNvPicPr>
          <p:nvPr/>
        </p:nvPicPr>
        <p:blipFill>
          <a:blip r:embed="rId2">
            <a:lum bright="-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2219325" y="188913"/>
            <a:ext cx="6097588" cy="17541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MX" sz="3600" b="0">
                <a:solidFill>
                  <a:schemeClr val="bg1"/>
                </a:solidFill>
                <a:latin typeface="Rockwell Condensed" pitchFamily="18" charset="0"/>
              </a:rPr>
              <a:t>Es una « tecnología », si…. salida del corazón y que todos debemos aprovechar y usar frecuentemente! </a:t>
            </a:r>
          </a:p>
        </p:txBody>
      </p:sp>
    </p:spTree>
  </p:cSld>
  <p:clrMapOvr>
    <a:masterClrMapping/>
  </p:clrMapOvr>
  <p:transition spd="slow" advTm="9000">
    <p:zoom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www.vitanoblepowerpoints.net</a:t>
            </a:r>
          </a:p>
        </p:txBody>
      </p:sp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0" y="381000"/>
            <a:ext cx="9144000" cy="366713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ca-ES" b="0"/>
              <a:t>o</a:t>
            </a:r>
          </a:p>
        </p:txBody>
      </p:sp>
      <p:pic>
        <p:nvPicPr>
          <p:cNvPr id="18435" name="Picture 3" descr="l5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74175" cy="695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107950" y="4652963"/>
            <a:ext cx="4248150" cy="31400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MX" sz="4000" b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Rockwell Condensed" pitchFamily="18" charset="0"/>
              </a:rPr>
              <a:t>Todas las personas en un abrazo participan de algo emocionante</a:t>
            </a:r>
            <a:r>
              <a:rPr lang="es-MX" sz="4000" b="0">
                <a:solidFill>
                  <a:schemeClr val="bg1"/>
                </a:solidFill>
                <a:latin typeface="Rockwell Condensed" pitchFamily="18" charset="0"/>
              </a:rPr>
              <a:t>.</a:t>
            </a:r>
            <a:br>
              <a:rPr lang="es-MX" sz="4000" b="0">
                <a:solidFill>
                  <a:schemeClr val="bg1"/>
                </a:solidFill>
                <a:latin typeface="Rockwell Condensed" pitchFamily="18" charset="0"/>
              </a:rPr>
            </a:br>
            <a:endParaRPr lang="pt-BR" sz="4000" b="0">
              <a:solidFill>
                <a:schemeClr val="bg1"/>
              </a:solidFill>
              <a:latin typeface="Rockwell Condensed" pitchFamily="18" charset="0"/>
            </a:endParaRPr>
          </a:p>
        </p:txBody>
      </p:sp>
    </p:spTree>
  </p:cSld>
  <p:clrMapOvr>
    <a:masterClrMapping/>
  </p:clrMapOvr>
  <p:transition spd="slow" advTm="8000">
    <p:zoom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www.vitanoblepowerpoints.net</a:t>
            </a:r>
          </a:p>
        </p:txBody>
      </p:sp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0" y="381000"/>
            <a:ext cx="9144000" cy="366713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ca-ES" b="0"/>
              <a:t>o</a:t>
            </a:r>
          </a:p>
        </p:txBody>
      </p:sp>
      <p:pic>
        <p:nvPicPr>
          <p:cNvPr id="19459" name="Picture 3" descr="l6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1300" cy="746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34925" y="4797425"/>
            <a:ext cx="7118350" cy="24082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MX" sz="4000" b="0">
                <a:solidFill>
                  <a:srgbClr val="FFFF00"/>
                </a:solidFill>
                <a:latin typeface="Rockwell Condensed" pitchFamily="18" charset="0"/>
              </a:rPr>
              <a:t>Cuando ustedes están llenos de nostalgia, el abrazo de alguien los alivia…</a:t>
            </a:r>
            <a:r>
              <a:rPr lang="es-MX" sz="4000" b="0">
                <a:solidFill>
                  <a:schemeClr val="bg1"/>
                </a:solidFill>
                <a:latin typeface="Rockwell Extra Bold" pitchFamily="18" charset="0"/>
              </a:rPr>
              <a:t> </a:t>
            </a:r>
            <a:r>
              <a:rPr lang="es-MX" sz="3200" b="0">
                <a:solidFill>
                  <a:schemeClr val="bg1"/>
                </a:solidFill>
                <a:latin typeface="Rockwell Extra Bold" pitchFamily="18" charset="0"/>
              </a:rPr>
              <a:t/>
            </a:r>
            <a:br>
              <a:rPr lang="es-MX" sz="3200" b="0">
                <a:solidFill>
                  <a:schemeClr val="bg1"/>
                </a:solidFill>
                <a:latin typeface="Rockwell Extra Bold" pitchFamily="18" charset="0"/>
              </a:rPr>
            </a:br>
            <a:endParaRPr lang="pt-BR" sz="3200" b="0">
              <a:solidFill>
                <a:schemeClr val="bg1"/>
              </a:solidFill>
              <a:latin typeface="Rockwell Extra Bold" pitchFamily="18" charset="0"/>
            </a:endParaRPr>
          </a:p>
        </p:txBody>
      </p:sp>
    </p:spTree>
  </p:cSld>
  <p:clrMapOvr>
    <a:masterClrMapping/>
  </p:clrMapOvr>
  <p:transition spd="slow" advTm="8000">
    <p:zoom dir="in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www.vitanoblepowerpoints.net</a:t>
            </a:r>
          </a:p>
        </p:txBody>
      </p:sp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0" y="381000"/>
            <a:ext cx="9144000" cy="366713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ca-ES" b="0"/>
              <a:t>o</a:t>
            </a:r>
          </a:p>
        </p:txBody>
      </p:sp>
      <p:pic>
        <p:nvPicPr>
          <p:cNvPr id="20483" name="Picture 3" descr="l18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395288" y="-26988"/>
            <a:ext cx="8640762" cy="17541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MX" sz="3600" b="0">
                <a:solidFill>
                  <a:schemeClr val="bg1"/>
                </a:solidFill>
                <a:latin typeface="Rockwell Condensed" pitchFamily="18" charset="0"/>
              </a:rPr>
              <a:t>Si por algún motivo  están muy enojados y les dan un abrazo, ustedes reaccionan y se dan cuenta que no tiene sentido  continuar con esa rabia....</a:t>
            </a:r>
            <a:endParaRPr lang="pt-BR" sz="3600" b="0">
              <a:solidFill>
                <a:schemeClr val="bg1"/>
              </a:solidFill>
              <a:latin typeface="Rockwell Condensed" pitchFamily="18" charset="0"/>
            </a:endParaRPr>
          </a:p>
        </p:txBody>
      </p:sp>
    </p:spTree>
  </p:cSld>
  <p:clrMapOvr>
    <a:masterClrMapping/>
  </p:clrMapOvr>
  <p:transition spd="slow" advTm="10000">
    <p:zoom dir="in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www.vitanoblepowerpoints.net</a:t>
            </a:r>
          </a:p>
        </p:txBody>
      </p:sp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0" y="381000"/>
            <a:ext cx="9144000" cy="366713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ca-ES" b="0"/>
              <a:t>o</a:t>
            </a:r>
          </a:p>
        </p:txBody>
      </p:sp>
      <p:pic>
        <p:nvPicPr>
          <p:cNvPr id="21507" name="Picture 3" descr="l155"/>
          <p:cNvPicPr>
            <a:picLocks noChangeAspect="1" noChangeArrowheads="1"/>
          </p:cNvPicPr>
          <p:nvPr/>
        </p:nvPicPr>
        <p:blipFill>
          <a:blip r:embed="rId2">
            <a:lum bright="-6000"/>
          </a:blip>
          <a:srcRect/>
          <a:stretch>
            <a:fillRect/>
          </a:stretch>
        </p:blipFill>
        <p:spPr bwMode="auto">
          <a:xfrm>
            <a:off x="0" y="26988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179388" y="-26988"/>
            <a:ext cx="8756650" cy="25542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MX" sz="4000" b="0">
                <a:solidFill>
                  <a:srgbClr val="FFFF00"/>
                </a:solidFill>
                <a:latin typeface="Rockwell Condensed" pitchFamily="18" charset="0"/>
              </a:rPr>
              <a:t>Si están felices y abrazan a alguien, ese alguien participa un poquito de su alegría, se siente contagiado por ella.</a:t>
            </a:r>
            <a:r>
              <a:rPr lang="es-MX" sz="4000" b="0">
                <a:solidFill>
                  <a:srgbClr val="FFFF00"/>
                </a:solidFill>
                <a:latin typeface="Rockwell Extra Bold" pitchFamily="18" charset="0"/>
              </a:rPr>
              <a:t/>
            </a:r>
            <a:br>
              <a:rPr lang="es-MX" sz="4000" b="0">
                <a:solidFill>
                  <a:srgbClr val="FFFF00"/>
                </a:solidFill>
                <a:latin typeface="Rockwell Extra Bold" pitchFamily="18" charset="0"/>
              </a:rPr>
            </a:br>
            <a:endParaRPr lang="pt-BR" sz="4000" b="0">
              <a:solidFill>
                <a:srgbClr val="FFFF00"/>
              </a:solidFill>
              <a:latin typeface="Rockwell Extra Bold" pitchFamily="18" charset="0"/>
            </a:endParaRPr>
          </a:p>
        </p:txBody>
      </p:sp>
    </p:spTree>
  </p:cSld>
  <p:clrMapOvr>
    <a:masterClrMapping/>
  </p:clrMapOvr>
  <p:transition spd="slow" advTm="9000">
    <p:zoom dir="in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www.vitanoblepowerpoints.net</a:t>
            </a:r>
          </a:p>
        </p:txBody>
      </p:sp>
      <p:sp>
        <p:nvSpPr>
          <p:cNvPr id="2253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 smtClean="0"/>
          </a:p>
        </p:txBody>
      </p:sp>
      <p:pic>
        <p:nvPicPr>
          <p:cNvPr id="22531" name="Picture 4" descr="DSC01468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1"/>
            <a:ext cx="9144000" cy="6813550"/>
          </a:xfrm>
          <a:noFill/>
        </p:spPr>
      </p:pic>
      <p:sp>
        <p:nvSpPr>
          <p:cNvPr id="22532" name="4 Rectángulo"/>
          <p:cNvSpPr>
            <a:spLocks noChangeArrowheads="1"/>
          </p:cNvSpPr>
          <p:nvPr/>
        </p:nvSpPr>
        <p:spPr bwMode="auto">
          <a:xfrm>
            <a:off x="0" y="4914900"/>
            <a:ext cx="9144000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sz="3600" b="0">
                <a:solidFill>
                  <a:srgbClr val="FFFF00"/>
                </a:solidFill>
                <a:latin typeface="Rockwell Condensed" pitchFamily="18" charset="0"/>
              </a:rPr>
              <a:t>Si un amigo está dolido por algo, cuando recibe un cariñoso abrazo, el comienza a mejorar y ustedes se sienten satisfechos por eso…</a:t>
            </a:r>
            <a:endParaRPr lang="pt-BR" sz="3600" b="0">
              <a:solidFill>
                <a:srgbClr val="FFFF00"/>
              </a:solidFill>
              <a:latin typeface="Rockwell Condensed" pitchFamily="18" charset="0"/>
            </a:endParaRPr>
          </a:p>
        </p:txBody>
      </p:sp>
    </p:spTree>
  </p:cSld>
  <p:clrMapOvr>
    <a:masterClrMapping/>
  </p:clrMapOvr>
  <p:transition spd="slow" advTm="8000">
    <p:zoom dir="in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www.vitanoblepowerpoints.net</a:t>
            </a:r>
          </a:p>
        </p:txBody>
      </p:sp>
      <p:sp>
        <p:nvSpPr>
          <p:cNvPr id="23554" name="Text Box 2"/>
          <p:cNvSpPr txBox="1">
            <a:spLocks noChangeArrowheads="1"/>
          </p:cNvSpPr>
          <p:nvPr/>
        </p:nvSpPr>
        <p:spPr bwMode="auto">
          <a:xfrm>
            <a:off x="0" y="381000"/>
            <a:ext cx="9144000" cy="366713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ca-ES" b="0"/>
              <a:t>o</a:t>
            </a:r>
          </a:p>
        </p:txBody>
      </p:sp>
      <p:pic>
        <p:nvPicPr>
          <p:cNvPr id="23555" name="Picture 3" descr="l3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6988"/>
            <a:ext cx="9131300" cy="6848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6" name="1 Rectángulo"/>
          <p:cNvSpPr>
            <a:spLocks noChangeArrowheads="1"/>
          </p:cNvSpPr>
          <p:nvPr/>
        </p:nvSpPr>
        <p:spPr bwMode="auto">
          <a:xfrm>
            <a:off x="107950" y="188913"/>
            <a:ext cx="9036050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sz="3600" b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Rockwell Condensed" pitchFamily="18" charset="0"/>
              </a:rPr>
              <a:t>¿Y quieren saber cuándo son mas efectivos los abrazos?</a:t>
            </a:r>
          </a:p>
          <a:p>
            <a:r>
              <a:rPr lang="es-MX" sz="3600" b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Rockwell Condensed" pitchFamily="18" charset="0"/>
              </a:rPr>
              <a:t>En situaciones como la soledad, enfermedad, </a:t>
            </a:r>
          </a:p>
          <a:p>
            <a:r>
              <a:rPr lang="es-MX" sz="3600" b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Rockwell Condensed" pitchFamily="18" charset="0"/>
              </a:rPr>
              <a:t>pérdida de un ser querido, depresión.</a:t>
            </a:r>
            <a:r>
              <a:rPr lang="es-MX" sz="3600" b="0">
                <a:solidFill>
                  <a:schemeClr val="bg1"/>
                </a:solidFill>
                <a:latin typeface="Rockwell Condensed" pitchFamily="18" charset="0"/>
              </a:rPr>
              <a:t> </a:t>
            </a:r>
          </a:p>
        </p:txBody>
      </p:sp>
    </p:spTree>
  </p:cSld>
  <p:clrMapOvr>
    <a:masterClrMapping/>
  </p:clrMapOvr>
  <p:transition spd="slow" advTm="12000">
    <p:zoom dir="in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www.vitanoblepowerpoints.net</a:t>
            </a:r>
          </a:p>
        </p:txBody>
      </p:sp>
      <p:sp>
        <p:nvSpPr>
          <p:cNvPr id="2457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 smtClean="0"/>
          </a:p>
        </p:txBody>
      </p:sp>
      <p:pic>
        <p:nvPicPr>
          <p:cNvPr id="24579" name="Picture 4" descr="DSC01448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44450"/>
            <a:ext cx="9144000" cy="6813550"/>
          </a:xfrm>
          <a:noFill/>
        </p:spPr>
      </p:pic>
      <p:sp>
        <p:nvSpPr>
          <p:cNvPr id="24580" name="4 Rectángulo"/>
          <p:cNvSpPr>
            <a:spLocks noChangeArrowheads="1"/>
          </p:cNvSpPr>
          <p:nvPr/>
        </p:nvSpPr>
        <p:spPr bwMode="auto">
          <a:xfrm>
            <a:off x="1116013" y="4365625"/>
            <a:ext cx="7127875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es-MX" sz="3600">
                <a:solidFill>
                  <a:schemeClr val="bg1"/>
                </a:solidFill>
                <a:latin typeface="Rockwell Condensed" pitchFamily="18" charset="0"/>
              </a:rPr>
              <a:t>Y algo muy importante siempre: </a:t>
            </a:r>
          </a:p>
          <a:p>
            <a:pPr>
              <a:lnSpc>
                <a:spcPct val="120000"/>
              </a:lnSpc>
            </a:pPr>
            <a:r>
              <a:rPr lang="es-MX" sz="3600">
                <a:solidFill>
                  <a:srgbClr val="FF3300"/>
                </a:solidFill>
                <a:latin typeface="Rockwell Condensed" pitchFamily="18" charset="0"/>
              </a:rPr>
              <a:t>¡</a:t>
            </a:r>
            <a:r>
              <a:rPr lang="es-MX" sz="3600">
                <a:solidFill>
                  <a:srgbClr val="FF33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Rockwell Condensed" pitchFamily="18" charset="0"/>
              </a:rPr>
              <a:t>LOS ABRAZOS DEBEN SER SINCEROS</a:t>
            </a:r>
            <a:r>
              <a:rPr lang="es-MX" sz="3600">
                <a:solidFill>
                  <a:srgbClr val="FF3300"/>
                </a:solidFill>
                <a:latin typeface="Rockwell Condensed" pitchFamily="18" charset="0"/>
              </a:rPr>
              <a:t>!</a:t>
            </a:r>
          </a:p>
        </p:txBody>
      </p:sp>
    </p:spTree>
  </p:cSld>
  <p:clrMapOvr>
    <a:masterClrMapping/>
  </p:clrMapOvr>
  <p:transition spd="slow" advTm="7000">
    <p:zoom dir="in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www.vitanoblepowerpoints.net</a:t>
            </a:r>
          </a:p>
        </p:txBody>
      </p:sp>
      <p:sp>
        <p:nvSpPr>
          <p:cNvPr id="2560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 smtClean="0"/>
          </a:p>
        </p:txBody>
      </p:sp>
      <p:pic>
        <p:nvPicPr>
          <p:cNvPr id="25603" name="Picture 4" descr="DSC0145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160338"/>
            <a:ext cx="9144000" cy="7085012"/>
          </a:xfrm>
          <a:noFill/>
        </p:spPr>
      </p:pic>
      <p:sp>
        <p:nvSpPr>
          <p:cNvPr id="25604" name="4 Rectángulo"/>
          <p:cNvSpPr>
            <a:spLocks noChangeArrowheads="1"/>
          </p:cNvSpPr>
          <p:nvPr/>
        </p:nvSpPr>
        <p:spPr bwMode="auto">
          <a:xfrm>
            <a:off x="250825" y="5129213"/>
            <a:ext cx="889317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sz="4000" b="0">
                <a:solidFill>
                  <a:schemeClr val="accent1"/>
                </a:solidFill>
                <a:latin typeface="Rockwell Condensed" pitchFamily="18" charset="0"/>
              </a:rPr>
              <a:t>Mucha gente no puede entender </a:t>
            </a:r>
            <a:r>
              <a:rPr lang="es-MX" sz="4000" b="0">
                <a:solidFill>
                  <a:srgbClr val="FFFF00"/>
                </a:solidFill>
                <a:latin typeface="Rockwell Condensed" pitchFamily="18" charset="0"/>
              </a:rPr>
              <a:t>dónde</a:t>
            </a:r>
            <a:r>
              <a:rPr lang="es-MX" sz="4000" b="0">
                <a:solidFill>
                  <a:schemeClr val="accent1"/>
                </a:solidFill>
                <a:latin typeface="Rockwell Condensed" pitchFamily="18" charset="0"/>
              </a:rPr>
              <a:t> radica la</a:t>
            </a:r>
          </a:p>
          <a:p>
            <a:r>
              <a:rPr lang="es-MX" sz="4000" b="0">
                <a:solidFill>
                  <a:schemeClr val="accent1"/>
                </a:solidFill>
                <a:latin typeface="Rockwell Condensed" pitchFamily="18" charset="0"/>
              </a:rPr>
              <a:t>importancia de éste gesto…</a:t>
            </a:r>
            <a:endParaRPr lang="pt-BR" sz="4000" b="0">
              <a:solidFill>
                <a:schemeClr val="accent1"/>
              </a:solidFill>
              <a:latin typeface="Rockwell Condensed" pitchFamily="18" charset="0"/>
            </a:endParaRPr>
          </a:p>
        </p:txBody>
      </p:sp>
    </p:spTree>
  </p:cSld>
  <p:clrMapOvr>
    <a:masterClrMapping/>
  </p:clrMapOvr>
  <p:transition spd="slow" advTm="7000">
    <p:zoom dir="in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www.vitanoblepowerpoints.net</a:t>
            </a:r>
          </a:p>
        </p:txBody>
      </p:sp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0" y="1143000"/>
            <a:ext cx="9144000" cy="366713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ca-ES" b="0"/>
              <a:t>o</a:t>
            </a:r>
          </a:p>
        </p:txBody>
      </p:sp>
      <p:pic>
        <p:nvPicPr>
          <p:cNvPr id="26627" name="Picture 3" descr="img_0996_st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" y="-26988"/>
            <a:ext cx="9144000" cy="731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107950" y="-52388"/>
            <a:ext cx="9036050" cy="403225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MX" sz="3200" b="0">
              <a:solidFill>
                <a:schemeClr val="bg1"/>
              </a:solidFill>
              <a:latin typeface="Rockwell Condensed" pitchFamily="18" charset="0"/>
            </a:endParaRPr>
          </a:p>
          <a:p>
            <a:endParaRPr lang="es-MX" sz="3200" b="0">
              <a:solidFill>
                <a:schemeClr val="bg1"/>
              </a:solidFill>
              <a:latin typeface="Rockwell Condensed" pitchFamily="18" charset="0"/>
            </a:endParaRPr>
          </a:p>
          <a:p>
            <a:endParaRPr lang="es-MX" sz="3200" b="0">
              <a:solidFill>
                <a:schemeClr val="bg1"/>
              </a:solidFill>
              <a:latin typeface="Rockwell Condensed" pitchFamily="18" charset="0"/>
            </a:endParaRPr>
          </a:p>
          <a:p>
            <a:endParaRPr lang="es-MX" sz="3200" b="0">
              <a:solidFill>
                <a:schemeClr val="bg1"/>
              </a:solidFill>
              <a:latin typeface="Rockwell Condensed" pitchFamily="18" charset="0"/>
            </a:endParaRPr>
          </a:p>
          <a:p>
            <a:endParaRPr lang="es-MX" sz="3200" b="0">
              <a:solidFill>
                <a:schemeClr val="bg1"/>
              </a:solidFill>
              <a:latin typeface="Rockwell Condensed" pitchFamily="18" charset="0"/>
            </a:endParaRPr>
          </a:p>
          <a:p>
            <a:endParaRPr lang="es-MX" sz="3200" b="0">
              <a:solidFill>
                <a:schemeClr val="bg1"/>
              </a:solidFill>
              <a:latin typeface="Rockwell Condensed" pitchFamily="18" charset="0"/>
            </a:endParaRPr>
          </a:p>
          <a:p>
            <a:endParaRPr lang="es-MX" sz="3200" b="0">
              <a:solidFill>
                <a:schemeClr val="bg1"/>
              </a:solidFill>
              <a:latin typeface="Rockwell Condensed" pitchFamily="18" charset="0"/>
            </a:endParaRPr>
          </a:p>
          <a:p>
            <a:endParaRPr lang="es-MX" sz="3200" b="0">
              <a:solidFill>
                <a:schemeClr val="bg1"/>
              </a:solidFill>
              <a:latin typeface="Rockwell Condensed" pitchFamily="18" charset="0"/>
            </a:endParaRPr>
          </a:p>
        </p:txBody>
      </p:sp>
      <p:sp>
        <p:nvSpPr>
          <p:cNvPr id="26629" name="1 Rectángulo"/>
          <p:cNvSpPr>
            <a:spLocks noChangeArrowheads="1"/>
          </p:cNvSpPr>
          <p:nvPr/>
        </p:nvSpPr>
        <p:spPr bwMode="auto">
          <a:xfrm>
            <a:off x="2286000" y="4975225"/>
            <a:ext cx="4572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CO">
              <a:solidFill>
                <a:schemeClr val="bg1"/>
              </a:solidFill>
            </a:endParaRPr>
          </a:p>
        </p:txBody>
      </p:sp>
      <p:sp>
        <p:nvSpPr>
          <p:cNvPr id="26630" name="1 Rectángulo"/>
          <p:cNvSpPr>
            <a:spLocks noChangeArrowheads="1"/>
          </p:cNvSpPr>
          <p:nvPr/>
        </p:nvSpPr>
        <p:spPr bwMode="auto">
          <a:xfrm>
            <a:off x="2286000" y="476250"/>
            <a:ext cx="4572000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sz="4400" b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Rockwell Extra Bold" pitchFamily="18" charset="0"/>
              </a:rPr>
              <a:t>Pero… </a:t>
            </a:r>
          </a:p>
          <a:p>
            <a:r>
              <a:rPr lang="es-MX" sz="4400" b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Rockwell Extra Bold" pitchFamily="18" charset="0"/>
              </a:rPr>
              <a:t>yo si se !</a:t>
            </a:r>
            <a:r>
              <a:rPr lang="es-MX" sz="4400" b="0">
                <a:solidFill>
                  <a:schemeClr val="bg1"/>
                </a:solidFill>
                <a:latin typeface="Rockwell Extra Bold" pitchFamily="18" charset="0"/>
              </a:rPr>
              <a:t> </a:t>
            </a:r>
            <a:endParaRPr lang="pt-BR" sz="4400" b="0">
              <a:solidFill>
                <a:schemeClr val="bg1"/>
              </a:solidFill>
              <a:latin typeface="Rockwell Extra Bold" pitchFamily="18" charset="0"/>
            </a:endParaRPr>
          </a:p>
        </p:txBody>
      </p:sp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www.vitanoblepowerpoints.net</a:t>
            </a:r>
          </a:p>
        </p:txBody>
      </p:sp>
      <p:sp>
        <p:nvSpPr>
          <p:cNvPr id="27650" name="Text Box 6"/>
          <p:cNvSpPr txBox="1">
            <a:spLocks noChangeArrowheads="1"/>
          </p:cNvSpPr>
          <p:nvPr/>
        </p:nvSpPr>
        <p:spPr bwMode="auto">
          <a:xfrm>
            <a:off x="0" y="381000"/>
            <a:ext cx="9144000" cy="366713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ca-ES" b="0"/>
              <a:t>o</a:t>
            </a:r>
          </a:p>
        </p:txBody>
      </p:sp>
      <p:pic>
        <p:nvPicPr>
          <p:cNvPr id="27651" name="Picture 7" descr="l2"/>
          <p:cNvPicPr>
            <a:picLocks noChangeAspect="1" noChangeArrowheads="1"/>
          </p:cNvPicPr>
          <p:nvPr/>
        </p:nvPicPr>
        <p:blipFill>
          <a:blip r:embed="rId2">
            <a:lum bright="-6000"/>
          </a:blip>
          <a:srcRect/>
          <a:stretch>
            <a:fillRect/>
          </a:stretch>
        </p:blipFill>
        <p:spPr bwMode="auto">
          <a:xfrm>
            <a:off x="0" y="-71438"/>
            <a:ext cx="9274175" cy="6956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2" name="Rectangle 8"/>
          <p:cNvSpPr>
            <a:spLocks noChangeArrowheads="1"/>
          </p:cNvSpPr>
          <p:nvPr/>
        </p:nvSpPr>
        <p:spPr bwMode="auto">
          <a:xfrm>
            <a:off x="2411413" y="260350"/>
            <a:ext cx="4337050" cy="1920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MX" sz="4000">
                <a:solidFill>
                  <a:srgbClr val="FFFF00"/>
                </a:solidFill>
                <a:latin typeface="Rockwell Condensed" pitchFamily="18" charset="0"/>
              </a:rPr>
              <a:t>¡ </a:t>
            </a:r>
            <a:r>
              <a:rPr lang="es-MX" sz="400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Rockwell Condensed" pitchFamily="18" charset="0"/>
              </a:rPr>
              <a:t>Radica en que el abrazo es bueno para el </a:t>
            </a:r>
            <a:r>
              <a:rPr lang="es-MX" sz="4000">
                <a:solidFill>
                  <a:srgbClr val="FF33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Rockwell Condensed" pitchFamily="18" charset="0"/>
              </a:rPr>
              <a:t>corazón..!</a:t>
            </a:r>
            <a:endParaRPr lang="pt-BR" sz="4000">
              <a:solidFill>
                <a:srgbClr val="FF33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Rockwell Condensed" pitchFamily="18" charset="0"/>
            </a:endParaRPr>
          </a:p>
        </p:txBody>
      </p:sp>
    </p:spTree>
  </p:cSld>
  <p:clrMapOvr>
    <a:masterClrMapping/>
  </p:clrMapOvr>
  <p:transition spd="slow" advTm="6000">
    <p:zoom dir="in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www.vitanoblepowerpoints.net</a:t>
            </a:r>
          </a:p>
        </p:txBody>
      </p:sp>
      <p:sp>
        <p:nvSpPr>
          <p:cNvPr id="28674" name="Text Box 2"/>
          <p:cNvSpPr txBox="1">
            <a:spLocks noChangeArrowheads="1"/>
          </p:cNvSpPr>
          <p:nvPr/>
        </p:nvSpPr>
        <p:spPr bwMode="auto">
          <a:xfrm>
            <a:off x="0" y="381000"/>
            <a:ext cx="9144000" cy="366713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ca-ES" b="0"/>
              <a:t>o</a:t>
            </a:r>
          </a:p>
        </p:txBody>
      </p:sp>
      <p:pic>
        <p:nvPicPr>
          <p:cNvPr id="28675" name="Picture 3" descr="l20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700" y="11113"/>
            <a:ext cx="9131300" cy="684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179388" y="333375"/>
            <a:ext cx="7539037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pt-BR" sz="3600" b="0">
                <a:solidFill>
                  <a:srgbClr val="BADDE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Rockwell Condensed" pitchFamily="18" charset="0"/>
              </a:rPr>
              <a:t>Cuando ustedes abrazan a alguien, le están dando una inyección de amor al corazón y están recibiendo algo similar de regreso.</a:t>
            </a:r>
          </a:p>
        </p:txBody>
      </p:sp>
    </p:spTree>
  </p:cSld>
  <p:clrMapOvr>
    <a:masterClrMapping/>
  </p:clrMapOvr>
  <p:transition spd="slow" advTm="8000">
    <p:zoom dir="in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www.vitanoblepowerpoints.net</a:t>
            </a:r>
          </a:p>
        </p:txBody>
      </p:sp>
      <p:sp>
        <p:nvSpPr>
          <p:cNvPr id="29698" name="Text Box 2"/>
          <p:cNvSpPr txBox="1">
            <a:spLocks noChangeArrowheads="1"/>
          </p:cNvSpPr>
          <p:nvPr/>
        </p:nvSpPr>
        <p:spPr bwMode="auto">
          <a:xfrm>
            <a:off x="0" y="381000"/>
            <a:ext cx="9144000" cy="366713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ca-ES" b="0"/>
              <a:t>o</a:t>
            </a:r>
          </a:p>
        </p:txBody>
      </p:sp>
      <p:pic>
        <p:nvPicPr>
          <p:cNvPr id="29699" name="Picture 3" descr="l213"/>
          <p:cNvPicPr>
            <a:picLocks noChangeAspect="1" noChangeArrowheads="1"/>
          </p:cNvPicPr>
          <p:nvPr/>
        </p:nvPicPr>
        <p:blipFill>
          <a:blip r:embed="rId2"/>
          <a:srcRect l="20070" r="1692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0" name="Rectangle 4"/>
          <p:cNvSpPr>
            <a:spLocks noChangeArrowheads="1"/>
          </p:cNvSpPr>
          <p:nvPr/>
        </p:nvSpPr>
        <p:spPr bwMode="auto">
          <a:xfrm>
            <a:off x="900113" y="-26988"/>
            <a:ext cx="7385050" cy="55768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MX" sz="3200" b="0">
              <a:solidFill>
                <a:schemeClr val="bg1"/>
              </a:solidFill>
              <a:latin typeface="Rockwell Condensed" pitchFamily="18" charset="0"/>
            </a:endParaRPr>
          </a:p>
          <a:p>
            <a:r>
              <a:rPr lang="es-MX" sz="3600" b="0">
                <a:solidFill>
                  <a:schemeClr val="bg1"/>
                </a:solidFill>
                <a:latin typeface="Rockwell Condensed" pitchFamily="18" charset="0"/>
              </a:rPr>
              <a:t>Y eso puede hacer la diferencia y convertir un mal día, en el mejor de nuestras vidas....</a:t>
            </a:r>
          </a:p>
          <a:p>
            <a:endParaRPr lang="es-MX" sz="3200" b="0">
              <a:solidFill>
                <a:schemeClr val="bg1"/>
              </a:solidFill>
              <a:latin typeface="Rockwell Condensed" pitchFamily="18" charset="0"/>
            </a:endParaRPr>
          </a:p>
          <a:p>
            <a:endParaRPr lang="es-MX" sz="3200" b="0">
              <a:solidFill>
                <a:schemeClr val="bg1"/>
              </a:solidFill>
              <a:latin typeface="Rockwell Condensed" pitchFamily="18" charset="0"/>
            </a:endParaRPr>
          </a:p>
          <a:p>
            <a:endParaRPr lang="es-MX" sz="3200" b="0">
              <a:solidFill>
                <a:schemeClr val="accent1"/>
              </a:solidFill>
              <a:latin typeface="Rockwell Condensed" pitchFamily="18" charset="0"/>
            </a:endParaRPr>
          </a:p>
          <a:p>
            <a:endParaRPr lang="es-MX" sz="3200" b="0">
              <a:solidFill>
                <a:schemeClr val="accent1"/>
              </a:solidFill>
              <a:latin typeface="Rockwell Condensed" pitchFamily="18" charset="0"/>
            </a:endParaRPr>
          </a:p>
          <a:p>
            <a:endParaRPr lang="es-MX" sz="3200" b="0">
              <a:solidFill>
                <a:schemeClr val="accent1"/>
              </a:solidFill>
              <a:latin typeface="Rockwell Condensed" pitchFamily="18" charset="0"/>
            </a:endParaRPr>
          </a:p>
          <a:p>
            <a:endParaRPr lang="es-MX" sz="3200" b="0">
              <a:solidFill>
                <a:schemeClr val="accent1"/>
              </a:solidFill>
              <a:latin typeface="Rockwell Condensed" pitchFamily="18" charset="0"/>
            </a:endParaRPr>
          </a:p>
          <a:p>
            <a:endParaRPr lang="es-MX" sz="3200" b="0">
              <a:solidFill>
                <a:schemeClr val="accent1"/>
              </a:solidFill>
              <a:latin typeface="Rockwell Condensed" pitchFamily="18" charset="0"/>
            </a:endParaRPr>
          </a:p>
          <a:p>
            <a:endParaRPr lang="es-MX" sz="3200" b="0">
              <a:solidFill>
                <a:schemeClr val="accent1"/>
              </a:solidFill>
              <a:latin typeface="Rockwell Condensed" pitchFamily="18" charset="0"/>
            </a:endParaRPr>
          </a:p>
        </p:txBody>
      </p:sp>
    </p:spTree>
  </p:cSld>
  <p:clrMapOvr>
    <a:masterClrMapping/>
  </p:clrMapOvr>
  <p:transition spd="slow" advTm="9000">
    <p:zoom dir="in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www.vitanoblepowerpoints.net</a:t>
            </a:r>
          </a:p>
        </p:txBody>
      </p:sp>
      <p:sp>
        <p:nvSpPr>
          <p:cNvPr id="3072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 smtClean="0"/>
          </a:p>
        </p:txBody>
      </p:sp>
      <p:pic>
        <p:nvPicPr>
          <p:cNvPr id="30723" name="Picture 4" descr="img_1082_std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683750" cy="7416800"/>
          </a:xfrm>
          <a:noFill/>
        </p:spPr>
      </p:pic>
      <p:sp>
        <p:nvSpPr>
          <p:cNvPr id="30724" name="4 Rectángulo"/>
          <p:cNvSpPr>
            <a:spLocks noChangeArrowheads="1"/>
          </p:cNvSpPr>
          <p:nvPr/>
        </p:nvSpPr>
        <p:spPr bwMode="auto">
          <a:xfrm>
            <a:off x="2736850" y="765175"/>
            <a:ext cx="4572000" cy="344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MX" sz="4400" b="0">
              <a:solidFill>
                <a:srgbClr val="FFFF00"/>
              </a:solidFill>
              <a:latin typeface="Rockwell Condensed" pitchFamily="18" charset="0"/>
            </a:endParaRPr>
          </a:p>
          <a:p>
            <a:endParaRPr lang="es-MX" sz="4400" b="0">
              <a:solidFill>
                <a:srgbClr val="FFFF00"/>
              </a:solidFill>
              <a:latin typeface="Rockwell Condensed" pitchFamily="18" charset="0"/>
            </a:endParaRPr>
          </a:p>
          <a:p>
            <a:r>
              <a:rPr lang="es-MX" sz="440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Rockwell Condensed" pitchFamily="18" charset="0"/>
              </a:rPr>
              <a:t>Pero no solo es eso…NO! </a:t>
            </a:r>
            <a:br>
              <a:rPr lang="es-MX" sz="440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Rockwell Condensed" pitchFamily="18" charset="0"/>
              </a:rPr>
            </a:br>
            <a:endParaRPr lang="pt-BR" sz="4400">
              <a:solidFill>
                <a:srgbClr val="FFFF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Rockwell Condensed" pitchFamily="18" charset="0"/>
            </a:endParaRPr>
          </a:p>
        </p:txBody>
      </p:sp>
    </p:spTree>
  </p:cSld>
  <p:clrMapOvr>
    <a:masterClrMapping/>
  </p:clrMapOvr>
  <p:transition spd="slow" advTm="6000">
    <p:zoom dir="in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www.vitanoblepowerpoints.net</a:t>
            </a:r>
          </a:p>
        </p:txBody>
      </p:sp>
      <p:sp>
        <p:nvSpPr>
          <p:cNvPr id="31746" name="Text Box 2"/>
          <p:cNvSpPr txBox="1">
            <a:spLocks noChangeArrowheads="1"/>
          </p:cNvSpPr>
          <p:nvPr/>
        </p:nvSpPr>
        <p:spPr bwMode="auto">
          <a:xfrm>
            <a:off x="0" y="381000"/>
            <a:ext cx="9144000" cy="366713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ca-ES" b="0"/>
              <a:t>o</a:t>
            </a:r>
          </a:p>
        </p:txBody>
      </p:sp>
      <p:pic>
        <p:nvPicPr>
          <p:cNvPr id="31747" name="Picture 3" descr="l20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7463"/>
            <a:ext cx="9131300" cy="684847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sp>
        <p:nvSpPr>
          <p:cNvPr id="31748" name="Rectangle 4"/>
          <p:cNvSpPr>
            <a:spLocks noChangeArrowheads="1"/>
          </p:cNvSpPr>
          <p:nvPr/>
        </p:nvSpPr>
        <p:spPr bwMode="auto">
          <a:xfrm>
            <a:off x="900113" y="188913"/>
            <a:ext cx="7343775" cy="23082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MX" sz="4800" b="0">
                <a:solidFill>
                  <a:schemeClr val="bg1"/>
                </a:solidFill>
                <a:latin typeface="Rockwell Condensed" pitchFamily="18" charset="0"/>
              </a:rPr>
              <a:t>Aquí está la llave del mayor secreto de todos:</a:t>
            </a:r>
            <a:br>
              <a:rPr lang="es-MX" sz="4800" b="0">
                <a:solidFill>
                  <a:schemeClr val="bg1"/>
                </a:solidFill>
                <a:latin typeface="Rockwell Condensed" pitchFamily="18" charset="0"/>
              </a:rPr>
            </a:br>
            <a:endParaRPr lang="pt-BR" sz="4800" b="0">
              <a:solidFill>
                <a:schemeClr val="bg1"/>
              </a:solidFill>
              <a:latin typeface="Rockwell Condensed" pitchFamily="18" charset="0"/>
            </a:endParaRPr>
          </a:p>
        </p:txBody>
      </p:sp>
    </p:spTree>
  </p:cSld>
  <p:clrMapOvr>
    <a:masterClrMapping/>
  </p:clrMapOvr>
  <p:transition spd="slow" advTm="6000">
    <p:zoom dir="in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www.vitanoblepowerpoints.net</a:t>
            </a:r>
          </a:p>
        </p:txBody>
      </p:sp>
      <p:sp>
        <p:nvSpPr>
          <p:cNvPr id="32770" name="Text Box 2"/>
          <p:cNvSpPr txBox="1">
            <a:spLocks noChangeArrowheads="1"/>
          </p:cNvSpPr>
          <p:nvPr/>
        </p:nvSpPr>
        <p:spPr bwMode="auto">
          <a:xfrm>
            <a:off x="0" y="381000"/>
            <a:ext cx="9144000" cy="366713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ca-ES" b="0"/>
              <a:t>o</a:t>
            </a:r>
          </a:p>
        </p:txBody>
      </p:sp>
      <p:pic>
        <p:nvPicPr>
          <p:cNvPr id="32771" name="Picture 3" descr="l14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7463"/>
            <a:ext cx="9131300" cy="6848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2" name="Rectangle 4"/>
          <p:cNvSpPr>
            <a:spLocks noChangeArrowheads="1"/>
          </p:cNvSpPr>
          <p:nvPr/>
        </p:nvSpPr>
        <p:spPr bwMode="auto">
          <a:xfrm>
            <a:off x="4716463" y="3357563"/>
            <a:ext cx="4379912" cy="30162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MX" sz="3200" b="0">
                <a:solidFill>
                  <a:schemeClr val="bg1"/>
                </a:solidFill>
                <a:latin typeface="Rockwell Extra Bold" pitchFamily="18" charset="0"/>
              </a:rPr>
              <a:t/>
            </a:r>
            <a:br>
              <a:rPr lang="es-MX" sz="3200" b="0">
                <a:solidFill>
                  <a:schemeClr val="bg1"/>
                </a:solidFill>
                <a:latin typeface="Rockwell Extra Bold" pitchFamily="18" charset="0"/>
              </a:rPr>
            </a:br>
            <a:r>
              <a:rPr lang="es-MX" sz="3200" b="0">
                <a:solidFill>
                  <a:schemeClr val="bg1"/>
                </a:solidFill>
                <a:latin typeface="Rockwell Extra Bold" pitchFamily="18" charset="0"/>
              </a:rPr>
              <a:t>     </a:t>
            </a:r>
            <a:r>
              <a:rPr lang="es-MX" sz="3200" b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Rockwell Condensed" pitchFamily="18" charset="0"/>
              </a:rPr>
              <a:t>Es que cuando </a:t>
            </a:r>
          </a:p>
          <a:p>
            <a:r>
              <a:rPr lang="es-MX" sz="3200" b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Rockwell Condensed" pitchFamily="18" charset="0"/>
              </a:rPr>
              <a:t>abrazamos a alguien </a:t>
            </a:r>
          </a:p>
          <a:p>
            <a:r>
              <a:rPr lang="es-MX" sz="3200" b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Rockwell Condensed" pitchFamily="18" charset="0"/>
              </a:rPr>
              <a:t>sentimos como dos corazones en el pecho, entonces….</a:t>
            </a:r>
            <a:endParaRPr lang="pt-BR" sz="3200" b="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  <a:latin typeface="Rockwell Condensed" pitchFamily="18" charset="0"/>
            </a:endParaRPr>
          </a:p>
        </p:txBody>
      </p:sp>
    </p:spTree>
  </p:cSld>
  <p:clrMapOvr>
    <a:masterClrMapping/>
  </p:clrMapOvr>
  <p:transition spd="slow" advTm="9000">
    <p:zoom dir="in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www.vitanoblepowerpoints.net</a:t>
            </a:r>
          </a:p>
        </p:txBody>
      </p:sp>
      <p:sp>
        <p:nvSpPr>
          <p:cNvPr id="33794" name="Text Box 37"/>
          <p:cNvSpPr txBox="1">
            <a:spLocks noChangeArrowheads="1"/>
          </p:cNvSpPr>
          <p:nvPr/>
        </p:nvSpPr>
        <p:spPr bwMode="auto">
          <a:xfrm>
            <a:off x="0" y="1143000"/>
            <a:ext cx="9144000" cy="366713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ca-ES" b="0"/>
              <a:t>o</a:t>
            </a:r>
          </a:p>
        </p:txBody>
      </p:sp>
      <p:pic>
        <p:nvPicPr>
          <p:cNvPr id="33795" name="Picture 38" descr="l6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1300" cy="684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6" name="Rectangle 39"/>
          <p:cNvSpPr>
            <a:spLocks noChangeArrowheads="1"/>
          </p:cNvSpPr>
          <p:nvPr/>
        </p:nvSpPr>
        <p:spPr bwMode="auto">
          <a:xfrm>
            <a:off x="2339975" y="188913"/>
            <a:ext cx="4464050" cy="15700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MX" sz="4800" b="0">
                <a:solidFill>
                  <a:schemeClr val="bg1"/>
                </a:solidFill>
                <a:latin typeface="Rockwell Extra Bold" pitchFamily="18" charset="0"/>
              </a:rPr>
              <a:t/>
            </a:r>
            <a:br>
              <a:rPr lang="es-MX" sz="4800" b="0">
                <a:solidFill>
                  <a:schemeClr val="bg1"/>
                </a:solidFill>
                <a:latin typeface="Rockwell Extra Bold" pitchFamily="18" charset="0"/>
              </a:rPr>
            </a:br>
            <a:endParaRPr lang="pt-BR" sz="4800" b="0">
              <a:solidFill>
                <a:schemeClr val="bg1"/>
              </a:solidFill>
              <a:latin typeface="Rockwell Extra Bold" pitchFamily="18" charset="0"/>
            </a:endParaRPr>
          </a:p>
        </p:txBody>
      </p:sp>
      <p:sp>
        <p:nvSpPr>
          <p:cNvPr id="33797" name="1 Rectángulo"/>
          <p:cNvSpPr>
            <a:spLocks noChangeArrowheads="1"/>
          </p:cNvSpPr>
          <p:nvPr/>
        </p:nvSpPr>
        <p:spPr bwMode="auto">
          <a:xfrm>
            <a:off x="323850" y="4437063"/>
            <a:ext cx="8640763" cy="247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sz="3600" b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Rockwell Condensed" pitchFamily="18" charset="0"/>
              </a:rPr>
              <a:t>estamos expresándole a esa persona que la apreciamos, o la amamos, o la perdonamos,  o la extrañamos…</a:t>
            </a:r>
          </a:p>
          <a:p>
            <a:r>
              <a:rPr lang="es-MX" sz="4800" b="0">
                <a:solidFill>
                  <a:srgbClr val="FFFF00"/>
                </a:solidFill>
                <a:latin typeface="Rockwell Condensed" pitchFamily="18" charset="0"/>
              </a:rPr>
              <a:t>¡ Pero sin decir palabras!</a:t>
            </a:r>
            <a:endParaRPr lang="es-CO" sz="480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10000">
    <p:zoom dir="in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www.vitanoblepowerpoints.net</a:t>
            </a:r>
          </a:p>
        </p:txBody>
      </p:sp>
      <p:sp>
        <p:nvSpPr>
          <p:cNvPr id="34818" name="Text Box 2"/>
          <p:cNvSpPr txBox="1">
            <a:spLocks noChangeArrowheads="1"/>
          </p:cNvSpPr>
          <p:nvPr/>
        </p:nvSpPr>
        <p:spPr bwMode="auto">
          <a:xfrm>
            <a:off x="0" y="1143000"/>
            <a:ext cx="9144000" cy="366713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ca-ES" b="0"/>
              <a:t>o</a:t>
            </a:r>
          </a:p>
        </p:txBody>
      </p:sp>
      <p:pic>
        <p:nvPicPr>
          <p:cNvPr id="34819" name="Picture 3" descr="l20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7463"/>
            <a:ext cx="9144000" cy="684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0" name="Rectangle 4"/>
          <p:cNvSpPr>
            <a:spLocks noChangeArrowheads="1"/>
          </p:cNvSpPr>
          <p:nvPr/>
        </p:nvSpPr>
        <p:spPr bwMode="auto">
          <a:xfrm>
            <a:off x="827088" y="188913"/>
            <a:ext cx="7489825" cy="35401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MX" sz="4800" b="0">
                <a:solidFill>
                  <a:schemeClr val="bg1"/>
                </a:solidFill>
                <a:latin typeface="Rockwell Condensed" pitchFamily="18" charset="0"/>
              </a:rPr>
              <a:t>Y un pequeño consejo:</a:t>
            </a:r>
          </a:p>
          <a:p>
            <a:endParaRPr lang="es-MX" sz="4800" b="0">
              <a:solidFill>
                <a:schemeClr val="bg1"/>
              </a:solidFill>
              <a:latin typeface="Rockwell Condensed" pitchFamily="18" charset="0"/>
            </a:endParaRPr>
          </a:p>
          <a:p>
            <a:r>
              <a:rPr lang="es-MX" sz="4000" b="0">
                <a:solidFill>
                  <a:schemeClr val="bg1"/>
                </a:solidFill>
                <a:latin typeface="Rockwell Condensed" pitchFamily="18" charset="0"/>
              </a:rPr>
              <a:t>No estén tristes si cuando ustedes quieren abrazar a alguien, les vuelve la espalda…. </a:t>
            </a:r>
            <a:r>
              <a:rPr lang="es-MX" sz="4800" b="0">
                <a:solidFill>
                  <a:schemeClr val="bg1"/>
                </a:solidFill>
                <a:latin typeface="Rockwell Condensed" pitchFamily="18" charset="0"/>
              </a:rPr>
              <a:t/>
            </a:r>
            <a:br>
              <a:rPr lang="es-MX" sz="4800" b="0">
                <a:solidFill>
                  <a:schemeClr val="bg1"/>
                </a:solidFill>
                <a:latin typeface="Rockwell Condensed" pitchFamily="18" charset="0"/>
              </a:rPr>
            </a:br>
            <a:endParaRPr lang="pt-BR" sz="4800" b="0">
              <a:solidFill>
                <a:schemeClr val="bg1"/>
              </a:solidFill>
              <a:latin typeface="Rockwell Condensed" pitchFamily="18" charset="0"/>
            </a:endParaRPr>
          </a:p>
        </p:txBody>
      </p:sp>
    </p:spTree>
  </p:cSld>
  <p:clrMapOvr>
    <a:masterClrMapping/>
  </p:clrMapOvr>
  <p:transition spd="slow" advTm="8000">
    <p:zoom dir="in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www.vitanoblepowerpoints.net</a:t>
            </a:r>
          </a:p>
        </p:txBody>
      </p:sp>
      <p:pic>
        <p:nvPicPr>
          <p:cNvPr id="35842" name="Picture 4" descr="img_1257_st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88463" cy="743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3" name="Rectangle 5"/>
          <p:cNvSpPr>
            <a:spLocks noChangeArrowheads="1"/>
          </p:cNvSpPr>
          <p:nvPr/>
        </p:nvSpPr>
        <p:spPr bwMode="auto">
          <a:xfrm>
            <a:off x="0" y="1844675"/>
            <a:ext cx="4103688" cy="55784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MX" sz="4000" b="0">
                <a:solidFill>
                  <a:schemeClr val="bg1"/>
                </a:solidFill>
                <a:latin typeface="Rockwell Condensed" pitchFamily="18" charset="0"/>
              </a:rPr>
              <a:t>Eso apenas significa que esa persona no entiende, ni puede aguantar, la lealtad y </a:t>
            </a:r>
          </a:p>
          <a:p>
            <a:r>
              <a:rPr lang="es-MX" sz="4000" b="0">
                <a:solidFill>
                  <a:schemeClr val="bg1"/>
                </a:solidFill>
                <a:latin typeface="Rockwell Condensed" pitchFamily="18" charset="0"/>
              </a:rPr>
              <a:t>  nobleza de su gesto y de su mirada….</a:t>
            </a:r>
            <a:endParaRPr lang="pt-BR" sz="4000" b="0">
              <a:solidFill>
                <a:schemeClr val="bg1"/>
              </a:solidFill>
              <a:latin typeface="Rockwell Condensed" pitchFamily="18" charset="0"/>
            </a:endParaRPr>
          </a:p>
        </p:txBody>
      </p:sp>
    </p:spTree>
  </p:cSld>
  <p:clrMapOvr>
    <a:masterClrMapping/>
  </p:clrMapOvr>
  <p:transition spd="slow" advTm="9000">
    <p:zoom dir="in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www.vitanoblepowerpoints.net</a:t>
            </a:r>
          </a:p>
        </p:txBody>
      </p:sp>
      <p:pic>
        <p:nvPicPr>
          <p:cNvPr id="36866" name="Picture 2" descr="img_1460_st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6350"/>
            <a:ext cx="9539288" cy="7107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7" name="Rectangle 3"/>
          <p:cNvSpPr>
            <a:spLocks noChangeArrowheads="1"/>
          </p:cNvSpPr>
          <p:nvPr/>
        </p:nvSpPr>
        <p:spPr bwMode="auto">
          <a:xfrm>
            <a:off x="971550" y="44450"/>
            <a:ext cx="7200900" cy="1570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es-MX" sz="4800" b="0" dirty="0">
                <a:solidFill>
                  <a:schemeClr val="accent2">
                    <a:lumMod val="20000"/>
                    <a:lumOff val="80000"/>
                  </a:schemeClr>
                </a:solidFill>
                <a:latin typeface="Rockwell Condensed" pitchFamily="18" charset="0"/>
              </a:rPr>
              <a:t>«El destino decide quien entra en nuestras vidas…</a:t>
            </a:r>
            <a:endParaRPr lang="pt-BR" sz="4800" b="0" dirty="0">
              <a:solidFill>
                <a:schemeClr val="accent2">
                  <a:lumMod val="20000"/>
                  <a:lumOff val="80000"/>
                </a:schemeClr>
              </a:solidFill>
              <a:latin typeface="Rockwell Condensed" pitchFamily="18" charset="0"/>
            </a:endParaRPr>
          </a:p>
        </p:txBody>
      </p:sp>
    </p:spTree>
  </p:cSld>
  <p:clrMapOvr>
    <a:masterClrMapping/>
  </p:clrMapOvr>
  <p:transition spd="slow" advTm="6000">
    <p:zoom dir="in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www.vitanoblepowerpoints.net</a:t>
            </a:r>
          </a:p>
        </p:txBody>
      </p:sp>
      <p:pic>
        <p:nvPicPr>
          <p:cNvPr id="37890" name="Picture 2" descr="img_1465_st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4450"/>
            <a:ext cx="9144000" cy="72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1" name="Rectangle 3"/>
          <p:cNvSpPr>
            <a:spLocks noChangeArrowheads="1"/>
          </p:cNvSpPr>
          <p:nvPr/>
        </p:nvSpPr>
        <p:spPr bwMode="auto">
          <a:xfrm>
            <a:off x="900113" y="188913"/>
            <a:ext cx="7343775" cy="2308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es-MX" sz="4800" b="0" dirty="0">
                <a:solidFill>
                  <a:schemeClr val="accent2">
                    <a:lumMod val="20000"/>
                    <a:lumOff val="80000"/>
                  </a:schemeClr>
                </a:solidFill>
                <a:latin typeface="Rockwell Condensed" pitchFamily="18" charset="0"/>
              </a:rPr>
              <a:t>Las actitudes deciden quien permanece…»</a:t>
            </a:r>
            <a:br>
              <a:rPr lang="es-MX" sz="4800" b="0" dirty="0">
                <a:solidFill>
                  <a:schemeClr val="accent2">
                    <a:lumMod val="20000"/>
                    <a:lumOff val="80000"/>
                  </a:schemeClr>
                </a:solidFill>
                <a:latin typeface="Rockwell Condensed" pitchFamily="18" charset="0"/>
              </a:rPr>
            </a:br>
            <a:endParaRPr lang="pt-BR" sz="4800" b="0" dirty="0">
              <a:solidFill>
                <a:schemeClr val="accent2">
                  <a:lumMod val="20000"/>
                  <a:lumOff val="80000"/>
                </a:schemeClr>
              </a:solidFill>
              <a:latin typeface="Rockwell Condensed" pitchFamily="18" charset="0"/>
            </a:endParaRPr>
          </a:p>
        </p:txBody>
      </p:sp>
    </p:spTree>
  </p:cSld>
  <p:clrMapOvr>
    <a:masterClrMapping/>
  </p:clrMapOvr>
  <p:transition spd="slow" advTm="6000">
    <p:zoom dir="in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www.vitanoblepowerpoints.net</a:t>
            </a:r>
          </a:p>
        </p:txBody>
      </p:sp>
      <p:pic>
        <p:nvPicPr>
          <p:cNvPr id="38914" name="Picture 4" descr="DSC0145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0038" y="-228600"/>
            <a:ext cx="9753601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5" name="1 Rectángulo"/>
          <p:cNvSpPr>
            <a:spLocks noChangeArrowheads="1"/>
          </p:cNvSpPr>
          <p:nvPr/>
        </p:nvSpPr>
        <p:spPr bwMode="auto">
          <a:xfrm>
            <a:off x="463550" y="3244850"/>
            <a:ext cx="8216900" cy="212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CO" sz="4400" b="0">
                <a:solidFill>
                  <a:schemeClr val="bg1"/>
                </a:solidFill>
                <a:latin typeface="Rockwell Condensed" pitchFamily="18" charset="0"/>
              </a:rPr>
              <a:t>Y ahora para terminar </a:t>
            </a:r>
          </a:p>
          <a:p>
            <a:r>
              <a:rPr lang="es-CO" sz="4400" b="0">
                <a:solidFill>
                  <a:schemeClr val="bg1"/>
                </a:solidFill>
                <a:latin typeface="Rockwell Condensed" pitchFamily="18" charset="0"/>
              </a:rPr>
              <a:t>vamos a abrazar, cada uno al compañero.</a:t>
            </a:r>
          </a:p>
          <a:p>
            <a:r>
              <a:rPr lang="es-CO" sz="4400" b="0">
                <a:solidFill>
                  <a:schemeClr val="bg1"/>
                </a:solidFill>
                <a:latin typeface="Rockwell Condensed" pitchFamily="18" charset="0"/>
              </a:rPr>
              <a:t>Esta es una « técnica » de convivencia.….</a:t>
            </a:r>
            <a:endParaRPr lang="es-CO" sz="4400" b="0">
              <a:latin typeface="Rockwell Condensed" pitchFamily="18" charset="0"/>
            </a:endParaRPr>
          </a:p>
        </p:txBody>
      </p:sp>
    </p:spTree>
  </p:cSld>
  <p:clrMapOvr>
    <a:masterClrMapping/>
  </p:clrMapOvr>
  <p:transition spd="slow" advTm="7000">
    <p:zoom dir="in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4" descr="DSC0146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39" name="2 Rectángulo"/>
          <p:cNvSpPr>
            <a:spLocks noChangeArrowheads="1"/>
          </p:cNvSpPr>
          <p:nvPr/>
        </p:nvSpPr>
        <p:spPr bwMode="auto">
          <a:xfrm>
            <a:off x="1974850" y="3244850"/>
            <a:ext cx="51943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CO" sz="3200">
                <a:solidFill>
                  <a:srgbClr val="FFFF00"/>
                </a:solidFill>
              </a:rPr>
              <a:t>Psssss….     Psssssss…..</a:t>
            </a:r>
          </a:p>
        </p:txBody>
      </p:sp>
    </p:spTree>
  </p:cSld>
  <p:clrMapOvr>
    <a:masterClrMapping/>
  </p:clrMapOvr>
  <p:transition spd="slow" advTm="3000">
    <p:zoom dir="in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www.vitanoblepowerpoints.net</a:t>
            </a:r>
          </a:p>
        </p:txBody>
      </p:sp>
      <p:pic>
        <p:nvPicPr>
          <p:cNvPr id="40962" name="Picture 4" descr="DSC0147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3" name="2 Rectángulo"/>
          <p:cNvSpPr>
            <a:spLocks noChangeArrowheads="1"/>
          </p:cNvSpPr>
          <p:nvPr/>
        </p:nvSpPr>
        <p:spPr bwMode="auto">
          <a:xfrm>
            <a:off x="874713" y="5037138"/>
            <a:ext cx="7394575" cy="130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10000"/>
              </a:lnSpc>
            </a:pPr>
            <a:r>
              <a:rPr lang="es-CO" sz="3600" b="0">
                <a:solidFill>
                  <a:schemeClr val="bg1"/>
                </a:solidFill>
                <a:latin typeface="Rockwell Condensed" pitchFamily="18" charset="0"/>
              </a:rPr>
              <a:t>Yo quiero aprovechar éste correo para mandarte</a:t>
            </a:r>
          </a:p>
          <a:p>
            <a:pPr>
              <a:lnSpc>
                <a:spcPct val="110000"/>
              </a:lnSpc>
            </a:pPr>
            <a:r>
              <a:rPr lang="es-CO" sz="3600" b="0">
                <a:solidFill>
                  <a:schemeClr val="bg1"/>
                </a:solidFill>
                <a:latin typeface="Rockwell Condensed" pitchFamily="18" charset="0"/>
              </a:rPr>
              <a:t>un</a:t>
            </a:r>
            <a:r>
              <a:rPr lang="es-CO" sz="3600">
                <a:solidFill>
                  <a:schemeClr val="bg1"/>
                </a:solidFill>
                <a:latin typeface="Rockwell Condensed" pitchFamily="18" charset="0"/>
              </a:rPr>
              <a:t> </a:t>
            </a:r>
            <a:r>
              <a:rPr lang="es-CO" sz="3600">
                <a:solidFill>
                  <a:srgbClr val="FF3399"/>
                </a:solidFill>
                <a:latin typeface="Rockwell Condensed" pitchFamily="18" charset="0"/>
              </a:rPr>
              <a:t>GRAN ABRAZO…</a:t>
            </a:r>
          </a:p>
        </p:txBody>
      </p:sp>
    </p:spTree>
  </p:cSld>
  <p:clrMapOvr>
    <a:masterClrMapping/>
  </p:clrMapOvr>
  <p:transition spd="slow" advTm="7000">
    <p:zoom dir="in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www.vitanoblepowerpoints.net</a:t>
            </a:r>
          </a:p>
        </p:txBody>
      </p:sp>
      <p:pic>
        <p:nvPicPr>
          <p:cNvPr id="41986" name="Picture 4" descr="DSC0148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7" name="2 Rectángulo"/>
          <p:cNvSpPr>
            <a:spLocks noChangeArrowheads="1"/>
          </p:cNvSpPr>
          <p:nvPr/>
        </p:nvSpPr>
        <p:spPr bwMode="auto">
          <a:xfrm>
            <a:off x="20638" y="3429000"/>
            <a:ext cx="4476750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CO" sz="36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Para que te sientas </a:t>
            </a:r>
          </a:p>
          <a:p>
            <a:r>
              <a:rPr lang="es-CO" sz="36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querida,</a:t>
            </a:r>
          </a:p>
          <a:p>
            <a:r>
              <a:rPr lang="es-CO" sz="36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acompañada y</a:t>
            </a:r>
          </a:p>
          <a:p>
            <a:r>
              <a:rPr lang="es-CO" sz="360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renovada.</a:t>
            </a:r>
          </a:p>
        </p:txBody>
      </p:sp>
    </p:spTree>
  </p:cSld>
  <p:clrMapOvr>
    <a:masterClrMapping/>
  </p:clrMapOvr>
  <p:transition spd="slow" advTm="7000">
    <p:zoom dir="in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www.vitanoblepowerpoints.net</a:t>
            </a:r>
          </a:p>
        </p:txBody>
      </p:sp>
      <p:pic>
        <p:nvPicPr>
          <p:cNvPr id="43010" name="Picture 2" descr="img_1512_std"/>
          <p:cNvPicPr>
            <a:picLocks noChangeAspect="1" noChangeArrowheads="1"/>
          </p:cNvPicPr>
          <p:nvPr/>
        </p:nvPicPr>
        <p:blipFill>
          <a:blip r:embed="rId2"/>
          <a:srcRect r="6097" b="6046"/>
          <a:stretch>
            <a:fillRect/>
          </a:stretch>
        </p:blipFill>
        <p:spPr bwMode="auto">
          <a:xfrm>
            <a:off x="0" y="0"/>
            <a:ext cx="9396413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1" name="Text Box 3"/>
          <p:cNvSpPr txBox="1">
            <a:spLocks noChangeArrowheads="1"/>
          </p:cNvSpPr>
          <p:nvPr/>
        </p:nvSpPr>
        <p:spPr bwMode="auto">
          <a:xfrm>
            <a:off x="-1908175" y="3573463"/>
            <a:ext cx="5759450" cy="8239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pt-BR" sz="4800" b="0">
                <a:solidFill>
                  <a:schemeClr val="bg1"/>
                </a:solidFill>
                <a:latin typeface="Rockwell Extra Bold" pitchFamily="18" charset="0"/>
              </a:rPr>
              <a:t>FIN  </a:t>
            </a:r>
          </a:p>
        </p:txBody>
      </p:sp>
    </p:spTree>
  </p:cSld>
  <p:clrMapOvr>
    <a:masterClrMapping/>
  </p:clrMapOvr>
  <p:transition spd="slow" advTm="16000">
    <p:zoom dir="in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nologia-del-abrazo">
  <a:themeElements>
    <a:clrScheme name="Orcas en Sur Argentina PAC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rcas en Sur Argentina PAC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MX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MX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Orcas en Sur Argentina PAC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rcas en Sur Argentina PAC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rcas en Sur Argentina PAC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rcas en Sur Argentina PAC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rcas en Sur Argentina PAC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rcas en Sur Argentina PAC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cas en Sur Argentina PAC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cas en Sur Argentina PAC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cas en Sur Argentina PAC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cas en Sur Argentina PAC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cas en Sur Argentina PAC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cas en Sur Argentina PAC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tecnologia-del-abrazo</Template>
  <TotalTime>5</TotalTime>
  <Words>519</Words>
  <Application>Microsoft Office PowerPoint</Application>
  <PresentationFormat>Presentación en pantalla (4:3)</PresentationFormat>
  <Paragraphs>377</Paragraphs>
  <Slides>31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8" baseType="lpstr">
      <vt:lpstr>Arial</vt:lpstr>
      <vt:lpstr>Calibri</vt:lpstr>
      <vt:lpstr>Rockwell Condensed</vt:lpstr>
      <vt:lpstr>Rockwell</vt:lpstr>
      <vt:lpstr>Rockwell Extra Bold</vt:lpstr>
      <vt:lpstr>tecnologia-del-abrazo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dc:description>Pps enviado a Vitanoble Powerpoints por Felix Octavio Sánchez J. para compartirlo.  Publicado por Héctor Robles Carrasco.  Todos los derechos estan reservados para el autor.</dc:description>
  <cp:lastModifiedBy>Jose Luis</cp:lastModifiedBy>
  <cp:revision>6</cp:revision>
  <dcterms:created xsi:type="dcterms:W3CDTF">2015-12-17T14:32:23Z</dcterms:created>
  <dcterms:modified xsi:type="dcterms:W3CDTF">2015-12-17T14:37:36Z</dcterms:modified>
</cp:coreProperties>
</file>