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15" r:id="rId1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015F41-8C85-4CDC-B6E3-3FA3AE189921}" type="datetimeFigureOut">
              <a:rPr lang="es-ES" smtClean="0"/>
              <a:pPr/>
              <a:t>26/08/2013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43C1E-FB8C-4834-A758-64FA420A83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BC12C1-8E48-4EBC-8516-E026BDF32F84}" type="slidenum">
              <a:rPr lang="pl-PL"/>
              <a:pPr/>
              <a:t>1</a:t>
            </a:fld>
            <a:endParaRPr lang="pl-PL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3A6E54-8AAF-4BD7-AE66-85F99337C6BB}" type="slidenum">
              <a:rPr lang="pl-PL"/>
              <a:pPr/>
              <a:t>2</a:t>
            </a:fld>
            <a:endParaRPr lang="pl-PL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8F4E8C-CA39-4BB0-B059-300C8F87FE47}" type="slidenum">
              <a:rPr lang="pl-PL"/>
              <a:pPr/>
              <a:t>3</a:t>
            </a:fld>
            <a:endParaRPr lang="pl-PL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F28BBF-4CD7-4F81-B14B-9BBFD586EB28}" type="slidenum">
              <a:rPr lang="pl-PL"/>
              <a:pPr/>
              <a:t>4</a:t>
            </a:fld>
            <a:endParaRPr lang="pl-PL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9268A8-18F3-4C2F-9613-1928BAE51163}" type="slidenum">
              <a:rPr lang="pl-PL"/>
              <a:pPr/>
              <a:t>5</a:t>
            </a:fld>
            <a:endParaRPr lang="pl-PL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6A74A1-045D-4842-B9A9-B0D26214F304}" type="slidenum">
              <a:rPr lang="pl-PL"/>
              <a:pPr/>
              <a:t>6</a:t>
            </a:fld>
            <a:endParaRPr lang="pl-PL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7A408B-933A-46E1-8845-8CB9211FFAD7}" type="slidenum">
              <a:rPr lang="pl-PL"/>
              <a:pPr/>
              <a:t>7</a:t>
            </a:fld>
            <a:endParaRPr lang="pl-PL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4ED281-CDE4-4495-BFEA-BB1C08454DB4}" type="slidenum">
              <a:rPr lang="pl-PL"/>
              <a:pPr/>
              <a:t>8</a:t>
            </a:fld>
            <a:endParaRPr lang="pl-PL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457DF4-EA51-43C8-A56C-100EDE9FD1E9}" type="slidenum">
              <a:rPr lang="pl-PL"/>
              <a:pPr/>
              <a:t>9</a:t>
            </a:fld>
            <a:endParaRPr lang="pl-PL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ECADE2-FCE9-4254-A332-A18F16F95654}" type="slidenum">
              <a:rPr lang="pl-PL"/>
              <a:pPr/>
              <a:t>10</a:t>
            </a:fld>
            <a:endParaRPr lang="pl-PL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3EAE9D-D4F2-4B25-AE2B-0F299299D374}" type="slidenum">
              <a:rPr lang="pl-PL"/>
              <a:pPr/>
              <a:t>11</a:t>
            </a:fld>
            <a:endParaRPr lang="pl-PL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9144029" cy="6858000"/>
          </a:xfrm>
          <a:prstGeom prst="rect">
            <a:avLst/>
          </a:prstGeom>
        </p:spPr>
      </p:pic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214282" y="0"/>
            <a:ext cx="4987925" cy="289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pt-BR" sz="7200" b="1">
                <a:latin typeface="Trebuchet MS" charset="0"/>
              </a:rPr>
              <a:t/>
            </a:r>
            <a:br>
              <a:rPr lang="pt-BR" sz="7200" b="1">
                <a:latin typeface="Trebuchet MS" charset="0"/>
              </a:rPr>
            </a:br>
            <a:endParaRPr lang="pt-BR" sz="7200">
              <a:latin typeface="Trebuchet MS" charset="0"/>
            </a:endParaRPr>
          </a:p>
          <a:p>
            <a:pPr>
              <a:spcBef>
                <a:spcPct val="50000"/>
              </a:spcBef>
            </a:pPr>
            <a:endParaRPr lang="pt-BR"/>
          </a:p>
        </p:txBody>
      </p:sp>
      <p:sp>
        <p:nvSpPr>
          <p:cNvPr id="37896" name="Rectangle 8"/>
          <p:cNvSpPr>
            <a:spLocks noGrp="1" noChangeArrowheads="1"/>
          </p:cNvSpPr>
          <p:nvPr>
            <p:ph type="body" idx="4294967295"/>
          </p:nvPr>
        </p:nvSpPr>
        <p:spPr>
          <a:xfrm>
            <a:off x="571472" y="0"/>
            <a:ext cx="7772400" cy="6858000"/>
          </a:xfrm>
        </p:spPr>
        <p:txBody>
          <a:bodyPr/>
          <a:lstStyle/>
          <a:p>
            <a:pPr>
              <a:buFontTx/>
              <a:buNone/>
            </a:pPr>
            <a:endParaRPr lang="es-ES" sz="6600" b="1" dirty="0">
              <a:solidFill>
                <a:srgbClr val="FFFF00"/>
              </a:solidFill>
              <a:latin typeface="Trebuchet MS" charset="0"/>
            </a:endParaRPr>
          </a:p>
          <a:p>
            <a:pPr algn="ctr">
              <a:buFontTx/>
              <a:buNone/>
            </a:pPr>
            <a:r>
              <a:rPr lang="es-ES" sz="5400" b="1" dirty="0">
                <a:solidFill>
                  <a:srgbClr val="FFFF00"/>
                </a:solidFill>
                <a:latin typeface="Trebuchet MS" charset="0"/>
              </a:rPr>
              <a:t>¡Soy una persona mayor!</a:t>
            </a:r>
          </a:p>
          <a:p>
            <a:pPr>
              <a:buFontTx/>
              <a:buNone/>
            </a:pPr>
            <a:endParaRPr lang="es-ES" sz="5400" b="1" dirty="0">
              <a:solidFill>
                <a:schemeClr val="tx2"/>
              </a:solidFill>
              <a:latin typeface="Trebuchet MS" charset="0"/>
            </a:endParaRPr>
          </a:p>
          <a:p>
            <a:pPr>
              <a:buFontTx/>
              <a:buNone/>
            </a:pPr>
            <a:endParaRPr lang="es-ES" sz="5400" b="1" dirty="0">
              <a:solidFill>
                <a:schemeClr val="tx2"/>
              </a:solidFill>
              <a:latin typeface="Trebuchet MS" charset="0"/>
            </a:endParaRPr>
          </a:p>
        </p:txBody>
      </p:sp>
    </p:spTree>
  </p:cSld>
  <p:clrMapOvr>
    <a:masterClrMapping/>
  </p:clrMapOvr>
  <p:transition spd="med">
    <p:zoom dir="in"/>
    <p:sndAc>
      <p:stSnd loop="1">
        <p:snd r:embed="rId3" name="AutumnLeaves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29" cy="6858000"/>
          </a:xfrm>
          <a:prstGeom prst="rect">
            <a:avLst/>
          </a:prstGeom>
        </p:spPr>
      </p:pic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60350"/>
            <a:ext cx="7772400" cy="6843713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es-ES" sz="4800" b="1" dirty="0">
                <a:solidFill>
                  <a:srgbClr val="FFFF00"/>
                </a:solidFill>
                <a:latin typeface="Trebuchet MS" charset="0"/>
              </a:rPr>
              <a:t>Constantemente se critica a las personas mayores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" sz="4800" b="1" dirty="0">
                <a:solidFill>
                  <a:srgbClr val="FFFF00"/>
                </a:solidFill>
                <a:latin typeface="Trebuchet MS" charset="0"/>
              </a:rPr>
              <a:t>por no adaptarse al mundo moderno.</a:t>
            </a:r>
          </a:p>
          <a:p>
            <a:pPr algn="ctr">
              <a:lnSpc>
                <a:spcPct val="80000"/>
              </a:lnSpc>
            </a:pPr>
            <a:endParaRPr lang="es-ES" sz="4800" b="1" dirty="0">
              <a:solidFill>
                <a:srgbClr val="FFFF00"/>
              </a:solidFill>
              <a:latin typeface="Trebuchet MS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" sz="4800" b="1" dirty="0">
                <a:solidFill>
                  <a:srgbClr val="FFFF00"/>
                </a:solidFill>
                <a:latin typeface="Trebuchet MS" charset="0"/>
              </a:rPr>
              <a:t>Sin embargo, nosotros nos responsabilizamos por todo lo que hemos hecho y no culpamos a nadie por ello.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29" cy="6858000"/>
          </a:xfrm>
          <a:prstGeom prst="rect">
            <a:avLst/>
          </a:prstGeom>
        </p:spPr>
      </p:pic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549275"/>
            <a:ext cx="7772400" cy="5546725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No obstante,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después de una serena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meditación, nos gustaría señalar que, a pesar de haber llevado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el pelo largo, de haber vivido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una revolución sexual, de habernos revelado contra ciertos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valores tradicionales y de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haber bailado con Los Beatles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y los </a:t>
            </a:r>
            <a:r>
              <a:rPr lang="es-ES" sz="2800" b="1" dirty="0" err="1">
                <a:solidFill>
                  <a:srgbClr val="FFFF00"/>
                </a:solidFill>
                <a:latin typeface="Trebuchet MS" charset="0"/>
              </a:rPr>
              <a:t>Rolling</a:t>
            </a: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</a:t>
            </a:r>
            <a:r>
              <a:rPr lang="es-ES" sz="2800" b="1" dirty="0" err="1">
                <a:solidFill>
                  <a:srgbClr val="FFFF00"/>
                </a:solidFill>
                <a:latin typeface="Trebuchet MS" charset="0"/>
              </a:rPr>
              <a:t>Stones</a:t>
            </a: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….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s-ES" sz="1800" b="1" dirty="0">
              <a:solidFill>
                <a:srgbClr val="FFFF00"/>
              </a:solidFill>
              <a:latin typeface="Trebuchet MS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s-ES" sz="1800" b="1" dirty="0">
                <a:solidFill>
                  <a:srgbClr val="FFFF00"/>
                </a:solidFill>
                <a:latin typeface="Trebuchet MS" charset="0"/>
              </a:rPr>
              <a:t>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29" cy="6858000"/>
          </a:xfrm>
          <a:prstGeom prst="rect">
            <a:avLst/>
          </a:prstGeom>
        </p:spPr>
      </p:pic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533400" y="381000"/>
            <a:ext cx="792480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endParaRPr lang="pt-BR" sz="2800" b="1"/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2268538" y="1341438"/>
            <a:ext cx="5472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NO fuimos nosotros los que eliminamos:</a:t>
            </a:r>
          </a:p>
          <a:p>
            <a:pPr algn="ctr"/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algn="ctr"/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La melodía de la música,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El talento y el ingenio de las creaciones artísticas,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La buena voz a la hora de cantar,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El orgullo por nuestra apariencia exterior,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La cortesía al conducir,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El romance en las relaciones amorosas,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El compromiso de la pareja,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La responsabilidad de la paternidad,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La unión de la familia,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El aprendizaje y gusto por la cultura,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El sentimiento de patriotismo,</a:t>
            </a:r>
          </a:p>
          <a:p>
            <a:pPr lvl="3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El rechazo a la vulgaridad y la grosería,</a:t>
            </a:r>
          </a:p>
          <a:p>
            <a:pPr lvl="3"/>
            <a:endParaRPr lang="es-ES" dirty="0">
              <a:latin typeface="Trebuchet MS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19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19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419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419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419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419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419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419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4198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4198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4198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4198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4198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4198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29" cy="6858000"/>
          </a:xfrm>
          <a:prstGeom prst="rect">
            <a:avLst/>
          </a:prstGeom>
        </p:spPr>
      </p:pic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685800" y="381000"/>
            <a:ext cx="51816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500"/>
              </a:spcBef>
              <a:spcAft>
                <a:spcPts val="500"/>
              </a:spcAft>
            </a:pPr>
            <a:r>
              <a:rPr lang="pt-BR" sz="2800" b="1">
                <a:latin typeface="Trebuchet MS" charset="0"/>
              </a:rPr>
              <a:t/>
            </a:r>
            <a:br>
              <a:rPr lang="pt-BR" sz="2800" b="1">
                <a:latin typeface="Trebuchet MS" charset="0"/>
              </a:rPr>
            </a:br>
            <a:endParaRPr lang="pt-BR">
              <a:latin typeface="Trebuchet MS" charset="0"/>
            </a:endParaRPr>
          </a:p>
          <a:p>
            <a:pPr>
              <a:spcBef>
                <a:spcPct val="50000"/>
              </a:spcBef>
            </a:pPr>
            <a:endParaRPr lang="pt-BR"/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0" y="-100013"/>
            <a:ext cx="9144000" cy="54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 dirty="0">
                <a:solidFill>
                  <a:schemeClr val="tx2"/>
                </a:solidFill>
              </a:rPr>
              <a:t>             </a:t>
            </a:r>
            <a:endParaRPr lang="es-ES" b="1" dirty="0">
              <a:solidFill>
                <a:srgbClr val="FFFF00"/>
              </a:solidFill>
            </a:endParaRPr>
          </a:p>
          <a:p>
            <a:r>
              <a:rPr lang="es-ES" b="1" dirty="0">
                <a:solidFill>
                  <a:srgbClr val="FFFF00"/>
                </a:solidFill>
              </a:rPr>
              <a:t> 	</a:t>
            </a: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NO fuimos nosotros los que eliminamos:</a:t>
            </a:r>
          </a:p>
          <a:p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algn="ctr"/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lvl="1"/>
            <a:r>
              <a:rPr lang="es-ES" b="1" dirty="0">
                <a:solidFill>
                  <a:srgbClr val="FFFF00"/>
                </a:solidFill>
              </a:rPr>
              <a:t> 	</a:t>
            </a: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La escena de la Navidad de las escuelas y ciudades,</a:t>
            </a: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 	El buen comportamiento intelectual,</a:t>
            </a: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 	El refinamiento del lenguaje,</a:t>
            </a: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    La dedicación a la literatura,</a:t>
            </a: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    La prudencia a la hora de gastar,</a:t>
            </a: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    La ambición por lograr ser alguien en la vida</a:t>
            </a: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    Ni tampoco sacamos a Dios del gobierno, de las escuelas  	de los hospitales y de nuestra vida.</a:t>
            </a:r>
          </a:p>
          <a:p>
            <a:pPr lvl="1"/>
            <a:r>
              <a:rPr lang="es-CL" b="1" dirty="0">
                <a:solidFill>
                  <a:srgbClr val="FFFF00"/>
                </a:solidFill>
                <a:latin typeface="Trebuchet MS" charset="0"/>
              </a:rPr>
              <a:t>     El respeto a los demás. A las mujeres y ancianos,</a:t>
            </a:r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    Y por supuesto que no somos los que eliminamos </a:t>
            </a: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    la paciencia y la tolerancia de nuestras </a:t>
            </a: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	relaciones personales ni de nuestras interacciones </a:t>
            </a:r>
          </a:p>
          <a:p>
            <a:pPr lvl="1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	con los demás.</a:t>
            </a:r>
          </a:p>
          <a:p>
            <a:pPr algn="ctr"/>
            <a:endParaRPr lang="es-ES" dirty="0"/>
          </a:p>
          <a:p>
            <a:pPr>
              <a:spcBef>
                <a:spcPct val="50000"/>
              </a:spcBef>
            </a:pPr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430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2000"/>
                                        <p:tgtEl>
                                          <p:spTgt spid="430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2000"/>
                                        <p:tgtEl>
                                          <p:spTgt spid="430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2000"/>
                                        <p:tgtEl>
                                          <p:spTgt spid="430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2000"/>
                                        <p:tgtEl>
                                          <p:spTgt spid="430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2000"/>
                                        <p:tgtEl>
                                          <p:spTgt spid="430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2000"/>
                                        <p:tgtEl>
                                          <p:spTgt spid="430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2000"/>
                                        <p:tgtEl>
                                          <p:spTgt spid="430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2000"/>
                                        <p:tgtEl>
                                          <p:spTgt spid="430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29" cy="6858000"/>
          </a:xfrm>
          <a:prstGeom prst="rect">
            <a:avLst/>
          </a:prstGeom>
        </p:spPr>
      </p:pic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0" y="-242888"/>
            <a:ext cx="9144000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/>
            <a:endParaRPr lang="es-ES" b="1" dirty="0">
              <a:solidFill>
                <a:schemeClr val="tx2"/>
              </a:solidFill>
            </a:endParaRPr>
          </a:p>
          <a:p>
            <a:pPr lvl="1"/>
            <a:endParaRPr lang="es-ES" b="1" dirty="0">
              <a:solidFill>
                <a:schemeClr val="tx2"/>
              </a:solidFill>
            </a:endParaRPr>
          </a:p>
          <a:p>
            <a:pPr lvl="1"/>
            <a:r>
              <a:rPr lang="es-ES" b="1" dirty="0">
                <a:solidFill>
                  <a:schemeClr val="tx2"/>
                </a:solidFill>
              </a:rPr>
              <a:t>	</a:t>
            </a: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¡En efecto, ya soy una persona mayor!</a:t>
            </a:r>
          </a:p>
          <a:p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lvl="2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Pero todavía puedo animar una fiesta... </a:t>
            </a:r>
          </a:p>
          <a:p>
            <a:pPr lvl="2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incluso si sólo resisto  hasta las 12 pm.</a:t>
            </a:r>
          </a:p>
          <a:p>
            <a:pPr lvl="2"/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lvl="2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Todavía puedo abrir frascos con tapas a prueba </a:t>
            </a:r>
          </a:p>
          <a:p>
            <a:pPr lvl="2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de niños aunque tenga que usar un martillo.</a:t>
            </a:r>
          </a:p>
          <a:p>
            <a:pPr lvl="2"/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lvl="2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Todavía me acuerdo de llegar a mi casa</a:t>
            </a:r>
          </a:p>
          <a:p>
            <a:pPr lvl="2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a una hora y en forma adecuada.</a:t>
            </a:r>
          </a:p>
          <a:p>
            <a:pPr lvl="2"/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lvl="2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Todavía duermo como un bebé en las noches... </a:t>
            </a:r>
          </a:p>
          <a:p>
            <a:pPr lvl="2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aunque al otro día el cuerpo demore en permitir </a:t>
            </a:r>
          </a:p>
          <a:p>
            <a:pPr lvl="2"/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que me levante.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" y="0"/>
            <a:ext cx="9144030" cy="6858000"/>
          </a:xfrm>
          <a:prstGeom prst="rect">
            <a:avLst/>
          </a:prstGeom>
          <a:noFill/>
        </p:spPr>
      </p:pic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00"/>
                </a:solidFill>
              </a:rPr>
              <a:t>	</a:t>
            </a:r>
            <a:r>
              <a:rPr lang="es-ES" sz="2800" b="1" dirty="0">
                <a:solidFill>
                  <a:srgbClr val="FFFF00"/>
                </a:solidFill>
              </a:rPr>
              <a:t>		</a:t>
            </a:r>
          </a:p>
          <a:p>
            <a:pPr algn="ctr">
              <a:lnSpc>
                <a:spcPct val="80000"/>
              </a:lnSpc>
            </a:pPr>
            <a:endParaRPr lang="es-ES" sz="2800" b="1" dirty="0">
              <a:solidFill>
                <a:srgbClr val="FFFF00"/>
              </a:solidFill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Pero todavía puedo </a:t>
            </a: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reírme de las críticas... </a:t>
            </a: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aunque a veces no pueda oír </a:t>
            </a: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bien lo que dicen de mí.</a:t>
            </a:r>
          </a:p>
          <a:p>
            <a:pPr lvl="1" algn="ctr">
              <a:lnSpc>
                <a:spcPct val="80000"/>
              </a:lnSpc>
              <a:buFontTx/>
              <a:buNone/>
            </a:pPr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Todavía soy muy bueno</a:t>
            </a: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 contando historias o chistes…</a:t>
            </a: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aunque  las repita varias veces.</a:t>
            </a:r>
          </a:p>
          <a:p>
            <a:pPr lvl="1" algn="ctr">
              <a:lnSpc>
                <a:spcPct val="80000"/>
              </a:lnSpc>
              <a:buFontTx/>
              <a:buNone/>
            </a:pPr>
            <a:endParaRPr lang="es-ES" b="1" dirty="0">
              <a:solidFill>
                <a:srgbClr val="FFFF00"/>
              </a:solidFill>
              <a:latin typeface="Trebuchet MS" charset="0"/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Pero no creas </a:t>
            </a: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que me he vuelto peleador, </a:t>
            </a: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es-ES" b="1" dirty="0">
                <a:solidFill>
                  <a:srgbClr val="FFFF00"/>
                </a:solidFill>
                <a:latin typeface="Trebuchet MS" charset="0"/>
              </a:rPr>
              <a:t>cascarrabias ni intransigente…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s-ES" sz="2000" b="1" dirty="0">
                <a:solidFill>
                  <a:schemeClr val="tx2"/>
                </a:solidFill>
                <a:latin typeface="Trebuchet MS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29" cy="6858000"/>
          </a:xfrm>
          <a:prstGeom prst="rect">
            <a:avLst/>
          </a:prstGeom>
        </p:spPr>
      </p:pic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60350"/>
            <a:ext cx="8820150" cy="4114800"/>
          </a:xfrm>
        </p:spPr>
        <p:txBody>
          <a:bodyPr/>
          <a:lstStyle/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Simplemente que tengo edad para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decir que hay cosas que ya 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no me gustan…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Ya no me gusta la congestión de tráfico, 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ni las  muchedumbres, 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ni la música alta, 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ni los niños gritones, 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ni los perros que ladran, 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ni ciertos políticos que engañan,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ni tantas otras cosas  </a:t>
            </a:r>
          </a:p>
          <a:p>
            <a:pPr lvl="1" algn="ctr">
              <a:buFontTx/>
              <a:buNone/>
            </a:pPr>
            <a:r>
              <a:rPr lang="es-ES" sz="3200" b="1" dirty="0">
                <a:solidFill>
                  <a:srgbClr val="FFFF00"/>
                </a:solidFill>
                <a:latin typeface="Trebuchet MS" charset="0"/>
              </a:rPr>
              <a:t>que ahora no recuerdo.</a:t>
            </a:r>
          </a:p>
          <a:p>
            <a:pPr algn="ctr"/>
            <a:endParaRPr lang="es-ES" dirty="0">
              <a:latin typeface="Trebuchet MS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29" cy="6858000"/>
          </a:xfrm>
          <a:prstGeom prst="rect">
            <a:avLst/>
          </a:prstGeom>
        </p:spPr>
      </p:pic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609600" y="0"/>
            <a:ext cx="85344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 b="1" dirty="0">
              <a:solidFill>
                <a:srgbClr val="FFFF00"/>
              </a:solidFill>
            </a:endParaRP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Pero sí deseo seguir disfrutando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de mi vida, la vida que Dios me ha regalado.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Eso si respetando a los demás y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que los demás me respeten a mi. </a:t>
            </a:r>
          </a:p>
          <a:p>
            <a:pPr algn="ctr"/>
            <a:endParaRPr lang="es-ES" sz="2800" b="1" dirty="0">
              <a:solidFill>
                <a:srgbClr val="FFFF00"/>
              </a:solidFill>
              <a:latin typeface="Trebuchet MS" charset="0"/>
            </a:endParaRP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No obstante,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ahora no recuerdo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quién me envío esto.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Tal vez se lo vuelva a enviar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a la persona que me lo envió.</a:t>
            </a:r>
          </a:p>
          <a:p>
            <a:pPr algn="ctr"/>
            <a:r>
              <a:rPr lang="es-CL" sz="2800" b="1" dirty="0">
                <a:solidFill>
                  <a:srgbClr val="FFFF00"/>
                </a:solidFill>
                <a:latin typeface="Trebuchet MS" charset="0"/>
              </a:rPr>
              <a:t>Que me disculpe.</a:t>
            </a:r>
            <a:endParaRPr lang="es-ES" sz="2800" b="1" dirty="0">
              <a:solidFill>
                <a:srgbClr val="FFFF00"/>
              </a:solidFill>
              <a:latin typeface="Trebuchet MS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29" cy="6858000"/>
          </a:xfrm>
          <a:prstGeom prst="rect">
            <a:avLst/>
          </a:prstGeom>
        </p:spPr>
      </p:pic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250825" y="228600"/>
            <a:ext cx="8893175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Total... ¡qué importa!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Seguro que él o ella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también se puso flores en la cabeza,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entonó canciones protesta,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hizo algunas cosas no tan santas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 y se destornilló bailando con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Los Beatles y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los </a:t>
            </a:r>
            <a:r>
              <a:rPr lang="es-ES" sz="2800" b="1" dirty="0" err="1">
                <a:solidFill>
                  <a:srgbClr val="FFFF00"/>
                </a:solidFill>
                <a:latin typeface="Trebuchet MS" charset="0"/>
              </a:rPr>
              <a:t>Rolling</a:t>
            </a: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</a:t>
            </a:r>
            <a:r>
              <a:rPr lang="es-ES" sz="2800" b="1" dirty="0" err="1">
                <a:solidFill>
                  <a:srgbClr val="FFFF00"/>
                </a:solidFill>
                <a:latin typeface="Trebuchet MS" charset="0"/>
              </a:rPr>
              <a:t>Stones</a:t>
            </a:r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, como yo.</a:t>
            </a:r>
          </a:p>
          <a:p>
            <a:pPr algn="ctr"/>
            <a:endParaRPr lang="es-ES" sz="2800" b="1" dirty="0">
              <a:solidFill>
                <a:srgbClr val="FFFF00"/>
              </a:solidFill>
              <a:latin typeface="Trebuchet MS" charset="0"/>
            </a:endParaRP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Sólo las personas mayores pueden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entender esto de estar enviando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mensajes y  chistes pesados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por correo electrónico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casi todos los días</a:t>
            </a:r>
            <a:r>
              <a:rPr lang="es-ES" sz="2800" b="1" dirty="0">
                <a:solidFill>
                  <a:srgbClr val="FFFF00"/>
                </a:solidFill>
              </a:rPr>
              <a:t>.</a:t>
            </a:r>
          </a:p>
          <a:p>
            <a:pPr algn="ctr"/>
            <a:endParaRPr lang="es-ES" sz="2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29" cy="6858000"/>
          </a:xfrm>
          <a:prstGeom prst="rect">
            <a:avLst/>
          </a:prstGeom>
        </p:spPr>
      </p:pic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04800" y="0"/>
            <a:ext cx="7696200" cy="719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sz="2800" b="1" dirty="0">
              <a:solidFill>
                <a:schemeClr val="tx2"/>
              </a:solidFill>
            </a:endParaRP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Ahora me asalta la duda...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¿Ya te habré mandado esto?</a:t>
            </a:r>
          </a:p>
          <a:p>
            <a:pPr algn="ctr"/>
            <a:endParaRPr lang="es-ES" sz="2800" b="1" dirty="0">
              <a:solidFill>
                <a:srgbClr val="FFFF00"/>
              </a:solidFill>
              <a:latin typeface="Trebuchet MS" charset="0"/>
            </a:endParaRPr>
          </a:p>
          <a:p>
            <a:pPr algn="ctr"/>
            <a:endParaRPr lang="es-ES" sz="2800" b="1" dirty="0">
              <a:solidFill>
                <a:srgbClr val="FFFF00"/>
              </a:solidFill>
              <a:latin typeface="Trebuchet MS" charset="0"/>
            </a:endParaRP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Bueno, por si acaso,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voy a volver a enviártelo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para estar seguro 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de que te llega.</a:t>
            </a:r>
          </a:p>
          <a:p>
            <a:pPr algn="ctr"/>
            <a:endParaRPr lang="es-ES" sz="2800" b="1" dirty="0">
              <a:solidFill>
                <a:srgbClr val="FFFF00"/>
              </a:solidFill>
              <a:latin typeface="Trebuchet MS" charset="0"/>
            </a:endParaRPr>
          </a:p>
          <a:p>
            <a:pPr algn="ctr"/>
            <a:endParaRPr lang="es-ES" sz="2800" b="1" dirty="0">
              <a:solidFill>
                <a:srgbClr val="FFFF00"/>
              </a:solidFill>
              <a:latin typeface="Trebuchet MS" charset="0"/>
            </a:endParaRP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¡ Es sólo una muestra de que</a:t>
            </a:r>
          </a:p>
          <a:p>
            <a:pPr algn="ctr"/>
            <a:r>
              <a:rPr lang="es-ES" sz="2800" b="1" dirty="0">
                <a:solidFill>
                  <a:srgbClr val="FFFF00"/>
                </a:solidFill>
                <a:latin typeface="Trebuchet MS" charset="0"/>
              </a:rPr>
              <a:t> me acuerdo de ti !</a:t>
            </a:r>
          </a:p>
          <a:p>
            <a:pPr algn="ctr"/>
            <a:endParaRPr lang="es-CL" sz="2800" b="1" dirty="0">
              <a:solidFill>
                <a:srgbClr val="FFFF00"/>
              </a:solidFill>
              <a:latin typeface="Trebuchet MS" charset="0"/>
            </a:endParaRPr>
          </a:p>
          <a:p>
            <a:pPr algn="ctr"/>
            <a:r>
              <a:rPr lang="es-CL" sz="2800" b="1" dirty="0">
                <a:solidFill>
                  <a:srgbClr val="FFFF00"/>
                </a:solidFill>
                <a:latin typeface="Trebuchet MS" charset="0"/>
              </a:rPr>
              <a:t>¡</a:t>
            </a:r>
            <a:r>
              <a:rPr lang="es-CL" sz="2800" b="1" dirty="0" smtClean="0">
                <a:solidFill>
                  <a:srgbClr val="FFFF00"/>
                </a:solidFill>
                <a:latin typeface="Trebuchet MS" charset="0"/>
              </a:rPr>
              <a:t>UN FUERTE ABRAZO!</a:t>
            </a:r>
            <a:endParaRPr lang="es-ES" sz="2800" b="1" dirty="0" smtClean="0">
              <a:solidFill>
                <a:srgbClr val="FFFF00"/>
              </a:solidFill>
              <a:latin typeface="Trebuchet MS" charset="0"/>
            </a:endParaRPr>
          </a:p>
          <a:p>
            <a:pPr algn="ctr"/>
            <a:endParaRPr lang="es-ES" sz="2800" b="1" dirty="0" smtClean="0">
              <a:solidFill>
                <a:schemeClr val="tx2"/>
              </a:solidFill>
              <a:latin typeface="Trebuchet MS" charset="0"/>
            </a:endParaRPr>
          </a:p>
          <a:p>
            <a:pPr algn="ctr"/>
            <a:endParaRPr lang="es-ES" sz="1800" b="1" dirty="0">
              <a:solidFill>
                <a:schemeClr val="tx2"/>
              </a:solidFill>
              <a:latin typeface="Trebuchet MS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60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60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60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60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60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charRg st="182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charRg st="182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charRg st="182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charRg st="182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charRg st="182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charRg st="182" end="18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¡SOY UNA PERSONA MAYOR!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¡SOY UNA PERSONA MAYOR!</Template>
  <TotalTime>3</TotalTime>
  <Words>512</Words>
  <Application>Microsoft Office PowerPoint</Application>
  <PresentationFormat>Presentación en pantalla (4:3)</PresentationFormat>
  <Paragraphs>173</Paragraphs>
  <Slides>12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¡SOY UNA PERSONA MAYOR!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2013-08-26T09:47:29Z</dcterms:created>
  <dcterms:modified xsi:type="dcterms:W3CDTF">2013-08-26T09:50:31Z</dcterms:modified>
</cp:coreProperties>
</file>