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81" r:id="rId3"/>
    <p:sldId id="304" r:id="rId4"/>
    <p:sldId id="283" r:id="rId5"/>
    <p:sldId id="305" r:id="rId6"/>
    <p:sldId id="306" r:id="rId7"/>
    <p:sldId id="302" r:id="rId8"/>
    <p:sldId id="259" r:id="rId9"/>
    <p:sldId id="260" r:id="rId10"/>
    <p:sldId id="307" r:id="rId11"/>
    <p:sldId id="277" r:id="rId12"/>
    <p:sldId id="264" r:id="rId13"/>
    <p:sldId id="287" r:id="rId14"/>
    <p:sldId id="279" r:id="rId15"/>
    <p:sldId id="267" r:id="rId16"/>
    <p:sldId id="266" r:id="rId17"/>
    <p:sldId id="301" r:id="rId18"/>
    <p:sldId id="263" r:id="rId19"/>
    <p:sldId id="289" r:id="rId20"/>
    <p:sldId id="288" r:id="rId21"/>
    <p:sldId id="286" r:id="rId22"/>
    <p:sldId id="292" r:id="rId23"/>
    <p:sldId id="270" r:id="rId24"/>
    <p:sldId id="291" r:id="rId25"/>
    <p:sldId id="290" r:id="rId26"/>
    <p:sldId id="272" r:id="rId27"/>
    <p:sldId id="293" r:id="rId28"/>
    <p:sldId id="303" r:id="rId29"/>
    <p:sldId id="268" r:id="rId30"/>
    <p:sldId id="265" r:id="rId31"/>
    <p:sldId id="308" r:id="rId3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000066"/>
    <a:srgbClr val="FFFF00"/>
    <a:srgbClr val="FF3300"/>
    <a:srgbClr val="D3D3D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 autoAdjust="0"/>
    <p:restoredTop sz="94690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F39D9A29-3567-42AC-A684-10EC74D34B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00312B6-A077-4355-A602-87E0697EAC2A}" type="slidenum">
              <a:rPr lang="es-ES" smtClean="0"/>
              <a:pPr>
                <a:defRPr/>
              </a:pPr>
              <a:t>6</a:t>
            </a:fld>
            <a:endParaRPr lang="es-ES" smtClean="0"/>
          </a:p>
        </p:txBody>
      </p:sp>
      <p:sp>
        <p:nvSpPr>
          <p:cNvPr id="33795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6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3797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FAEF956E-DEB8-4B39-95EE-D78F724E0956}" type="slidenum">
              <a:rPr lang="es-MX" sz="1200"/>
              <a:pPr algn="r"/>
              <a:t>6</a:t>
            </a:fld>
            <a:endParaRPr lang="es-MX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64920A-6EE2-4A3F-8647-C103CCE8F045}" type="slidenum">
              <a:rPr lang="es-ES" smtClean="0"/>
              <a:pPr>
                <a:defRPr/>
              </a:pPr>
              <a:t>7</a:t>
            </a:fld>
            <a:endParaRPr lang="es-ES" smtClean="0"/>
          </a:p>
        </p:txBody>
      </p:sp>
      <p:sp>
        <p:nvSpPr>
          <p:cNvPr id="34819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20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4821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40189D8B-4AB6-44A7-8A0D-D23DBA1A3776}" type="slidenum">
              <a:rPr lang="es-MX" sz="1200"/>
              <a:pPr algn="r"/>
              <a:t>7</a:t>
            </a:fld>
            <a:endParaRPr lang="es-MX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E98F94C-CED2-494D-9DA2-848B05E7CB05}" type="slidenum">
              <a:rPr lang="es-ES" smtClean="0"/>
              <a:pPr>
                <a:defRPr/>
              </a:pPr>
              <a:t>8</a:t>
            </a:fld>
            <a:endParaRPr lang="es-ES" smtClean="0"/>
          </a:p>
        </p:txBody>
      </p:sp>
      <p:sp>
        <p:nvSpPr>
          <p:cNvPr id="35843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4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5845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39F767AC-4D53-456B-B9E8-A7AEA3032398}" type="slidenum">
              <a:rPr lang="es-MX" sz="1200"/>
              <a:pPr algn="r"/>
              <a:t>8</a:t>
            </a:fld>
            <a:endParaRPr lang="es-MX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DFC92F4-E201-4C67-B931-A19F2EC8D058}" type="slidenum">
              <a:rPr lang="es-ES" smtClean="0"/>
              <a:pPr>
                <a:defRPr/>
              </a:pPr>
              <a:t>10</a:t>
            </a:fld>
            <a:endParaRPr lang="es-ES" smtClean="0"/>
          </a:p>
        </p:txBody>
      </p:sp>
      <p:sp>
        <p:nvSpPr>
          <p:cNvPr id="3686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8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6869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9B1AA16-2455-405F-B68E-5432375EDF73}" type="slidenum">
              <a:rPr lang="es-MX" sz="1200"/>
              <a:pPr algn="r"/>
              <a:t>10</a:t>
            </a:fld>
            <a:endParaRPr lang="es-MX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4983A57-01F9-4F76-95D8-97910939974D}" type="slidenum">
              <a:rPr lang="es-ES" smtClean="0"/>
              <a:pPr>
                <a:defRPr/>
              </a:pPr>
              <a:t>11</a:t>
            </a:fld>
            <a:endParaRPr lang="es-ES" smtClean="0"/>
          </a:p>
        </p:txBody>
      </p:sp>
      <p:sp>
        <p:nvSpPr>
          <p:cNvPr id="3789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7893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72D25B4-C17F-481C-9B66-F16958C6CC0D}" type="slidenum">
              <a:rPr lang="es-MX" sz="1200"/>
              <a:pPr algn="r"/>
              <a:t>11</a:t>
            </a:fld>
            <a:endParaRPr lang="es-MX" sz="12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B5BE177-A614-4EE9-94B4-58A124909342}" type="slidenum">
              <a:rPr lang="es-ES" smtClean="0"/>
              <a:pPr>
                <a:defRPr/>
              </a:pPr>
              <a:t>12</a:t>
            </a:fld>
            <a:endParaRPr lang="es-ES" smtClean="0"/>
          </a:p>
        </p:txBody>
      </p:sp>
      <p:sp>
        <p:nvSpPr>
          <p:cNvPr id="38915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6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8917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6FDCBEF-9023-448D-BEF8-5EF15FF503A0}" type="slidenum">
              <a:rPr lang="es-MX" sz="1200"/>
              <a:pPr algn="r"/>
              <a:t>12</a:t>
            </a:fld>
            <a:endParaRPr lang="es-MX" sz="12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AAF9030-8D20-4F11-AF7A-8DCE04CC873F}" type="slidenum">
              <a:rPr lang="es-ES" smtClean="0"/>
              <a:pPr>
                <a:defRPr/>
              </a:pPr>
              <a:t>13</a:t>
            </a:fld>
            <a:endParaRPr lang="es-ES" smtClean="0"/>
          </a:p>
        </p:txBody>
      </p:sp>
      <p:sp>
        <p:nvSpPr>
          <p:cNvPr id="39939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40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9941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F99A71F4-A6DE-440C-9DDB-A39D94F1E02B}" type="slidenum">
              <a:rPr lang="es-MX" sz="1200"/>
              <a:pPr algn="r"/>
              <a:t>13</a:t>
            </a:fld>
            <a:endParaRPr lang="es-MX" sz="12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2B65D18-72C6-46D0-8B6F-64E4C4873B95}" type="slidenum">
              <a:rPr lang="es-ES" smtClean="0"/>
              <a:pPr>
                <a:defRPr/>
              </a:pPr>
              <a:t>14</a:t>
            </a:fld>
            <a:endParaRPr lang="es-ES" smtClean="0"/>
          </a:p>
        </p:txBody>
      </p:sp>
      <p:sp>
        <p:nvSpPr>
          <p:cNvPr id="40963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4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0965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FAB5B802-154E-49BA-8938-DC02D65B6001}" type="slidenum">
              <a:rPr lang="es-MX" sz="1200"/>
              <a:pPr algn="r"/>
              <a:t>14</a:t>
            </a:fld>
            <a:endParaRPr lang="es-MX" sz="12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3B0E8F-DB38-4F47-A80A-6D43C38998CA}" type="slidenum">
              <a:rPr lang="es-ES" smtClean="0"/>
              <a:pPr>
                <a:defRPr/>
              </a:pPr>
              <a:t>15</a:t>
            </a:fld>
            <a:endParaRPr lang="es-ES" smtClean="0"/>
          </a:p>
        </p:txBody>
      </p:sp>
      <p:sp>
        <p:nvSpPr>
          <p:cNvPr id="4198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8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1989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0BAA8C59-DB01-485C-A4F0-8CB3222153CB}" type="slidenum">
              <a:rPr lang="es-MX" sz="1200"/>
              <a:pPr algn="r"/>
              <a:t>15</a:t>
            </a:fld>
            <a:endParaRPr lang="es-MX" sz="12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EEA11CE-8109-4D35-88A8-AC3F4EFB4C10}" type="slidenum">
              <a:rPr lang="es-ES" smtClean="0"/>
              <a:pPr>
                <a:defRPr/>
              </a:pPr>
              <a:t>16</a:t>
            </a:fld>
            <a:endParaRPr lang="es-ES" smtClean="0"/>
          </a:p>
        </p:txBody>
      </p:sp>
      <p:sp>
        <p:nvSpPr>
          <p:cNvPr id="4301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3013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9C1865E4-3190-4A75-A529-C6E2D48BFE86}" type="slidenum">
              <a:rPr lang="es-MX" sz="1200"/>
              <a:pPr algn="r"/>
              <a:t>16</a:t>
            </a:fld>
            <a:endParaRPr lang="es-MX" sz="12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0E5E9EB-361A-4E02-B0F0-9F0136A1965C}" type="slidenum">
              <a:rPr lang="es-ES" smtClean="0"/>
              <a:pPr>
                <a:defRPr/>
              </a:pPr>
              <a:t>17</a:t>
            </a:fld>
            <a:endParaRPr lang="es-ES" smtClean="0"/>
          </a:p>
        </p:txBody>
      </p:sp>
      <p:sp>
        <p:nvSpPr>
          <p:cNvPr id="44035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6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4037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533F79AD-1875-409D-A689-DEE50297140D}" type="slidenum">
              <a:rPr lang="es-MX" sz="1200"/>
              <a:pPr algn="r"/>
              <a:t>17</a:t>
            </a:fld>
            <a:endParaRPr lang="es-MX" sz="12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F4C5842-C0ED-42B1-BD38-921CC67B7E0E}" type="slidenum">
              <a:rPr lang="es-ES" smtClean="0"/>
              <a:pPr>
                <a:defRPr/>
              </a:pPr>
              <a:t>18</a:t>
            </a:fld>
            <a:endParaRPr lang="es-ES" smtClean="0"/>
          </a:p>
        </p:txBody>
      </p:sp>
      <p:sp>
        <p:nvSpPr>
          <p:cNvPr id="45059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60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5061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C0C377EA-CA05-49CE-9CDD-4A86099F7C02}" type="slidenum">
              <a:rPr lang="es-MX" sz="1200"/>
              <a:pPr algn="r"/>
              <a:t>18</a:t>
            </a:fld>
            <a:endParaRPr lang="es-MX" sz="120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AE318AE-90A1-4594-A44D-32673661E996}" type="slidenum">
              <a:rPr lang="es-ES" smtClean="0"/>
              <a:pPr>
                <a:defRPr/>
              </a:pPr>
              <a:t>19</a:t>
            </a:fld>
            <a:endParaRPr lang="es-ES" smtClean="0"/>
          </a:p>
        </p:txBody>
      </p:sp>
      <p:sp>
        <p:nvSpPr>
          <p:cNvPr id="46083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4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6085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50A9BB9F-D5EB-41BF-B461-6DCB8F68AB41}" type="slidenum">
              <a:rPr lang="es-MX" sz="1200"/>
              <a:pPr algn="r"/>
              <a:t>19</a:t>
            </a:fld>
            <a:endParaRPr lang="es-MX" sz="120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1F26A8-FD02-4629-A451-196D0FAAEECC}" type="slidenum">
              <a:rPr lang="es-ES" smtClean="0"/>
              <a:pPr>
                <a:defRPr/>
              </a:pPr>
              <a:t>20</a:t>
            </a:fld>
            <a:endParaRPr lang="es-ES" smtClean="0"/>
          </a:p>
        </p:txBody>
      </p:sp>
      <p:sp>
        <p:nvSpPr>
          <p:cNvPr id="4710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8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7109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C7E63CD-AA98-4EC2-B4BD-795721E10861}" type="slidenum">
              <a:rPr lang="es-MX" sz="1200"/>
              <a:pPr algn="r"/>
              <a:t>20</a:t>
            </a:fld>
            <a:endParaRPr lang="es-MX" sz="12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33D5686-0917-44FD-9C15-075D60DDE19A}" type="slidenum">
              <a:rPr lang="es-ES" smtClean="0"/>
              <a:pPr>
                <a:defRPr/>
              </a:pPr>
              <a:t>21</a:t>
            </a:fld>
            <a:endParaRPr lang="es-ES" smtClean="0"/>
          </a:p>
        </p:txBody>
      </p:sp>
      <p:sp>
        <p:nvSpPr>
          <p:cNvPr id="4813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8133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9FA5E27-9909-4756-AC96-D648B54A4397}" type="slidenum">
              <a:rPr lang="es-MX" sz="1200"/>
              <a:pPr algn="r"/>
              <a:t>21</a:t>
            </a:fld>
            <a:endParaRPr lang="es-MX" sz="120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4EAB51-190A-49F8-8387-C630612DE73C}" type="slidenum">
              <a:rPr lang="es-ES" smtClean="0"/>
              <a:pPr>
                <a:defRPr/>
              </a:pPr>
              <a:t>22</a:t>
            </a:fld>
            <a:endParaRPr lang="es-ES" smtClean="0"/>
          </a:p>
        </p:txBody>
      </p:sp>
      <p:sp>
        <p:nvSpPr>
          <p:cNvPr id="49155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6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9157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485A8FA-7E51-4EA8-BF8B-60D2ACAA0B50}" type="slidenum">
              <a:rPr lang="es-MX" sz="1200"/>
              <a:pPr algn="r"/>
              <a:t>22</a:t>
            </a:fld>
            <a:endParaRPr lang="es-MX" sz="120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005F0BD-F134-4622-BAE7-133E6E5096E5}" type="slidenum">
              <a:rPr lang="es-ES" smtClean="0"/>
              <a:pPr>
                <a:defRPr/>
              </a:pPr>
              <a:t>23</a:t>
            </a:fld>
            <a:endParaRPr lang="es-ES" smtClean="0"/>
          </a:p>
        </p:txBody>
      </p:sp>
      <p:sp>
        <p:nvSpPr>
          <p:cNvPr id="50179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80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0181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5D64CDE6-EF8E-4C0B-B605-2E99AB30984E}" type="slidenum">
              <a:rPr lang="es-MX" sz="1200"/>
              <a:pPr algn="r"/>
              <a:t>23</a:t>
            </a:fld>
            <a:endParaRPr lang="es-MX" sz="120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C4456C-C19E-403F-B9F5-3B69374E9D95}" type="slidenum">
              <a:rPr lang="es-ES" smtClean="0"/>
              <a:pPr>
                <a:defRPr/>
              </a:pPr>
              <a:t>24</a:t>
            </a:fld>
            <a:endParaRPr lang="es-ES" smtClean="0"/>
          </a:p>
        </p:txBody>
      </p:sp>
      <p:sp>
        <p:nvSpPr>
          <p:cNvPr id="51203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4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1205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050D3971-5E8A-45FB-B71C-0E95DE722A85}" type="slidenum">
              <a:rPr lang="es-MX" sz="1200"/>
              <a:pPr algn="r"/>
              <a:t>24</a:t>
            </a:fld>
            <a:endParaRPr lang="es-MX" sz="120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BEE3F0F-F8F8-4376-A98D-2349F3D8A780}" type="slidenum">
              <a:rPr lang="es-ES" smtClean="0"/>
              <a:pPr>
                <a:defRPr/>
              </a:pPr>
              <a:t>25</a:t>
            </a:fld>
            <a:endParaRPr lang="es-ES" smtClean="0"/>
          </a:p>
        </p:txBody>
      </p:sp>
      <p:sp>
        <p:nvSpPr>
          <p:cNvPr id="5222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8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2229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36B2E670-4ECA-43C9-AC4D-75FE3BE63D6B}" type="slidenum">
              <a:rPr lang="es-MX" sz="1200"/>
              <a:pPr algn="r"/>
              <a:t>25</a:t>
            </a:fld>
            <a:endParaRPr lang="es-MX" sz="120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5C65059-91EB-4877-8853-A330FD0C1352}" type="slidenum">
              <a:rPr lang="es-ES" smtClean="0"/>
              <a:pPr>
                <a:defRPr/>
              </a:pPr>
              <a:t>26</a:t>
            </a:fld>
            <a:endParaRPr lang="es-ES" smtClean="0"/>
          </a:p>
        </p:txBody>
      </p:sp>
      <p:sp>
        <p:nvSpPr>
          <p:cNvPr id="5325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3253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EE86C2C-E681-45C7-9846-574E8BEEC5FE}" type="slidenum">
              <a:rPr lang="es-MX" sz="1200"/>
              <a:pPr algn="r"/>
              <a:t>26</a:t>
            </a:fld>
            <a:endParaRPr lang="es-MX" sz="120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8E0A348-38FD-4917-8CB0-4F7D04FC6366}" type="slidenum">
              <a:rPr lang="es-ES" smtClean="0"/>
              <a:pPr>
                <a:defRPr/>
              </a:pPr>
              <a:t>28</a:t>
            </a:fld>
            <a:endParaRPr lang="es-ES" smtClean="0"/>
          </a:p>
        </p:txBody>
      </p:sp>
      <p:sp>
        <p:nvSpPr>
          <p:cNvPr id="54275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4276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4277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C21187E-3194-4E0B-AF97-11F309AC89E7}" type="slidenum">
              <a:rPr lang="es-MX" sz="1200"/>
              <a:pPr algn="r"/>
              <a:t>28</a:t>
            </a:fld>
            <a:endParaRPr lang="es-MX" sz="120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11DC229-5FF3-4099-AAD2-938383465CB5}" type="slidenum">
              <a:rPr lang="es-ES" smtClean="0"/>
              <a:pPr>
                <a:defRPr/>
              </a:pPr>
              <a:t>29</a:t>
            </a:fld>
            <a:endParaRPr lang="es-ES" smtClean="0"/>
          </a:p>
        </p:txBody>
      </p:sp>
      <p:sp>
        <p:nvSpPr>
          <p:cNvPr id="55299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300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5301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F7E8DE1F-AAE8-4F8C-AEAE-B3E0D7E087B7}" type="slidenum">
              <a:rPr lang="es-MX" sz="1200"/>
              <a:pPr algn="r"/>
              <a:t>29</a:t>
            </a:fld>
            <a:endParaRPr lang="es-MX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F756BF-8D0E-433F-8224-32FB4D5E0D8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06F60F-4B9B-45BF-8C96-1C3F94A5EEC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8D9F7A-1B70-4F77-87BB-B8347C7CA20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59989F-66BA-4A0E-AFA7-17842379AD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D5A4F4-021E-40D0-ACEB-46C13E460E3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6B9BD8-8BC9-4280-B7BF-5D62F63D914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360AB-DDC6-4BE3-8367-A326F946A44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DE79EE-5895-4AAC-BE60-1459C06487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76C89B-0AFA-4CA7-BAC1-51B2D2CF39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23C980-6A4A-48A0-A1A2-C02A6A4F154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373B4F-853A-4852-AA5E-66242B2A5B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632849-8ED7-41F3-9EBE-4CB2F261F7A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AA0AFFD7-CFDF-4CA0-9D91-BC2480D1467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FA83BD8-7737-4AB6-A21F-2841F234113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Imagen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01580" y="1268760"/>
            <a:ext cx="7128792" cy="4320480"/>
          </a:xfrm>
          <a:prstGeom prst="rect">
            <a:avLst/>
          </a:prstGeom>
          <a:noFill/>
        </p:spPr>
        <p:txBody>
          <a:bodyPr wrap="none">
            <a:prstTxWarp prst="textStop">
              <a:avLst>
                <a:gd name="adj" fmla="val 24557"/>
              </a:avLst>
            </a:prstTxWarp>
            <a:spAutoFit/>
          </a:bodyPr>
          <a:lstStyle/>
          <a:p>
            <a:pPr algn="ctr">
              <a:defRPr/>
            </a:pPr>
            <a:r>
              <a:rPr lang="es-ES_tradnl" sz="9600" b="1" dirty="0">
                <a:ln w="1905"/>
                <a:gradFill flip="none" rotWithShape="1">
                  <a:gsLst>
                    <a:gs pos="35000">
                      <a:schemeClr val="bg1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2700000" scaled="1"/>
                  <a:tileRect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hiller" pitchFamily="82" charset="0"/>
                <a:cs typeface="+mn-cs"/>
              </a:rPr>
              <a:t>GABRIEL PIÑERO ZÁS</a:t>
            </a:r>
          </a:p>
        </p:txBody>
      </p:sp>
    </p:spTree>
  </p:cSld>
  <p:clrMapOvr>
    <a:masterClrMapping/>
  </p:clrMapOvr>
  <p:transition spd="slow" advClick="0" advTm="10000">
    <p:sndAc>
      <p:stSnd>
        <p:snd r:embed="rId2" name="mesclaf in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Imagen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3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9663" y="0"/>
            <a:ext cx="7138987" cy="432752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600"/>
                            </p:stCondLst>
                            <p:childTnLst>
                              <p:par>
                                <p:cTn id="1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4 Imagen" descr="m_Diapositiva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1950" cy="693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2688" y="0"/>
            <a:ext cx="7138987" cy="2352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m_Diapositiv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4" descr="caes5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63938" y="5661025"/>
            <a:ext cx="622300" cy="62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Rectángulo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3413" y="1463675"/>
            <a:ext cx="7523162" cy="2028825"/>
          </a:xfrm>
          <a:prstGeom prst="rect">
            <a:avLst/>
          </a:prstGeom>
          <a:noFill/>
        </p:spPr>
      </p:pic>
      <p:pic>
        <p:nvPicPr>
          <p:cNvPr id="5125" name="Picture 4" descr="caes5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5373688"/>
            <a:ext cx="4953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4 Imagen" descr="m_Diapositiva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7"/>
          <p:cNvSpPr txBox="1">
            <a:spLocks noChangeArrowheads="1"/>
          </p:cNvSpPr>
          <p:nvPr/>
        </p:nvSpPr>
        <p:spPr bwMode="auto">
          <a:xfrm>
            <a:off x="323850" y="260350"/>
            <a:ext cx="44973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00FFFF"/>
                </a:solidFill>
              </a:rPr>
              <a:t>Más allá de cualquier idiologia</a:t>
            </a:r>
          </a:p>
          <a:p>
            <a:r>
              <a:rPr lang="es-ES" sz="2000" b="1">
                <a:solidFill>
                  <a:srgbClr val="00FFFF"/>
                </a:solidFill>
              </a:rPr>
              <a:t>Más allá de lo sabio y de lo profano</a:t>
            </a:r>
          </a:p>
          <a:p>
            <a:endParaRPr lang="es-ES" sz="2000" b="1">
              <a:solidFill>
                <a:srgbClr val="00FFFF"/>
              </a:solidFill>
            </a:endParaRPr>
          </a:p>
          <a:p>
            <a:endParaRPr lang="es-ES" sz="2000" b="1"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4 Imagen" descr="m_Diapositiva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9"/>
          <p:cNvSpPr txBox="1">
            <a:spLocks noChangeArrowheads="1"/>
          </p:cNvSpPr>
          <p:nvPr/>
        </p:nvSpPr>
        <p:spPr bwMode="auto">
          <a:xfrm>
            <a:off x="179388" y="333375"/>
            <a:ext cx="44577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00FFFF"/>
                </a:solidFill>
              </a:rPr>
              <a:t>Soy parte del espacio,soy la vida</a:t>
            </a:r>
          </a:p>
          <a:p>
            <a:r>
              <a:rPr lang="es-ES" sz="2000" b="1">
                <a:solidFill>
                  <a:srgbClr val="00FFFF"/>
                </a:solidFill>
              </a:rPr>
              <a:t>Por el hecho de ser un ser humano</a:t>
            </a:r>
          </a:p>
          <a:p>
            <a:endParaRPr lang="es-ES" sz="2000" b="1"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5 Imagen" descr="m_Diapositiva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Box 7"/>
          <p:cNvSpPr txBox="1">
            <a:spLocks noChangeArrowheads="1"/>
          </p:cNvSpPr>
          <p:nvPr/>
        </p:nvSpPr>
        <p:spPr bwMode="auto">
          <a:xfrm>
            <a:off x="0" y="188913"/>
            <a:ext cx="4735513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00FFFF"/>
                </a:solidFill>
              </a:rPr>
              <a:t>Yo soy el constructor de mis virtudes</a:t>
            </a:r>
          </a:p>
          <a:p>
            <a:r>
              <a:rPr lang="es-ES_tradnl" sz="2000" b="1">
                <a:solidFill>
                  <a:srgbClr val="00FFFF"/>
                </a:solidFill>
              </a:rPr>
              <a:t>Como soy a la vez de mis defectos</a:t>
            </a:r>
            <a:endParaRPr lang="es-ES" sz="2000" b="1">
              <a:solidFill>
                <a:srgbClr val="00FFFF"/>
              </a:solidFill>
            </a:endParaRPr>
          </a:p>
          <a:p>
            <a:endParaRPr lang="es-ES" sz="2000" b="1">
              <a:solidFill>
                <a:srgbClr val="00FFFF"/>
              </a:solidFill>
            </a:endParaRPr>
          </a:p>
          <a:p>
            <a:endParaRPr lang="es-ES" sz="2000" b="1">
              <a:solidFill>
                <a:srgbClr val="00FFFF"/>
              </a:solidFill>
            </a:endParaRPr>
          </a:p>
          <a:p>
            <a:endParaRPr lang="es-ES" sz="2000" b="1"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 spd="med" advClick="0" advTm="7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4 Imagen" descr="m_Diapositiva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5"/>
          <p:cNvSpPr txBox="1">
            <a:spLocks noChangeArrowheads="1"/>
          </p:cNvSpPr>
          <p:nvPr/>
        </p:nvSpPr>
        <p:spPr bwMode="auto">
          <a:xfrm>
            <a:off x="323850" y="188913"/>
            <a:ext cx="4468813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00FFFF"/>
                </a:solidFill>
              </a:rPr>
              <a:t>Torrente inagotable de inquietudes</a:t>
            </a:r>
          </a:p>
          <a:p>
            <a:r>
              <a:rPr lang="es-ES" sz="2000" b="1">
                <a:solidFill>
                  <a:srgbClr val="00FFFF"/>
                </a:solidFill>
              </a:rPr>
              <a:t>Genial contradicción de lo perfecto</a:t>
            </a:r>
          </a:p>
          <a:p>
            <a:endParaRPr lang="es-ES" sz="2000" b="1">
              <a:solidFill>
                <a:srgbClr val="00FFFF"/>
              </a:solidFill>
            </a:endParaRPr>
          </a:p>
          <a:p>
            <a:endParaRPr lang="es-ES" sz="2000" b="1">
              <a:solidFill>
                <a:srgbClr val="00FFFF"/>
              </a:solidFill>
            </a:endParaRPr>
          </a:p>
        </p:txBody>
      </p:sp>
      <p:pic>
        <p:nvPicPr>
          <p:cNvPr id="7" name="Picture 3" descr="1022914zcin84zplr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066800"/>
            <a:ext cx="9144000" cy="57912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6 Imagen" descr="m_Diapositiva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9"/>
          <p:cNvSpPr txBox="1">
            <a:spLocks noChangeArrowheads="1"/>
          </p:cNvSpPr>
          <p:nvPr/>
        </p:nvSpPr>
        <p:spPr bwMode="auto">
          <a:xfrm>
            <a:off x="250825" y="260350"/>
            <a:ext cx="4052888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00FFFF"/>
                </a:solidFill>
              </a:rPr>
              <a:t>Yo puse las espinas en la frente</a:t>
            </a:r>
          </a:p>
          <a:p>
            <a:r>
              <a:rPr lang="es-ES_tradnl" sz="2000" b="1">
                <a:solidFill>
                  <a:srgbClr val="00FFFF"/>
                </a:solidFill>
              </a:rPr>
              <a:t>Los clavos en los pies</a:t>
            </a:r>
          </a:p>
          <a:p>
            <a:r>
              <a:rPr lang="es-ES_tradnl" sz="2000" b="1">
                <a:solidFill>
                  <a:srgbClr val="00FFFF"/>
                </a:solidFill>
              </a:rPr>
              <a:t>Y en ambas manos</a:t>
            </a:r>
            <a:endParaRPr lang="es-ES" sz="2000" b="1">
              <a:solidFill>
                <a:srgbClr val="00FFFF"/>
              </a:solidFill>
            </a:endParaRPr>
          </a:p>
          <a:p>
            <a:endParaRPr lang="es-ES" sz="2000" b="1">
              <a:solidFill>
                <a:srgbClr val="00FFFF"/>
              </a:solidFill>
            </a:endParaRPr>
          </a:p>
          <a:p>
            <a:endParaRPr lang="es-ES" sz="2000" b="1"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6 Imagen" descr="m_Diapositiva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10"/>
          <p:cNvSpPr txBox="1">
            <a:spLocks noChangeArrowheads="1"/>
          </p:cNvSpPr>
          <p:nvPr/>
        </p:nvSpPr>
        <p:spPr bwMode="auto">
          <a:xfrm>
            <a:off x="179388" y="260350"/>
            <a:ext cx="43910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00FFFF"/>
                </a:solidFill>
              </a:rPr>
              <a:t>Después rompí a llorar amargamente</a:t>
            </a:r>
          </a:p>
          <a:p>
            <a:r>
              <a:rPr lang="es-ES_tradnl" b="1">
                <a:solidFill>
                  <a:srgbClr val="00FFFF"/>
                </a:solidFill>
              </a:rPr>
              <a:t>La muerte irreparable de mi hermano</a:t>
            </a:r>
            <a:endParaRPr lang="es-ES" b="1">
              <a:solidFill>
                <a:srgbClr val="00FFFF"/>
              </a:solidFill>
            </a:endParaRPr>
          </a:p>
          <a:p>
            <a:endParaRPr lang="es-ES" b="1">
              <a:solidFill>
                <a:srgbClr val="00FFFF"/>
              </a:solidFill>
            </a:endParaRPr>
          </a:p>
          <a:p>
            <a:endParaRPr lang="es-ES" b="1"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 spd="med" advClick="0"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4 Imagen" descr="m_Diapositiva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5"/>
          <p:cNvSpPr txBox="1">
            <a:spLocks noChangeArrowheads="1"/>
          </p:cNvSpPr>
          <p:nvPr/>
        </p:nvSpPr>
        <p:spPr bwMode="auto">
          <a:xfrm>
            <a:off x="447675" y="250825"/>
            <a:ext cx="55308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00FFFF"/>
                </a:solidFill>
              </a:rPr>
              <a:t>Por mí se hace polémica la duda</a:t>
            </a:r>
          </a:p>
          <a:p>
            <a:r>
              <a:rPr lang="es-ES" sz="2000" b="1">
                <a:solidFill>
                  <a:srgbClr val="00FFFF"/>
                </a:solidFill>
              </a:rPr>
              <a:t>quien soy? a donde voy? de donde vengo? </a:t>
            </a:r>
          </a:p>
        </p:txBody>
      </p:sp>
    </p:spTree>
  </p:cSld>
  <p:clrMapOvr>
    <a:masterClrMapping/>
  </p:clrMapOvr>
  <p:transition spd="med" advClick="0"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4 Imagen" descr="m_Diapositiva1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13"/>
          <p:cNvSpPr txBox="1">
            <a:spLocks noChangeArrowheads="1"/>
          </p:cNvSpPr>
          <p:nvPr/>
        </p:nvSpPr>
        <p:spPr bwMode="auto">
          <a:xfrm>
            <a:off x="395288" y="285750"/>
            <a:ext cx="427513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00FFFF"/>
                </a:solidFill>
              </a:rPr>
              <a:t>A través de los tiempos tan aguda</a:t>
            </a:r>
          </a:p>
          <a:p>
            <a:r>
              <a:rPr lang="es-ES" b="1">
                <a:solidFill>
                  <a:srgbClr val="00FFFF"/>
                </a:solidFill>
              </a:rPr>
              <a:t>Que por ello renazco  y me sostengo</a:t>
            </a:r>
          </a:p>
          <a:p>
            <a:endParaRPr lang="es-ES" b="1"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 spd="med" advClick="0"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7 Imagen" descr="firma.jpg">
            <a:hlinkClick r:id="rId3"/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6188" y="6237288"/>
            <a:ext cx="130492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3 Imagen" descr="m_Diapositiva21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 Box 16"/>
          <p:cNvSpPr txBox="1">
            <a:spLocks noChangeArrowheads="1"/>
          </p:cNvSpPr>
          <p:nvPr/>
        </p:nvSpPr>
        <p:spPr bwMode="auto">
          <a:xfrm>
            <a:off x="395288" y="260350"/>
            <a:ext cx="46259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00FFFF"/>
                </a:solidFill>
              </a:rPr>
              <a:t>Soy el que abrió la caja de pandora</a:t>
            </a:r>
          </a:p>
          <a:p>
            <a:r>
              <a:rPr lang="es-ES" sz="2000" b="1">
                <a:solidFill>
                  <a:srgbClr val="00FFFF"/>
                </a:solidFill>
              </a:rPr>
              <a:t>Que guardaba los males del planeta </a:t>
            </a:r>
          </a:p>
        </p:txBody>
      </p:sp>
    </p:spTree>
  </p:cSld>
  <p:clrMapOvr>
    <a:masterClrMapping/>
  </p:clrMapOvr>
  <p:transition spd="med" advClick="0"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4 Imagen" descr="m_Diapositiva1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036050" cy="677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 Box 8"/>
          <p:cNvSpPr txBox="1">
            <a:spLocks noChangeArrowheads="1"/>
          </p:cNvSpPr>
          <p:nvPr/>
        </p:nvSpPr>
        <p:spPr bwMode="auto">
          <a:xfrm>
            <a:off x="323850" y="333375"/>
            <a:ext cx="44338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00FFFF"/>
                </a:solidFill>
              </a:rPr>
              <a:t>NO ESCAPÓ LA ESPERANZA,</a:t>
            </a:r>
          </a:p>
          <a:p>
            <a:r>
              <a:rPr lang="es-ES" b="1">
                <a:solidFill>
                  <a:srgbClr val="00FFFF"/>
                </a:solidFill>
              </a:rPr>
              <a:t>EN BUENA HORA</a:t>
            </a:r>
          </a:p>
          <a:p>
            <a:r>
              <a:rPr lang="es-ES" b="1">
                <a:solidFill>
                  <a:srgbClr val="00FFFF"/>
                </a:solidFill>
              </a:rPr>
              <a:t>POR ELLA SOBREVIVO Y SOY POETA </a:t>
            </a:r>
          </a:p>
        </p:txBody>
      </p:sp>
    </p:spTree>
  </p:cSld>
  <p:clrMapOvr>
    <a:masterClrMapping/>
  </p:clrMapOvr>
  <p:transition spd="med" advClick="0" advTm="7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7"/>
          <p:cNvSpPr txBox="1">
            <a:spLocks noChangeArrowheads="1"/>
          </p:cNvSpPr>
          <p:nvPr/>
        </p:nvSpPr>
        <p:spPr bwMode="auto">
          <a:xfrm>
            <a:off x="447675" y="250825"/>
            <a:ext cx="2968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 b="1">
                <a:solidFill>
                  <a:srgbClr val="FF3300"/>
                </a:solidFill>
              </a:rPr>
              <a:t> </a:t>
            </a:r>
          </a:p>
        </p:txBody>
      </p:sp>
      <p:pic>
        <p:nvPicPr>
          <p:cNvPr id="16387" name="5 Imagen" descr="m_Diapositiva1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 Box 5"/>
          <p:cNvSpPr txBox="1">
            <a:spLocks noChangeArrowheads="1"/>
          </p:cNvSpPr>
          <p:nvPr/>
        </p:nvSpPr>
        <p:spPr bwMode="auto">
          <a:xfrm>
            <a:off x="323850" y="333375"/>
            <a:ext cx="51609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00FFFF"/>
                </a:solidFill>
              </a:rPr>
              <a:t>YO SOY QUIEN HA CREADO LAS PRISIONES</a:t>
            </a:r>
          </a:p>
          <a:p>
            <a:r>
              <a:rPr lang="es-ES" b="1">
                <a:solidFill>
                  <a:srgbClr val="00FFFF"/>
                </a:solidFill>
              </a:rPr>
              <a:t>Y LA LUCHA FRATRICIDA Y LA INJUSTICIA </a:t>
            </a:r>
          </a:p>
        </p:txBody>
      </p:sp>
    </p:spTree>
  </p:cSld>
  <p:clrMapOvr>
    <a:masterClrMapping/>
  </p:clrMapOvr>
  <p:transition spd="med" advClick="0" advTm="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4 Imagen" descr="m_Diapositiva1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 Box 13"/>
          <p:cNvSpPr txBox="1">
            <a:spLocks noChangeArrowheads="1"/>
          </p:cNvSpPr>
          <p:nvPr/>
        </p:nvSpPr>
        <p:spPr bwMode="auto">
          <a:xfrm>
            <a:off x="250825" y="404813"/>
            <a:ext cx="57038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00FFFF"/>
                </a:solidFill>
              </a:rPr>
              <a:t>PERO TAMBIÉN HE INVENTADO LAS CANCIONES</a:t>
            </a:r>
          </a:p>
          <a:p>
            <a:r>
              <a:rPr lang="es-ES" b="1">
                <a:solidFill>
                  <a:srgbClr val="00FFFF"/>
                </a:solidFill>
              </a:rPr>
              <a:t>Y EL ENCANTO SUTIL DE UNA CARICIA </a:t>
            </a:r>
          </a:p>
        </p:txBody>
      </p:sp>
    </p:spTree>
  </p:cSld>
  <p:clrMapOvr>
    <a:masterClrMapping/>
  </p:clrMapOvr>
  <p:transition spd="med" advClick="0"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4 Imagen" descr="m_Diapositiva1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 Box 5"/>
          <p:cNvSpPr txBox="1">
            <a:spLocks noChangeArrowheads="1"/>
          </p:cNvSpPr>
          <p:nvPr/>
        </p:nvSpPr>
        <p:spPr bwMode="auto">
          <a:xfrm>
            <a:off x="519113" y="300038"/>
            <a:ext cx="37211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00FFFF"/>
                </a:solidFill>
              </a:rPr>
              <a:t>EN EL NOMBRE DE MI DIOS</a:t>
            </a:r>
          </a:p>
          <a:p>
            <a:r>
              <a:rPr lang="es-ES" sz="2000" b="1">
                <a:solidFill>
                  <a:srgbClr val="00FFFF"/>
                </a:solidFill>
              </a:rPr>
              <a:t>SOY ASESINO,EMBUSTERO,</a:t>
            </a:r>
          </a:p>
          <a:p>
            <a:r>
              <a:rPr lang="es-ES" sz="2000" b="1">
                <a:solidFill>
                  <a:srgbClr val="00FFFF"/>
                </a:solidFill>
              </a:rPr>
              <a:t>FANÁTICO Y TIRANO</a:t>
            </a:r>
          </a:p>
        </p:txBody>
      </p:sp>
      <p:pic>
        <p:nvPicPr>
          <p:cNvPr id="8" name="Picture 4" descr="reflejo17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16038" y="2219325"/>
            <a:ext cx="6516687" cy="463867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5 Imagen" descr="TEQUIER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 Box 7"/>
          <p:cNvSpPr txBox="1">
            <a:spLocks noChangeArrowheads="1"/>
          </p:cNvSpPr>
          <p:nvPr/>
        </p:nvSpPr>
        <p:spPr bwMode="auto">
          <a:xfrm>
            <a:off x="663575" y="279400"/>
            <a:ext cx="67341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400">
                <a:solidFill>
                  <a:srgbClr val="00FFFF"/>
                </a:solidFill>
              </a:rPr>
              <a:t>DESAFIANDO LAS LEYES DEL DESTINO</a:t>
            </a:r>
          </a:p>
          <a:p>
            <a:r>
              <a:rPr lang="es-ES" sz="2400">
                <a:solidFill>
                  <a:srgbClr val="00FFFF"/>
                </a:solidFill>
              </a:rPr>
              <a:t>TENGO SANGRE DE SIGLOS EN LAS MANOS</a:t>
            </a:r>
          </a:p>
        </p:txBody>
      </p:sp>
      <p:pic>
        <p:nvPicPr>
          <p:cNvPr id="6" name="Picture 2" descr="http://sp3.fotolog.com/photo/51/26/71/_duzo_/1212184219_f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90650" y="2425700"/>
            <a:ext cx="6302375" cy="44323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4 Imagen" descr="m_Diapositiva1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 Box 7"/>
          <p:cNvSpPr txBox="1">
            <a:spLocks noChangeArrowheads="1"/>
          </p:cNvSpPr>
          <p:nvPr/>
        </p:nvSpPr>
        <p:spPr bwMode="auto">
          <a:xfrm>
            <a:off x="250825" y="333375"/>
            <a:ext cx="55149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00FFFF"/>
                </a:solidFill>
              </a:rPr>
              <a:t>MÁS TAMBIEN EN SU NOMBRE SOY LA RIENDA</a:t>
            </a:r>
          </a:p>
          <a:p>
            <a:r>
              <a:rPr lang="es-ES" b="1">
                <a:solidFill>
                  <a:srgbClr val="00FFFF"/>
                </a:solidFill>
              </a:rPr>
              <a:t>QUE CONSIGUE DOMAR A TANTO POTRO.</a:t>
            </a:r>
          </a:p>
        </p:txBody>
      </p:sp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3 Imagen" descr="m_Diapositiva2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80975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 Box 5"/>
          <p:cNvSpPr txBox="1">
            <a:spLocks noChangeArrowheads="1"/>
          </p:cNvSpPr>
          <p:nvPr/>
        </p:nvSpPr>
        <p:spPr bwMode="auto">
          <a:xfrm>
            <a:off x="250825" y="260350"/>
            <a:ext cx="42624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rgbClr val="00FFFF"/>
                </a:solidFill>
              </a:rPr>
              <a:t>SERIA SIN UN ORDEN LA MERIENDA</a:t>
            </a:r>
          </a:p>
          <a:p>
            <a:r>
              <a:rPr lang="es-ES">
                <a:solidFill>
                  <a:srgbClr val="00FFFF"/>
                </a:solidFill>
              </a:rPr>
              <a:t>DE COMERNOS UNOS A LOS OTROS</a:t>
            </a:r>
          </a:p>
        </p:txBody>
      </p:sp>
    </p:spTree>
  </p:cSld>
  <p:clrMapOvr>
    <a:masterClrMapping/>
  </p:clrMapOvr>
  <p:transition spd="med" advClick="0"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4 Imagen" descr="m_Diapositiva1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 Box 7"/>
          <p:cNvSpPr txBox="1">
            <a:spLocks noChangeArrowheads="1"/>
          </p:cNvSpPr>
          <p:nvPr/>
        </p:nvSpPr>
        <p:spPr bwMode="auto">
          <a:xfrm>
            <a:off x="323850" y="188913"/>
            <a:ext cx="50149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rgbClr val="00FFFF"/>
                </a:solidFill>
              </a:rPr>
              <a:t>SOY EL PODER QUE CONDENA</a:t>
            </a:r>
          </a:p>
          <a:p>
            <a:r>
              <a:rPr lang="es-ES">
                <a:solidFill>
                  <a:srgbClr val="00FFFF"/>
                </a:solidFill>
              </a:rPr>
              <a:t>LOS INSTINTOS  NATURALES DEL HOMBRE</a:t>
            </a:r>
          </a:p>
        </p:txBody>
      </p:sp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4 Imagen" descr="m_Diapositiva2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 Box 4"/>
          <p:cNvSpPr txBox="1">
            <a:spLocks noChangeArrowheads="1"/>
          </p:cNvSpPr>
          <p:nvPr/>
        </p:nvSpPr>
        <p:spPr bwMode="auto">
          <a:xfrm>
            <a:off x="447675" y="207963"/>
            <a:ext cx="69659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>
                <a:solidFill>
                  <a:srgbClr val="00FFFF"/>
                </a:solidFill>
              </a:rPr>
              <a:t>MI CENSURA,REPTANDO POR OSCUROS LABERINTOS</a:t>
            </a:r>
          </a:p>
          <a:p>
            <a:r>
              <a:rPr lang="es-ES" sz="2000">
                <a:solidFill>
                  <a:srgbClr val="00FFFF"/>
                </a:solidFill>
              </a:rPr>
              <a:t>IMPONE LA MORAL DE SU ESTATURA.</a:t>
            </a:r>
          </a:p>
        </p:txBody>
      </p:sp>
      <p:pic>
        <p:nvPicPr>
          <p:cNvPr id="8" name="Picture 3" descr="animadas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76338" y="2000250"/>
            <a:ext cx="6754812" cy="485775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4 Imagen" descr="m_Diapositiva2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 Box 5"/>
          <p:cNvSpPr txBox="1">
            <a:spLocks noChangeArrowheads="1"/>
          </p:cNvSpPr>
          <p:nvPr/>
        </p:nvSpPr>
        <p:spPr bwMode="auto">
          <a:xfrm>
            <a:off x="376238" y="207963"/>
            <a:ext cx="57467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00FFFF"/>
                </a:solidFill>
              </a:rPr>
              <a:t>YO SOY UN INDIVIDUO ENTRE LA MASA</a:t>
            </a:r>
          </a:p>
          <a:p>
            <a:r>
              <a:rPr lang="es-ES" sz="2000" b="1">
                <a:solidFill>
                  <a:srgbClr val="00FFFF"/>
                </a:solidFill>
              </a:rPr>
              <a:t>LA COINCIDENCIA ES SÓLO UN ACCIDENTE.</a:t>
            </a:r>
          </a:p>
        </p:txBody>
      </p:sp>
    </p:spTree>
  </p:cSld>
  <p:clrMapOvr>
    <a:masterClrMapping/>
  </p:clrMapOvr>
  <p:transition spd="med" advClick="0" advTm="6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5 Imagen" descr="m_Diapositiva2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8 Rectángulo"/>
          <p:cNvSpPr>
            <a:spLocks noChangeArrowheads="1"/>
          </p:cNvSpPr>
          <p:nvPr/>
        </p:nvSpPr>
        <p:spPr bwMode="auto">
          <a:xfrm>
            <a:off x="250825" y="333375"/>
            <a:ext cx="56896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00FFFF"/>
                </a:solidFill>
              </a:rPr>
              <a:t>BUSCO ESPOSA,DOY HIJOS,TENGO CASA.</a:t>
            </a:r>
          </a:p>
          <a:p>
            <a:r>
              <a:rPr lang="es-ES" b="1">
                <a:solidFill>
                  <a:srgbClr val="00FFFF"/>
                </a:solidFill>
              </a:rPr>
              <a:t>SOY LA OPCIÓN DE UN CEREBRO INTELIGENTE.</a:t>
            </a:r>
          </a:p>
        </p:txBody>
      </p:sp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4 Imagen" descr="m_Diapositiva2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323850" y="476250"/>
            <a:ext cx="59388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>
                <a:solidFill>
                  <a:srgbClr val="00FFFF"/>
                </a:solidFill>
              </a:rPr>
              <a:t>QUE VALE MÁS,INQUIETUD DE MI EXISTENCIA</a:t>
            </a:r>
          </a:p>
          <a:p>
            <a:r>
              <a:rPr lang="es-ES" sz="2000">
                <a:solidFill>
                  <a:srgbClr val="00FFFF"/>
                </a:solidFill>
              </a:rPr>
              <a:t>CUANDO LLEGUE AL FINAL Y QUEDE INERTE.</a:t>
            </a:r>
          </a:p>
        </p:txBody>
      </p:sp>
      <p:pic>
        <p:nvPicPr>
          <p:cNvPr id="7" name="Picture 2" descr="http://piouzelzok-oiseaux.com/wp-content/uploads/2013/01/13787185-the-feather-of-bird-is-white-on-a-black-backgroun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03313" y="2000250"/>
            <a:ext cx="6565900" cy="485775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6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5 Imagen" descr="m_Diapositiva2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323850" y="476250"/>
            <a:ext cx="45672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rgbClr val="00FFFF"/>
                </a:solidFill>
              </a:rPr>
              <a:t>SI EL ARTE,POR FIJAR MI TRASCENDENCIA</a:t>
            </a:r>
          </a:p>
          <a:p>
            <a:r>
              <a:rPr lang="es-ES" sz="1600" b="1">
                <a:solidFill>
                  <a:srgbClr val="00FFFF"/>
                </a:solidFill>
              </a:rPr>
              <a:t>Ó EL ETERNO MISTERIO DE LA MUERTE.</a:t>
            </a:r>
          </a:p>
        </p:txBody>
      </p:sp>
    </p:spTree>
  </p:cSld>
  <p:clrMapOvr>
    <a:masterClrMapping/>
  </p:clrMapOvr>
  <p:transition spd="med" advClick="0" advTm="6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3 Imagen" descr="m_Diapositiva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 Box 9"/>
          <p:cNvSpPr txBox="1">
            <a:spLocks noChangeArrowheads="1"/>
          </p:cNvSpPr>
          <p:nvPr/>
        </p:nvSpPr>
        <p:spPr bwMode="auto">
          <a:xfrm>
            <a:off x="376238" y="134938"/>
            <a:ext cx="53101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00FFFF"/>
                </a:solidFill>
              </a:rPr>
              <a:t>POR TODO.</a:t>
            </a:r>
          </a:p>
          <a:p>
            <a:r>
              <a:rPr lang="es-ES" sz="2000" b="1">
                <a:solidFill>
                  <a:srgbClr val="00FFFF"/>
                </a:solidFill>
              </a:rPr>
              <a:t>MÁS ALLÁ DE  IDEOLOGIA,</a:t>
            </a:r>
          </a:p>
          <a:p>
            <a:r>
              <a:rPr lang="es-ES" sz="2000" b="1">
                <a:solidFill>
                  <a:srgbClr val="00FFFF"/>
                </a:solidFill>
              </a:rPr>
              <a:t>MÁS ALLÁ DE LO SABIO Y LO PROFANO 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4 Imagen" descr="m_Diapositiva2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ext Box 10"/>
          <p:cNvSpPr txBox="1">
            <a:spLocks noChangeArrowheads="1"/>
          </p:cNvSpPr>
          <p:nvPr/>
        </p:nvSpPr>
        <p:spPr bwMode="auto">
          <a:xfrm>
            <a:off x="519113" y="207963"/>
            <a:ext cx="57229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>
                <a:solidFill>
                  <a:srgbClr val="00FFFF"/>
                </a:solidFill>
              </a:rPr>
              <a:t>SOY PARTE DEL ESPACIO,SOY LA VIDA</a:t>
            </a:r>
          </a:p>
          <a:p>
            <a:r>
              <a:rPr lang="es-ES" sz="2000">
                <a:solidFill>
                  <a:srgbClr val="00FFFF"/>
                </a:solidFill>
              </a:rPr>
              <a:t>POR EL HECHO DE SER UN SER HUMANO….</a:t>
            </a:r>
          </a:p>
        </p:txBody>
      </p:sp>
    </p:spTree>
  </p:cSld>
  <p:clrMapOvr>
    <a:masterClrMapping/>
  </p:clrMapOvr>
  <p:transition spd="med" advClick="0" advTm="10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4 Imagen" descr="m_Diapositiva2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115888"/>
            <a:ext cx="9144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 b="1">
                <a:solidFill>
                  <a:srgbClr val="00FFFF"/>
                </a:solidFill>
                <a:latin typeface="Times New Roman" pitchFamily="18" charset="0"/>
                <a:cs typeface="Times New Roman" pitchFamily="18" charset="0"/>
              </a:rPr>
              <a:t>Hecho en la Ciudad de El Puerto de Santa Maria</a:t>
            </a:r>
          </a:p>
          <a:p>
            <a:pPr algn="ctr"/>
            <a:r>
              <a:rPr lang="pt-BR" sz="2400" b="1">
                <a:solidFill>
                  <a:srgbClr val="00FFFF"/>
                </a:solidFill>
                <a:latin typeface="Times New Roman" pitchFamily="18" charset="0"/>
                <a:cs typeface="Times New Roman" pitchFamily="18" charset="0"/>
              </a:rPr>
              <a:t>El 24 de Junio del año 2013</a:t>
            </a:r>
          </a:p>
        </p:txBody>
      </p:sp>
      <p:pic>
        <p:nvPicPr>
          <p:cNvPr id="7" name="WordArt 19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1775" y="5510213"/>
            <a:ext cx="4559300" cy="1238250"/>
          </a:xfrm>
          <a:prstGeom prst="rect">
            <a:avLst/>
          </a:prstGeom>
          <a:noFill/>
        </p:spPr>
      </p:pic>
      <p:pic>
        <p:nvPicPr>
          <p:cNvPr id="10" name="9 Rectángulo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38925" y="1335088"/>
            <a:ext cx="2041525" cy="146367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4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1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600" decel="5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oy_un_ser_human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soy_un_ser_humano</Template>
  <TotalTime>1</TotalTime>
  <Words>450</Words>
  <Application>Microsoft Office PowerPoint</Application>
  <PresentationFormat>Presentación en pantalla (4:3)</PresentationFormat>
  <Paragraphs>129</Paragraphs>
  <Slides>30</Slides>
  <Notes>22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4" baseType="lpstr">
      <vt:lpstr>Arial</vt:lpstr>
      <vt:lpstr>Times New Roman</vt:lpstr>
      <vt:lpstr>soy_un_ser_humano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2013-11-02T14:24:49Z</dcterms:created>
  <dcterms:modified xsi:type="dcterms:W3CDTF">2013-11-02T14:26:25Z</dcterms:modified>
</cp:coreProperties>
</file>