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15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8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0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15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219200" y="2057400"/>
          <a:ext cx="1900238" cy="3975100"/>
        </p:xfrm>
        <a:graphic>
          <a:graphicData uri="http://schemas.openxmlformats.org/presentationml/2006/ole">
            <p:oleObj spid="_x0000_s1026" name="Imagen" r:id="rId3" imgW="1717560" imgH="3593520" progId="MS_ClipArt_Gallery.2">
              <p:embed/>
            </p:oleObj>
          </a:graphicData>
        </a:graphic>
      </p:graphicFrame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57158" y="714356"/>
            <a:ext cx="812641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s-ES_tradnl" dirty="0"/>
              <a:t>No puedo darte soluciones para todos los problemas de la vida, </a:t>
            </a:r>
          </a:p>
          <a:p>
            <a:pPr algn="l"/>
            <a:r>
              <a:rPr lang="es-ES_tradnl" dirty="0"/>
              <a:t>ni tengo respuestas para tus dudas o temores,</a:t>
            </a:r>
            <a:endParaRPr lang="es-ES_tradnl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5105400" y="5943600"/>
            <a:ext cx="32337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es-ES_tradnl"/>
              <a:t>Pero puedo escucharte y</a:t>
            </a:r>
          </a:p>
          <a:p>
            <a:pPr algn="l">
              <a:spcBef>
                <a:spcPct val="0"/>
              </a:spcBef>
              <a:spcAft>
                <a:spcPct val="0"/>
              </a:spcAft>
            </a:pPr>
            <a:r>
              <a:rPr lang="es-ES_tradnl"/>
              <a:t> buscarlas junto contigo.</a:t>
            </a:r>
          </a:p>
        </p:txBody>
      </p:sp>
      <p:grpSp>
        <p:nvGrpSpPr>
          <p:cNvPr id="2" name="Group 62"/>
          <p:cNvGrpSpPr>
            <a:grpSpLocks/>
          </p:cNvGrpSpPr>
          <p:nvPr/>
        </p:nvGrpSpPr>
        <p:grpSpPr bwMode="auto">
          <a:xfrm>
            <a:off x="4310063" y="1371600"/>
            <a:ext cx="4833937" cy="4522788"/>
            <a:chOff x="2448" y="970"/>
            <a:chExt cx="3045" cy="2849"/>
          </a:xfrm>
        </p:grpSpPr>
        <p:grpSp>
          <p:nvGrpSpPr>
            <p:cNvPr id="3" name="Group 55"/>
            <p:cNvGrpSpPr>
              <a:grpSpLocks/>
            </p:cNvGrpSpPr>
            <p:nvPr/>
          </p:nvGrpSpPr>
          <p:grpSpPr bwMode="auto">
            <a:xfrm flipH="1">
              <a:off x="2448" y="1584"/>
              <a:ext cx="858" cy="1654"/>
              <a:chOff x="3114" y="1244"/>
              <a:chExt cx="858" cy="1654"/>
            </a:xfrm>
          </p:grpSpPr>
          <p:sp>
            <p:nvSpPr>
              <p:cNvPr id="2104" name="Freeform 56"/>
              <p:cNvSpPr>
                <a:spLocks/>
              </p:cNvSpPr>
              <p:nvPr/>
            </p:nvSpPr>
            <p:spPr bwMode="auto">
              <a:xfrm>
                <a:off x="3114" y="1375"/>
                <a:ext cx="444" cy="422"/>
              </a:xfrm>
              <a:custGeom>
                <a:avLst/>
                <a:gdLst/>
                <a:ahLst/>
                <a:cxnLst>
                  <a:cxn ang="0">
                    <a:pos x="145" y="240"/>
                  </a:cxn>
                  <a:cxn ang="0">
                    <a:pos x="113" y="185"/>
                  </a:cxn>
                  <a:cxn ang="0">
                    <a:pos x="95" y="141"/>
                  </a:cxn>
                  <a:cxn ang="0">
                    <a:pos x="87" y="108"/>
                  </a:cxn>
                  <a:cxn ang="0">
                    <a:pos x="95" y="68"/>
                  </a:cxn>
                  <a:cxn ang="0">
                    <a:pos x="113" y="41"/>
                  </a:cxn>
                  <a:cxn ang="0">
                    <a:pos x="143" y="14"/>
                  </a:cxn>
                  <a:cxn ang="0">
                    <a:pos x="184" y="5"/>
                  </a:cxn>
                  <a:cxn ang="0">
                    <a:pos x="229" y="0"/>
                  </a:cxn>
                  <a:cxn ang="0">
                    <a:pos x="279" y="11"/>
                  </a:cxn>
                  <a:cxn ang="0">
                    <a:pos x="324" y="27"/>
                  </a:cxn>
                  <a:cxn ang="0">
                    <a:pos x="357" y="52"/>
                  </a:cxn>
                  <a:cxn ang="0">
                    <a:pos x="389" y="82"/>
                  </a:cxn>
                  <a:cxn ang="0">
                    <a:pos x="421" y="128"/>
                  </a:cxn>
                  <a:cxn ang="0">
                    <a:pos x="442" y="162"/>
                  </a:cxn>
                  <a:cxn ang="0">
                    <a:pos x="444" y="203"/>
                  </a:cxn>
                  <a:cxn ang="0">
                    <a:pos x="434" y="244"/>
                  </a:cxn>
                  <a:cxn ang="0">
                    <a:pos x="412" y="278"/>
                  </a:cxn>
                  <a:cxn ang="0">
                    <a:pos x="389" y="301"/>
                  </a:cxn>
                  <a:cxn ang="0">
                    <a:pos x="363" y="319"/>
                  </a:cxn>
                  <a:cxn ang="0">
                    <a:pos x="318" y="328"/>
                  </a:cxn>
                  <a:cxn ang="0">
                    <a:pos x="279" y="326"/>
                  </a:cxn>
                  <a:cxn ang="0">
                    <a:pos x="236" y="314"/>
                  </a:cxn>
                  <a:cxn ang="0">
                    <a:pos x="208" y="301"/>
                  </a:cxn>
                  <a:cxn ang="0">
                    <a:pos x="176" y="285"/>
                  </a:cxn>
                  <a:cxn ang="0">
                    <a:pos x="126" y="335"/>
                  </a:cxn>
                  <a:cxn ang="0">
                    <a:pos x="81" y="384"/>
                  </a:cxn>
                  <a:cxn ang="0">
                    <a:pos x="66" y="411"/>
                  </a:cxn>
                  <a:cxn ang="0">
                    <a:pos x="35" y="422"/>
                  </a:cxn>
                  <a:cxn ang="0">
                    <a:pos x="8" y="416"/>
                  </a:cxn>
                  <a:cxn ang="0">
                    <a:pos x="0" y="395"/>
                  </a:cxn>
                  <a:cxn ang="0">
                    <a:pos x="3" y="369"/>
                  </a:cxn>
                  <a:cxn ang="0">
                    <a:pos x="35" y="340"/>
                  </a:cxn>
                  <a:cxn ang="0">
                    <a:pos x="95" y="301"/>
                  </a:cxn>
                  <a:cxn ang="0">
                    <a:pos x="145" y="240"/>
                  </a:cxn>
                </a:cxnLst>
                <a:rect l="0" t="0" r="r" b="b"/>
                <a:pathLst>
                  <a:path w="444" h="422">
                    <a:moveTo>
                      <a:pt x="145" y="240"/>
                    </a:moveTo>
                    <a:lnTo>
                      <a:pt x="113" y="185"/>
                    </a:lnTo>
                    <a:lnTo>
                      <a:pt x="95" y="141"/>
                    </a:lnTo>
                    <a:lnTo>
                      <a:pt x="87" y="108"/>
                    </a:lnTo>
                    <a:lnTo>
                      <a:pt x="95" y="68"/>
                    </a:lnTo>
                    <a:lnTo>
                      <a:pt x="113" y="41"/>
                    </a:lnTo>
                    <a:lnTo>
                      <a:pt x="143" y="14"/>
                    </a:lnTo>
                    <a:lnTo>
                      <a:pt x="184" y="5"/>
                    </a:lnTo>
                    <a:lnTo>
                      <a:pt x="229" y="0"/>
                    </a:lnTo>
                    <a:lnTo>
                      <a:pt x="279" y="11"/>
                    </a:lnTo>
                    <a:lnTo>
                      <a:pt x="324" y="27"/>
                    </a:lnTo>
                    <a:lnTo>
                      <a:pt x="357" y="52"/>
                    </a:lnTo>
                    <a:lnTo>
                      <a:pt x="389" y="82"/>
                    </a:lnTo>
                    <a:lnTo>
                      <a:pt x="421" y="128"/>
                    </a:lnTo>
                    <a:lnTo>
                      <a:pt x="442" y="162"/>
                    </a:lnTo>
                    <a:lnTo>
                      <a:pt x="444" y="203"/>
                    </a:lnTo>
                    <a:lnTo>
                      <a:pt x="434" y="244"/>
                    </a:lnTo>
                    <a:lnTo>
                      <a:pt x="412" y="278"/>
                    </a:lnTo>
                    <a:lnTo>
                      <a:pt x="389" y="301"/>
                    </a:lnTo>
                    <a:lnTo>
                      <a:pt x="363" y="319"/>
                    </a:lnTo>
                    <a:lnTo>
                      <a:pt x="318" y="328"/>
                    </a:lnTo>
                    <a:lnTo>
                      <a:pt x="279" y="326"/>
                    </a:lnTo>
                    <a:lnTo>
                      <a:pt x="236" y="314"/>
                    </a:lnTo>
                    <a:lnTo>
                      <a:pt x="208" y="301"/>
                    </a:lnTo>
                    <a:lnTo>
                      <a:pt x="176" y="285"/>
                    </a:lnTo>
                    <a:lnTo>
                      <a:pt x="126" y="335"/>
                    </a:lnTo>
                    <a:lnTo>
                      <a:pt x="81" y="384"/>
                    </a:lnTo>
                    <a:lnTo>
                      <a:pt x="66" y="411"/>
                    </a:lnTo>
                    <a:lnTo>
                      <a:pt x="35" y="422"/>
                    </a:lnTo>
                    <a:lnTo>
                      <a:pt x="8" y="416"/>
                    </a:lnTo>
                    <a:lnTo>
                      <a:pt x="0" y="395"/>
                    </a:lnTo>
                    <a:lnTo>
                      <a:pt x="3" y="369"/>
                    </a:lnTo>
                    <a:lnTo>
                      <a:pt x="35" y="340"/>
                    </a:lnTo>
                    <a:lnTo>
                      <a:pt x="95" y="301"/>
                    </a:lnTo>
                    <a:lnTo>
                      <a:pt x="145" y="24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105" name="Freeform 57"/>
              <p:cNvSpPr>
                <a:spLocks/>
              </p:cNvSpPr>
              <p:nvPr/>
            </p:nvSpPr>
            <p:spPr bwMode="auto">
              <a:xfrm>
                <a:off x="3467" y="1676"/>
                <a:ext cx="370" cy="613"/>
              </a:xfrm>
              <a:custGeom>
                <a:avLst/>
                <a:gdLst/>
                <a:ahLst/>
                <a:cxnLst>
                  <a:cxn ang="0">
                    <a:pos x="32" y="21"/>
                  </a:cxn>
                  <a:cxn ang="0">
                    <a:pos x="63" y="6"/>
                  </a:cxn>
                  <a:cxn ang="0">
                    <a:pos x="95" y="0"/>
                  </a:cxn>
                  <a:cxn ang="0">
                    <a:pos x="132" y="0"/>
                  </a:cxn>
                  <a:cxn ang="0">
                    <a:pos x="180" y="13"/>
                  </a:cxn>
                  <a:cxn ang="0">
                    <a:pos x="220" y="36"/>
                  </a:cxn>
                  <a:cxn ang="0">
                    <a:pos x="259" y="71"/>
                  </a:cxn>
                  <a:cxn ang="0">
                    <a:pos x="290" y="115"/>
                  </a:cxn>
                  <a:cxn ang="0">
                    <a:pos x="317" y="163"/>
                  </a:cxn>
                  <a:cxn ang="0">
                    <a:pos x="345" y="224"/>
                  </a:cxn>
                  <a:cxn ang="0">
                    <a:pos x="362" y="278"/>
                  </a:cxn>
                  <a:cxn ang="0">
                    <a:pos x="370" y="341"/>
                  </a:cxn>
                  <a:cxn ang="0">
                    <a:pos x="370" y="405"/>
                  </a:cxn>
                  <a:cxn ang="0">
                    <a:pos x="365" y="457"/>
                  </a:cxn>
                  <a:cxn ang="0">
                    <a:pos x="354" y="504"/>
                  </a:cxn>
                  <a:cxn ang="0">
                    <a:pos x="338" y="545"/>
                  </a:cxn>
                  <a:cxn ang="0">
                    <a:pos x="302" y="574"/>
                  </a:cxn>
                  <a:cxn ang="0">
                    <a:pos x="275" y="597"/>
                  </a:cxn>
                  <a:cxn ang="0">
                    <a:pos x="220" y="613"/>
                  </a:cxn>
                  <a:cxn ang="0">
                    <a:pos x="167" y="608"/>
                  </a:cxn>
                  <a:cxn ang="0">
                    <a:pos x="135" y="592"/>
                  </a:cxn>
                  <a:cxn ang="0">
                    <a:pos x="108" y="550"/>
                  </a:cxn>
                  <a:cxn ang="0">
                    <a:pos x="85" y="506"/>
                  </a:cxn>
                  <a:cxn ang="0">
                    <a:pos x="72" y="450"/>
                  </a:cxn>
                  <a:cxn ang="0">
                    <a:pos x="85" y="379"/>
                  </a:cxn>
                  <a:cxn ang="0">
                    <a:pos x="100" y="333"/>
                  </a:cxn>
                  <a:cxn ang="0">
                    <a:pos x="108" y="288"/>
                  </a:cxn>
                  <a:cxn ang="0">
                    <a:pos x="103" y="249"/>
                  </a:cxn>
                  <a:cxn ang="0">
                    <a:pos x="87" y="211"/>
                  </a:cxn>
                  <a:cxn ang="0">
                    <a:pos x="55" y="179"/>
                  </a:cxn>
                  <a:cxn ang="0">
                    <a:pos x="30" y="161"/>
                  </a:cxn>
                  <a:cxn ang="0">
                    <a:pos x="8" y="133"/>
                  </a:cxn>
                  <a:cxn ang="0">
                    <a:pos x="0" y="99"/>
                  </a:cxn>
                  <a:cxn ang="0">
                    <a:pos x="0" y="71"/>
                  </a:cxn>
                  <a:cxn ang="0">
                    <a:pos x="13" y="44"/>
                  </a:cxn>
                  <a:cxn ang="0">
                    <a:pos x="32" y="21"/>
                  </a:cxn>
                </a:cxnLst>
                <a:rect l="0" t="0" r="r" b="b"/>
                <a:pathLst>
                  <a:path w="370" h="613">
                    <a:moveTo>
                      <a:pt x="32" y="21"/>
                    </a:moveTo>
                    <a:lnTo>
                      <a:pt x="63" y="6"/>
                    </a:lnTo>
                    <a:lnTo>
                      <a:pt x="95" y="0"/>
                    </a:lnTo>
                    <a:lnTo>
                      <a:pt x="132" y="0"/>
                    </a:lnTo>
                    <a:lnTo>
                      <a:pt x="180" y="13"/>
                    </a:lnTo>
                    <a:lnTo>
                      <a:pt x="220" y="36"/>
                    </a:lnTo>
                    <a:lnTo>
                      <a:pt x="259" y="71"/>
                    </a:lnTo>
                    <a:lnTo>
                      <a:pt x="290" y="115"/>
                    </a:lnTo>
                    <a:lnTo>
                      <a:pt x="317" y="163"/>
                    </a:lnTo>
                    <a:lnTo>
                      <a:pt x="345" y="224"/>
                    </a:lnTo>
                    <a:lnTo>
                      <a:pt x="362" y="278"/>
                    </a:lnTo>
                    <a:lnTo>
                      <a:pt x="370" y="341"/>
                    </a:lnTo>
                    <a:lnTo>
                      <a:pt x="370" y="405"/>
                    </a:lnTo>
                    <a:lnTo>
                      <a:pt x="365" y="457"/>
                    </a:lnTo>
                    <a:lnTo>
                      <a:pt x="354" y="504"/>
                    </a:lnTo>
                    <a:lnTo>
                      <a:pt x="338" y="545"/>
                    </a:lnTo>
                    <a:lnTo>
                      <a:pt x="302" y="574"/>
                    </a:lnTo>
                    <a:lnTo>
                      <a:pt x="275" y="597"/>
                    </a:lnTo>
                    <a:lnTo>
                      <a:pt x="220" y="613"/>
                    </a:lnTo>
                    <a:lnTo>
                      <a:pt x="167" y="608"/>
                    </a:lnTo>
                    <a:lnTo>
                      <a:pt x="135" y="592"/>
                    </a:lnTo>
                    <a:lnTo>
                      <a:pt x="108" y="550"/>
                    </a:lnTo>
                    <a:lnTo>
                      <a:pt x="85" y="506"/>
                    </a:lnTo>
                    <a:lnTo>
                      <a:pt x="72" y="450"/>
                    </a:lnTo>
                    <a:lnTo>
                      <a:pt x="85" y="379"/>
                    </a:lnTo>
                    <a:lnTo>
                      <a:pt x="100" y="333"/>
                    </a:lnTo>
                    <a:lnTo>
                      <a:pt x="108" y="288"/>
                    </a:lnTo>
                    <a:lnTo>
                      <a:pt x="103" y="249"/>
                    </a:lnTo>
                    <a:lnTo>
                      <a:pt x="87" y="211"/>
                    </a:lnTo>
                    <a:lnTo>
                      <a:pt x="55" y="179"/>
                    </a:lnTo>
                    <a:lnTo>
                      <a:pt x="30" y="161"/>
                    </a:lnTo>
                    <a:lnTo>
                      <a:pt x="8" y="133"/>
                    </a:lnTo>
                    <a:lnTo>
                      <a:pt x="0" y="99"/>
                    </a:lnTo>
                    <a:lnTo>
                      <a:pt x="0" y="71"/>
                    </a:lnTo>
                    <a:lnTo>
                      <a:pt x="13" y="44"/>
                    </a:lnTo>
                    <a:lnTo>
                      <a:pt x="32" y="2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106" name="Freeform 58"/>
              <p:cNvSpPr>
                <a:spLocks/>
              </p:cNvSpPr>
              <p:nvPr/>
            </p:nvSpPr>
            <p:spPr bwMode="auto">
              <a:xfrm>
                <a:off x="3258" y="1719"/>
                <a:ext cx="304" cy="595"/>
              </a:xfrm>
              <a:custGeom>
                <a:avLst/>
                <a:gdLst/>
                <a:ahLst/>
                <a:cxnLst>
                  <a:cxn ang="0">
                    <a:pos x="163" y="86"/>
                  </a:cxn>
                  <a:cxn ang="0">
                    <a:pos x="210" y="25"/>
                  </a:cxn>
                  <a:cxn ang="0">
                    <a:pos x="248" y="0"/>
                  </a:cxn>
                  <a:cxn ang="0">
                    <a:pos x="275" y="18"/>
                  </a:cxn>
                  <a:cxn ang="0">
                    <a:pos x="296" y="88"/>
                  </a:cxn>
                  <a:cxn ang="0">
                    <a:pos x="282" y="117"/>
                  </a:cxn>
                  <a:cxn ang="0">
                    <a:pos x="210" y="142"/>
                  </a:cxn>
                  <a:cxn ang="0">
                    <a:pos x="160" y="180"/>
                  </a:cxn>
                  <a:cxn ang="0">
                    <a:pos x="99" y="226"/>
                  </a:cxn>
                  <a:cxn ang="0">
                    <a:pos x="64" y="266"/>
                  </a:cxn>
                  <a:cxn ang="0">
                    <a:pos x="59" y="289"/>
                  </a:cxn>
                  <a:cxn ang="0">
                    <a:pos x="74" y="312"/>
                  </a:cxn>
                  <a:cxn ang="0">
                    <a:pos x="91" y="335"/>
                  </a:cxn>
                  <a:cxn ang="0">
                    <a:pos x="153" y="377"/>
                  </a:cxn>
                  <a:cxn ang="0">
                    <a:pos x="210" y="408"/>
                  </a:cxn>
                  <a:cxn ang="0">
                    <a:pos x="264" y="421"/>
                  </a:cxn>
                  <a:cxn ang="0">
                    <a:pos x="289" y="416"/>
                  </a:cxn>
                  <a:cxn ang="0">
                    <a:pos x="299" y="423"/>
                  </a:cxn>
                  <a:cxn ang="0">
                    <a:pos x="304" y="444"/>
                  </a:cxn>
                  <a:cxn ang="0">
                    <a:pos x="267" y="476"/>
                  </a:cxn>
                  <a:cxn ang="0">
                    <a:pos x="240" y="509"/>
                  </a:cxn>
                  <a:cxn ang="0">
                    <a:pos x="232" y="549"/>
                  </a:cxn>
                  <a:cxn ang="0">
                    <a:pos x="227" y="585"/>
                  </a:cxn>
                  <a:cxn ang="0">
                    <a:pos x="203" y="595"/>
                  </a:cxn>
                  <a:cxn ang="0">
                    <a:pos x="183" y="585"/>
                  </a:cxn>
                  <a:cxn ang="0">
                    <a:pos x="187" y="540"/>
                  </a:cxn>
                  <a:cxn ang="0">
                    <a:pos x="203" y="491"/>
                  </a:cxn>
                  <a:cxn ang="0">
                    <a:pos x="232" y="448"/>
                  </a:cxn>
                  <a:cxn ang="0">
                    <a:pos x="171" y="431"/>
                  </a:cxn>
                  <a:cxn ang="0">
                    <a:pos x="104" y="405"/>
                  </a:cxn>
                  <a:cxn ang="0">
                    <a:pos x="47" y="369"/>
                  </a:cxn>
                  <a:cxn ang="0">
                    <a:pos x="19" y="337"/>
                  </a:cxn>
                  <a:cxn ang="0">
                    <a:pos x="0" y="291"/>
                  </a:cxn>
                  <a:cxn ang="0">
                    <a:pos x="0" y="266"/>
                  </a:cxn>
                  <a:cxn ang="0">
                    <a:pos x="15" y="226"/>
                  </a:cxn>
                  <a:cxn ang="0">
                    <a:pos x="56" y="187"/>
                  </a:cxn>
                  <a:cxn ang="0">
                    <a:pos x="112" y="140"/>
                  </a:cxn>
                  <a:cxn ang="0">
                    <a:pos x="163" y="86"/>
                  </a:cxn>
                </a:cxnLst>
                <a:rect l="0" t="0" r="r" b="b"/>
                <a:pathLst>
                  <a:path w="304" h="595">
                    <a:moveTo>
                      <a:pt x="163" y="86"/>
                    </a:moveTo>
                    <a:lnTo>
                      <a:pt x="210" y="25"/>
                    </a:lnTo>
                    <a:lnTo>
                      <a:pt x="248" y="0"/>
                    </a:lnTo>
                    <a:lnTo>
                      <a:pt x="275" y="18"/>
                    </a:lnTo>
                    <a:lnTo>
                      <a:pt x="296" y="88"/>
                    </a:lnTo>
                    <a:lnTo>
                      <a:pt x="282" y="117"/>
                    </a:lnTo>
                    <a:lnTo>
                      <a:pt x="210" y="142"/>
                    </a:lnTo>
                    <a:lnTo>
                      <a:pt x="160" y="180"/>
                    </a:lnTo>
                    <a:lnTo>
                      <a:pt x="99" y="226"/>
                    </a:lnTo>
                    <a:lnTo>
                      <a:pt x="64" y="266"/>
                    </a:lnTo>
                    <a:lnTo>
                      <a:pt x="59" y="289"/>
                    </a:lnTo>
                    <a:lnTo>
                      <a:pt x="74" y="312"/>
                    </a:lnTo>
                    <a:lnTo>
                      <a:pt x="91" y="335"/>
                    </a:lnTo>
                    <a:lnTo>
                      <a:pt x="153" y="377"/>
                    </a:lnTo>
                    <a:lnTo>
                      <a:pt x="210" y="408"/>
                    </a:lnTo>
                    <a:lnTo>
                      <a:pt x="264" y="421"/>
                    </a:lnTo>
                    <a:lnTo>
                      <a:pt x="289" y="416"/>
                    </a:lnTo>
                    <a:lnTo>
                      <a:pt x="299" y="423"/>
                    </a:lnTo>
                    <a:lnTo>
                      <a:pt x="304" y="444"/>
                    </a:lnTo>
                    <a:lnTo>
                      <a:pt x="267" y="476"/>
                    </a:lnTo>
                    <a:lnTo>
                      <a:pt x="240" y="509"/>
                    </a:lnTo>
                    <a:lnTo>
                      <a:pt x="232" y="549"/>
                    </a:lnTo>
                    <a:lnTo>
                      <a:pt x="227" y="585"/>
                    </a:lnTo>
                    <a:lnTo>
                      <a:pt x="203" y="595"/>
                    </a:lnTo>
                    <a:lnTo>
                      <a:pt x="183" y="585"/>
                    </a:lnTo>
                    <a:lnTo>
                      <a:pt x="187" y="540"/>
                    </a:lnTo>
                    <a:lnTo>
                      <a:pt x="203" y="491"/>
                    </a:lnTo>
                    <a:lnTo>
                      <a:pt x="232" y="448"/>
                    </a:lnTo>
                    <a:lnTo>
                      <a:pt x="171" y="431"/>
                    </a:lnTo>
                    <a:lnTo>
                      <a:pt x="104" y="405"/>
                    </a:lnTo>
                    <a:lnTo>
                      <a:pt x="47" y="369"/>
                    </a:lnTo>
                    <a:lnTo>
                      <a:pt x="19" y="337"/>
                    </a:lnTo>
                    <a:lnTo>
                      <a:pt x="0" y="291"/>
                    </a:lnTo>
                    <a:lnTo>
                      <a:pt x="0" y="266"/>
                    </a:lnTo>
                    <a:lnTo>
                      <a:pt x="15" y="226"/>
                    </a:lnTo>
                    <a:lnTo>
                      <a:pt x="56" y="187"/>
                    </a:lnTo>
                    <a:lnTo>
                      <a:pt x="112" y="140"/>
                    </a:lnTo>
                    <a:lnTo>
                      <a:pt x="163" y="8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107" name="Freeform 59"/>
              <p:cNvSpPr>
                <a:spLocks/>
              </p:cNvSpPr>
              <p:nvPr/>
            </p:nvSpPr>
            <p:spPr bwMode="auto">
              <a:xfrm>
                <a:off x="3418" y="1244"/>
                <a:ext cx="511" cy="522"/>
              </a:xfrm>
              <a:custGeom>
                <a:avLst/>
                <a:gdLst/>
                <a:ahLst/>
                <a:cxnLst>
                  <a:cxn ang="0">
                    <a:pos x="221" y="459"/>
                  </a:cxn>
                  <a:cxn ang="0">
                    <a:pos x="271" y="452"/>
                  </a:cxn>
                  <a:cxn ang="0">
                    <a:pos x="340" y="434"/>
                  </a:cxn>
                  <a:cxn ang="0">
                    <a:pos x="364" y="425"/>
                  </a:cxn>
                  <a:cxn ang="0">
                    <a:pos x="405" y="393"/>
                  </a:cxn>
                  <a:cxn ang="0">
                    <a:pos x="439" y="343"/>
                  </a:cxn>
                  <a:cxn ang="0">
                    <a:pos x="450" y="316"/>
                  </a:cxn>
                  <a:cxn ang="0">
                    <a:pos x="450" y="282"/>
                  </a:cxn>
                  <a:cxn ang="0">
                    <a:pos x="391" y="246"/>
                  </a:cxn>
                  <a:cxn ang="0">
                    <a:pos x="290" y="200"/>
                  </a:cxn>
                  <a:cxn ang="0">
                    <a:pos x="226" y="192"/>
                  </a:cxn>
                  <a:cxn ang="0">
                    <a:pos x="184" y="199"/>
                  </a:cxn>
                  <a:cxn ang="0">
                    <a:pos x="151" y="214"/>
                  </a:cxn>
                  <a:cxn ang="0">
                    <a:pos x="129" y="221"/>
                  </a:cxn>
                  <a:cxn ang="0">
                    <a:pos x="107" y="207"/>
                  </a:cxn>
                  <a:cxn ang="0">
                    <a:pos x="100" y="186"/>
                  </a:cxn>
                  <a:cxn ang="0">
                    <a:pos x="134" y="162"/>
                  </a:cxn>
                  <a:cxn ang="0">
                    <a:pos x="165" y="159"/>
                  </a:cxn>
                  <a:cxn ang="0">
                    <a:pos x="190" y="153"/>
                  </a:cxn>
                  <a:cxn ang="0">
                    <a:pos x="198" y="140"/>
                  </a:cxn>
                  <a:cxn ang="0">
                    <a:pos x="190" y="97"/>
                  </a:cxn>
                  <a:cxn ang="0">
                    <a:pos x="157" y="69"/>
                  </a:cxn>
                  <a:cxn ang="0">
                    <a:pos x="121" y="56"/>
                  </a:cxn>
                  <a:cxn ang="0">
                    <a:pos x="79" y="58"/>
                  </a:cxn>
                  <a:cxn ang="0">
                    <a:pos x="57" y="69"/>
                  </a:cxn>
                  <a:cxn ang="0">
                    <a:pos x="48" y="91"/>
                  </a:cxn>
                  <a:cxn ang="0">
                    <a:pos x="50" y="114"/>
                  </a:cxn>
                  <a:cxn ang="0">
                    <a:pos x="62" y="129"/>
                  </a:cxn>
                  <a:cxn ang="0">
                    <a:pos x="50" y="142"/>
                  </a:cxn>
                  <a:cxn ang="0">
                    <a:pos x="26" y="146"/>
                  </a:cxn>
                  <a:cxn ang="0">
                    <a:pos x="5" y="127"/>
                  </a:cxn>
                  <a:cxn ang="0">
                    <a:pos x="0" y="97"/>
                  </a:cxn>
                  <a:cxn ang="0">
                    <a:pos x="12" y="56"/>
                  </a:cxn>
                  <a:cxn ang="0">
                    <a:pos x="36" y="38"/>
                  </a:cxn>
                  <a:cxn ang="0">
                    <a:pos x="57" y="17"/>
                  </a:cxn>
                  <a:cxn ang="0">
                    <a:pos x="98" y="6"/>
                  </a:cxn>
                  <a:cxn ang="0">
                    <a:pos x="134" y="0"/>
                  </a:cxn>
                  <a:cxn ang="0">
                    <a:pos x="151" y="0"/>
                  </a:cxn>
                  <a:cxn ang="0">
                    <a:pos x="179" y="24"/>
                  </a:cxn>
                  <a:cxn ang="0">
                    <a:pos x="204" y="51"/>
                  </a:cxn>
                  <a:cxn ang="0">
                    <a:pos x="248" y="101"/>
                  </a:cxn>
                  <a:cxn ang="0">
                    <a:pos x="285" y="149"/>
                  </a:cxn>
                  <a:cxn ang="0">
                    <a:pos x="343" y="181"/>
                  </a:cxn>
                  <a:cxn ang="0">
                    <a:pos x="400" y="207"/>
                  </a:cxn>
                  <a:cxn ang="0">
                    <a:pos x="464" y="237"/>
                  </a:cxn>
                  <a:cxn ang="0">
                    <a:pos x="500" y="250"/>
                  </a:cxn>
                  <a:cxn ang="0">
                    <a:pos x="511" y="266"/>
                  </a:cxn>
                  <a:cxn ang="0">
                    <a:pos x="506" y="322"/>
                  </a:cxn>
                  <a:cxn ang="0">
                    <a:pos x="489" y="373"/>
                  </a:cxn>
                  <a:cxn ang="0">
                    <a:pos x="461" y="412"/>
                  </a:cxn>
                  <a:cxn ang="0">
                    <a:pos x="414" y="459"/>
                  </a:cxn>
                  <a:cxn ang="0">
                    <a:pos x="347" y="497"/>
                  </a:cxn>
                  <a:cxn ang="0">
                    <a:pos x="257" y="522"/>
                  </a:cxn>
                  <a:cxn ang="0">
                    <a:pos x="215" y="518"/>
                  </a:cxn>
                  <a:cxn ang="0">
                    <a:pos x="184" y="497"/>
                  </a:cxn>
                  <a:cxn ang="0">
                    <a:pos x="179" y="471"/>
                  </a:cxn>
                  <a:cxn ang="0">
                    <a:pos x="221" y="459"/>
                  </a:cxn>
                </a:cxnLst>
                <a:rect l="0" t="0" r="r" b="b"/>
                <a:pathLst>
                  <a:path w="511" h="522">
                    <a:moveTo>
                      <a:pt x="221" y="459"/>
                    </a:moveTo>
                    <a:lnTo>
                      <a:pt x="271" y="452"/>
                    </a:lnTo>
                    <a:lnTo>
                      <a:pt x="340" y="434"/>
                    </a:lnTo>
                    <a:lnTo>
                      <a:pt x="364" y="425"/>
                    </a:lnTo>
                    <a:lnTo>
                      <a:pt x="405" y="393"/>
                    </a:lnTo>
                    <a:lnTo>
                      <a:pt x="439" y="343"/>
                    </a:lnTo>
                    <a:lnTo>
                      <a:pt x="450" y="316"/>
                    </a:lnTo>
                    <a:lnTo>
                      <a:pt x="450" y="282"/>
                    </a:lnTo>
                    <a:lnTo>
                      <a:pt x="391" y="246"/>
                    </a:lnTo>
                    <a:lnTo>
                      <a:pt x="290" y="200"/>
                    </a:lnTo>
                    <a:lnTo>
                      <a:pt x="226" y="192"/>
                    </a:lnTo>
                    <a:lnTo>
                      <a:pt x="184" y="199"/>
                    </a:lnTo>
                    <a:lnTo>
                      <a:pt x="151" y="214"/>
                    </a:lnTo>
                    <a:lnTo>
                      <a:pt x="129" y="221"/>
                    </a:lnTo>
                    <a:lnTo>
                      <a:pt x="107" y="207"/>
                    </a:lnTo>
                    <a:lnTo>
                      <a:pt x="100" y="186"/>
                    </a:lnTo>
                    <a:lnTo>
                      <a:pt x="134" y="162"/>
                    </a:lnTo>
                    <a:lnTo>
                      <a:pt x="165" y="159"/>
                    </a:lnTo>
                    <a:lnTo>
                      <a:pt x="190" y="153"/>
                    </a:lnTo>
                    <a:lnTo>
                      <a:pt x="198" y="140"/>
                    </a:lnTo>
                    <a:lnTo>
                      <a:pt x="190" y="97"/>
                    </a:lnTo>
                    <a:lnTo>
                      <a:pt x="157" y="69"/>
                    </a:lnTo>
                    <a:lnTo>
                      <a:pt x="121" y="56"/>
                    </a:lnTo>
                    <a:lnTo>
                      <a:pt x="79" y="58"/>
                    </a:lnTo>
                    <a:lnTo>
                      <a:pt x="57" y="69"/>
                    </a:lnTo>
                    <a:lnTo>
                      <a:pt x="48" y="91"/>
                    </a:lnTo>
                    <a:lnTo>
                      <a:pt x="50" y="114"/>
                    </a:lnTo>
                    <a:lnTo>
                      <a:pt x="62" y="129"/>
                    </a:lnTo>
                    <a:lnTo>
                      <a:pt x="50" y="142"/>
                    </a:lnTo>
                    <a:lnTo>
                      <a:pt x="26" y="146"/>
                    </a:lnTo>
                    <a:lnTo>
                      <a:pt x="5" y="127"/>
                    </a:lnTo>
                    <a:lnTo>
                      <a:pt x="0" y="97"/>
                    </a:lnTo>
                    <a:lnTo>
                      <a:pt x="12" y="56"/>
                    </a:lnTo>
                    <a:lnTo>
                      <a:pt x="36" y="38"/>
                    </a:lnTo>
                    <a:lnTo>
                      <a:pt x="57" y="17"/>
                    </a:lnTo>
                    <a:lnTo>
                      <a:pt x="98" y="6"/>
                    </a:lnTo>
                    <a:lnTo>
                      <a:pt x="134" y="0"/>
                    </a:lnTo>
                    <a:lnTo>
                      <a:pt x="151" y="0"/>
                    </a:lnTo>
                    <a:lnTo>
                      <a:pt x="179" y="24"/>
                    </a:lnTo>
                    <a:lnTo>
                      <a:pt x="204" y="51"/>
                    </a:lnTo>
                    <a:lnTo>
                      <a:pt x="248" y="101"/>
                    </a:lnTo>
                    <a:lnTo>
                      <a:pt x="285" y="149"/>
                    </a:lnTo>
                    <a:lnTo>
                      <a:pt x="343" y="181"/>
                    </a:lnTo>
                    <a:lnTo>
                      <a:pt x="400" y="207"/>
                    </a:lnTo>
                    <a:lnTo>
                      <a:pt x="464" y="237"/>
                    </a:lnTo>
                    <a:lnTo>
                      <a:pt x="500" y="250"/>
                    </a:lnTo>
                    <a:lnTo>
                      <a:pt x="511" y="266"/>
                    </a:lnTo>
                    <a:lnTo>
                      <a:pt x="506" y="322"/>
                    </a:lnTo>
                    <a:lnTo>
                      <a:pt x="489" y="373"/>
                    </a:lnTo>
                    <a:lnTo>
                      <a:pt x="461" y="412"/>
                    </a:lnTo>
                    <a:lnTo>
                      <a:pt x="414" y="459"/>
                    </a:lnTo>
                    <a:lnTo>
                      <a:pt x="347" y="497"/>
                    </a:lnTo>
                    <a:lnTo>
                      <a:pt x="257" y="522"/>
                    </a:lnTo>
                    <a:lnTo>
                      <a:pt x="215" y="518"/>
                    </a:lnTo>
                    <a:lnTo>
                      <a:pt x="184" y="497"/>
                    </a:lnTo>
                    <a:lnTo>
                      <a:pt x="179" y="471"/>
                    </a:lnTo>
                    <a:lnTo>
                      <a:pt x="221" y="45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108" name="Freeform 60"/>
              <p:cNvSpPr>
                <a:spLocks/>
              </p:cNvSpPr>
              <p:nvPr/>
            </p:nvSpPr>
            <p:spPr bwMode="auto">
              <a:xfrm>
                <a:off x="3681" y="2178"/>
                <a:ext cx="291" cy="683"/>
              </a:xfrm>
              <a:custGeom>
                <a:avLst/>
                <a:gdLst/>
                <a:ahLst/>
                <a:cxnLst>
                  <a:cxn ang="0">
                    <a:pos x="8" y="63"/>
                  </a:cxn>
                  <a:cxn ang="0">
                    <a:pos x="0" y="34"/>
                  </a:cxn>
                  <a:cxn ang="0">
                    <a:pos x="30" y="0"/>
                  </a:cxn>
                  <a:cxn ang="0">
                    <a:pos x="69" y="3"/>
                  </a:cxn>
                  <a:cxn ang="0">
                    <a:pos x="95" y="16"/>
                  </a:cxn>
                  <a:cxn ang="0">
                    <a:pos x="128" y="58"/>
                  </a:cxn>
                  <a:cxn ang="0">
                    <a:pos x="151" y="143"/>
                  </a:cxn>
                  <a:cxn ang="0">
                    <a:pos x="183" y="219"/>
                  </a:cxn>
                  <a:cxn ang="0">
                    <a:pos x="211" y="289"/>
                  </a:cxn>
                  <a:cxn ang="0">
                    <a:pos x="211" y="328"/>
                  </a:cxn>
                  <a:cxn ang="0">
                    <a:pos x="211" y="358"/>
                  </a:cxn>
                  <a:cxn ang="0">
                    <a:pos x="196" y="397"/>
                  </a:cxn>
                  <a:cxn ang="0">
                    <a:pos x="156" y="475"/>
                  </a:cxn>
                  <a:cxn ang="0">
                    <a:pos x="133" y="543"/>
                  </a:cxn>
                  <a:cxn ang="0">
                    <a:pos x="125" y="569"/>
                  </a:cxn>
                  <a:cxn ang="0">
                    <a:pos x="143" y="590"/>
                  </a:cxn>
                  <a:cxn ang="0">
                    <a:pos x="196" y="605"/>
                  </a:cxn>
                  <a:cxn ang="0">
                    <a:pos x="261" y="620"/>
                  </a:cxn>
                  <a:cxn ang="0">
                    <a:pos x="291" y="637"/>
                  </a:cxn>
                  <a:cxn ang="0">
                    <a:pos x="261" y="663"/>
                  </a:cxn>
                  <a:cxn ang="0">
                    <a:pos x="203" y="683"/>
                  </a:cxn>
                  <a:cxn ang="0">
                    <a:pos x="175" y="676"/>
                  </a:cxn>
                  <a:cxn ang="0">
                    <a:pos x="151" y="645"/>
                  </a:cxn>
                  <a:cxn ang="0">
                    <a:pos x="111" y="620"/>
                  </a:cxn>
                  <a:cxn ang="0">
                    <a:pos x="77" y="620"/>
                  </a:cxn>
                  <a:cxn ang="0">
                    <a:pos x="56" y="615"/>
                  </a:cxn>
                  <a:cxn ang="0">
                    <a:pos x="45" y="590"/>
                  </a:cxn>
                  <a:cxn ang="0">
                    <a:pos x="61" y="561"/>
                  </a:cxn>
                  <a:cxn ang="0">
                    <a:pos x="88" y="523"/>
                  </a:cxn>
                  <a:cxn ang="0">
                    <a:pos x="111" y="491"/>
                  </a:cxn>
                  <a:cxn ang="0">
                    <a:pos x="140" y="414"/>
                  </a:cxn>
                  <a:cxn ang="0">
                    <a:pos x="151" y="366"/>
                  </a:cxn>
                  <a:cxn ang="0">
                    <a:pos x="156" y="328"/>
                  </a:cxn>
                  <a:cxn ang="0">
                    <a:pos x="148" y="289"/>
                  </a:cxn>
                  <a:cxn ang="0">
                    <a:pos x="125" y="244"/>
                  </a:cxn>
                  <a:cxn ang="0">
                    <a:pos x="85" y="203"/>
                  </a:cxn>
                  <a:cxn ang="0">
                    <a:pos x="45" y="135"/>
                  </a:cxn>
                  <a:cxn ang="0">
                    <a:pos x="8" y="63"/>
                  </a:cxn>
                </a:cxnLst>
                <a:rect l="0" t="0" r="r" b="b"/>
                <a:pathLst>
                  <a:path w="291" h="683">
                    <a:moveTo>
                      <a:pt x="8" y="63"/>
                    </a:moveTo>
                    <a:lnTo>
                      <a:pt x="0" y="34"/>
                    </a:lnTo>
                    <a:lnTo>
                      <a:pt x="30" y="0"/>
                    </a:lnTo>
                    <a:lnTo>
                      <a:pt x="69" y="3"/>
                    </a:lnTo>
                    <a:lnTo>
                      <a:pt x="95" y="16"/>
                    </a:lnTo>
                    <a:lnTo>
                      <a:pt x="128" y="58"/>
                    </a:lnTo>
                    <a:lnTo>
                      <a:pt x="151" y="143"/>
                    </a:lnTo>
                    <a:lnTo>
                      <a:pt x="183" y="219"/>
                    </a:lnTo>
                    <a:lnTo>
                      <a:pt x="211" y="289"/>
                    </a:lnTo>
                    <a:lnTo>
                      <a:pt x="211" y="328"/>
                    </a:lnTo>
                    <a:lnTo>
                      <a:pt x="211" y="358"/>
                    </a:lnTo>
                    <a:lnTo>
                      <a:pt x="196" y="397"/>
                    </a:lnTo>
                    <a:lnTo>
                      <a:pt x="156" y="475"/>
                    </a:lnTo>
                    <a:lnTo>
                      <a:pt x="133" y="543"/>
                    </a:lnTo>
                    <a:lnTo>
                      <a:pt x="125" y="569"/>
                    </a:lnTo>
                    <a:lnTo>
                      <a:pt x="143" y="590"/>
                    </a:lnTo>
                    <a:lnTo>
                      <a:pt x="196" y="605"/>
                    </a:lnTo>
                    <a:lnTo>
                      <a:pt x="261" y="620"/>
                    </a:lnTo>
                    <a:lnTo>
                      <a:pt x="291" y="637"/>
                    </a:lnTo>
                    <a:lnTo>
                      <a:pt x="261" y="663"/>
                    </a:lnTo>
                    <a:lnTo>
                      <a:pt x="203" y="683"/>
                    </a:lnTo>
                    <a:lnTo>
                      <a:pt x="175" y="676"/>
                    </a:lnTo>
                    <a:lnTo>
                      <a:pt x="151" y="645"/>
                    </a:lnTo>
                    <a:lnTo>
                      <a:pt x="111" y="620"/>
                    </a:lnTo>
                    <a:lnTo>
                      <a:pt x="77" y="620"/>
                    </a:lnTo>
                    <a:lnTo>
                      <a:pt x="56" y="615"/>
                    </a:lnTo>
                    <a:lnTo>
                      <a:pt x="45" y="590"/>
                    </a:lnTo>
                    <a:lnTo>
                      <a:pt x="61" y="561"/>
                    </a:lnTo>
                    <a:lnTo>
                      <a:pt x="88" y="523"/>
                    </a:lnTo>
                    <a:lnTo>
                      <a:pt x="111" y="491"/>
                    </a:lnTo>
                    <a:lnTo>
                      <a:pt x="140" y="414"/>
                    </a:lnTo>
                    <a:lnTo>
                      <a:pt x="151" y="366"/>
                    </a:lnTo>
                    <a:lnTo>
                      <a:pt x="156" y="328"/>
                    </a:lnTo>
                    <a:lnTo>
                      <a:pt x="148" y="289"/>
                    </a:lnTo>
                    <a:lnTo>
                      <a:pt x="125" y="244"/>
                    </a:lnTo>
                    <a:lnTo>
                      <a:pt x="85" y="203"/>
                    </a:lnTo>
                    <a:lnTo>
                      <a:pt x="45" y="135"/>
                    </a:lnTo>
                    <a:lnTo>
                      <a:pt x="8" y="6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109" name="Freeform 61"/>
              <p:cNvSpPr>
                <a:spLocks/>
              </p:cNvSpPr>
              <p:nvPr/>
            </p:nvSpPr>
            <p:spPr bwMode="auto">
              <a:xfrm>
                <a:off x="3490" y="2186"/>
                <a:ext cx="204" cy="712"/>
              </a:xfrm>
              <a:custGeom>
                <a:avLst/>
                <a:gdLst/>
                <a:ahLst/>
                <a:cxnLst>
                  <a:cxn ang="0">
                    <a:pos x="81" y="176"/>
                  </a:cxn>
                  <a:cxn ang="0">
                    <a:pos x="105" y="78"/>
                  </a:cxn>
                  <a:cxn ang="0">
                    <a:pos x="121" y="15"/>
                  </a:cxn>
                  <a:cxn ang="0">
                    <a:pos x="148" y="0"/>
                  </a:cxn>
                  <a:cxn ang="0">
                    <a:pos x="185" y="5"/>
                  </a:cxn>
                  <a:cxn ang="0">
                    <a:pos x="204" y="44"/>
                  </a:cxn>
                  <a:cxn ang="0">
                    <a:pos x="188" y="91"/>
                  </a:cxn>
                  <a:cxn ang="0">
                    <a:pos x="170" y="176"/>
                  </a:cxn>
                  <a:cxn ang="0">
                    <a:pos x="145" y="272"/>
                  </a:cxn>
                  <a:cxn ang="0">
                    <a:pos x="138" y="339"/>
                  </a:cxn>
                  <a:cxn ang="0">
                    <a:pos x="138" y="433"/>
                  </a:cxn>
                  <a:cxn ang="0">
                    <a:pos x="148" y="511"/>
                  </a:cxn>
                  <a:cxn ang="0">
                    <a:pos x="156" y="585"/>
                  </a:cxn>
                  <a:cxn ang="0">
                    <a:pos x="165" y="608"/>
                  </a:cxn>
                  <a:cxn ang="0">
                    <a:pos x="153" y="624"/>
                  </a:cxn>
                  <a:cxn ang="0">
                    <a:pos x="121" y="639"/>
                  </a:cxn>
                  <a:cxn ang="0">
                    <a:pos x="91" y="674"/>
                  </a:cxn>
                  <a:cxn ang="0">
                    <a:pos x="76" y="710"/>
                  </a:cxn>
                  <a:cxn ang="0">
                    <a:pos x="49" y="712"/>
                  </a:cxn>
                  <a:cxn ang="0">
                    <a:pos x="0" y="689"/>
                  </a:cxn>
                  <a:cxn ang="0">
                    <a:pos x="8" y="666"/>
                  </a:cxn>
                  <a:cxn ang="0">
                    <a:pos x="35" y="648"/>
                  </a:cxn>
                  <a:cxn ang="0">
                    <a:pos x="84" y="608"/>
                  </a:cxn>
                  <a:cxn ang="0">
                    <a:pos x="108" y="588"/>
                  </a:cxn>
                  <a:cxn ang="0">
                    <a:pos x="121" y="562"/>
                  </a:cxn>
                  <a:cxn ang="0">
                    <a:pos x="121" y="511"/>
                  </a:cxn>
                  <a:cxn ang="0">
                    <a:pos x="105" y="430"/>
                  </a:cxn>
                  <a:cxn ang="0">
                    <a:pos x="89" y="358"/>
                  </a:cxn>
                  <a:cxn ang="0">
                    <a:pos x="81" y="293"/>
                  </a:cxn>
                  <a:cxn ang="0">
                    <a:pos x="76" y="241"/>
                  </a:cxn>
                  <a:cxn ang="0">
                    <a:pos x="81" y="176"/>
                  </a:cxn>
                </a:cxnLst>
                <a:rect l="0" t="0" r="r" b="b"/>
                <a:pathLst>
                  <a:path w="204" h="712">
                    <a:moveTo>
                      <a:pt x="81" y="176"/>
                    </a:moveTo>
                    <a:lnTo>
                      <a:pt x="105" y="78"/>
                    </a:lnTo>
                    <a:lnTo>
                      <a:pt x="121" y="15"/>
                    </a:lnTo>
                    <a:lnTo>
                      <a:pt x="148" y="0"/>
                    </a:lnTo>
                    <a:lnTo>
                      <a:pt x="185" y="5"/>
                    </a:lnTo>
                    <a:lnTo>
                      <a:pt x="204" y="44"/>
                    </a:lnTo>
                    <a:lnTo>
                      <a:pt x="188" y="91"/>
                    </a:lnTo>
                    <a:lnTo>
                      <a:pt x="170" y="176"/>
                    </a:lnTo>
                    <a:lnTo>
                      <a:pt x="145" y="272"/>
                    </a:lnTo>
                    <a:lnTo>
                      <a:pt x="138" y="339"/>
                    </a:lnTo>
                    <a:lnTo>
                      <a:pt x="138" y="433"/>
                    </a:lnTo>
                    <a:lnTo>
                      <a:pt x="148" y="511"/>
                    </a:lnTo>
                    <a:lnTo>
                      <a:pt x="156" y="585"/>
                    </a:lnTo>
                    <a:lnTo>
                      <a:pt x="165" y="608"/>
                    </a:lnTo>
                    <a:lnTo>
                      <a:pt x="153" y="624"/>
                    </a:lnTo>
                    <a:lnTo>
                      <a:pt x="121" y="639"/>
                    </a:lnTo>
                    <a:lnTo>
                      <a:pt x="91" y="674"/>
                    </a:lnTo>
                    <a:lnTo>
                      <a:pt x="76" y="710"/>
                    </a:lnTo>
                    <a:lnTo>
                      <a:pt x="49" y="712"/>
                    </a:lnTo>
                    <a:lnTo>
                      <a:pt x="0" y="689"/>
                    </a:lnTo>
                    <a:lnTo>
                      <a:pt x="8" y="666"/>
                    </a:lnTo>
                    <a:lnTo>
                      <a:pt x="35" y="648"/>
                    </a:lnTo>
                    <a:lnTo>
                      <a:pt x="84" y="608"/>
                    </a:lnTo>
                    <a:lnTo>
                      <a:pt x="108" y="588"/>
                    </a:lnTo>
                    <a:lnTo>
                      <a:pt x="121" y="562"/>
                    </a:lnTo>
                    <a:lnTo>
                      <a:pt x="121" y="511"/>
                    </a:lnTo>
                    <a:lnTo>
                      <a:pt x="105" y="430"/>
                    </a:lnTo>
                    <a:lnTo>
                      <a:pt x="89" y="358"/>
                    </a:lnTo>
                    <a:lnTo>
                      <a:pt x="81" y="293"/>
                    </a:lnTo>
                    <a:lnTo>
                      <a:pt x="76" y="241"/>
                    </a:lnTo>
                    <a:lnTo>
                      <a:pt x="81" y="1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4" name="Group 28"/>
            <p:cNvGrpSpPr>
              <a:grpSpLocks/>
            </p:cNvGrpSpPr>
            <p:nvPr/>
          </p:nvGrpSpPr>
          <p:grpSpPr bwMode="auto">
            <a:xfrm>
              <a:off x="3334" y="3004"/>
              <a:ext cx="636" cy="520"/>
              <a:chOff x="3334" y="3004"/>
              <a:chExt cx="636" cy="520"/>
            </a:xfrm>
          </p:grpSpPr>
          <p:grpSp>
            <p:nvGrpSpPr>
              <p:cNvPr id="5" name="Group 26"/>
              <p:cNvGrpSpPr>
                <a:grpSpLocks/>
              </p:cNvGrpSpPr>
              <p:nvPr/>
            </p:nvGrpSpPr>
            <p:grpSpPr bwMode="auto">
              <a:xfrm>
                <a:off x="3334" y="3004"/>
                <a:ext cx="636" cy="520"/>
                <a:chOff x="3334" y="3004"/>
                <a:chExt cx="636" cy="520"/>
              </a:xfrm>
            </p:grpSpPr>
            <p:sp>
              <p:nvSpPr>
                <p:cNvPr id="2070" name="Freeform 22"/>
                <p:cNvSpPr>
                  <a:spLocks/>
                </p:cNvSpPr>
                <p:nvPr/>
              </p:nvSpPr>
              <p:spPr bwMode="auto">
                <a:xfrm>
                  <a:off x="3346" y="3014"/>
                  <a:ext cx="609" cy="508"/>
                </a:xfrm>
                <a:custGeom>
                  <a:avLst/>
                  <a:gdLst/>
                  <a:ahLst/>
                  <a:cxnLst>
                    <a:cxn ang="0">
                      <a:pos x="165" y="78"/>
                    </a:cxn>
                    <a:cxn ang="0">
                      <a:pos x="232" y="71"/>
                    </a:cxn>
                    <a:cxn ang="0">
                      <a:pos x="258" y="8"/>
                    </a:cxn>
                    <a:cxn ang="0">
                      <a:pos x="335" y="0"/>
                    </a:cxn>
                    <a:cxn ang="0">
                      <a:pos x="335" y="99"/>
                    </a:cxn>
                    <a:cxn ang="0">
                      <a:pos x="380" y="109"/>
                    </a:cxn>
                    <a:cxn ang="0">
                      <a:pos x="466" y="55"/>
                    </a:cxn>
                    <a:cxn ang="0">
                      <a:pos x="543" y="114"/>
                    </a:cxn>
                    <a:cxn ang="0">
                      <a:pos x="450" y="185"/>
                    </a:cxn>
                    <a:cxn ang="0">
                      <a:pos x="469" y="211"/>
                    </a:cxn>
                    <a:cxn ang="0">
                      <a:pos x="583" y="185"/>
                    </a:cxn>
                    <a:cxn ang="0">
                      <a:pos x="609" y="286"/>
                    </a:cxn>
                    <a:cxn ang="0">
                      <a:pos x="474" y="306"/>
                    </a:cxn>
                    <a:cxn ang="0">
                      <a:pos x="466" y="341"/>
                    </a:cxn>
                    <a:cxn ang="0">
                      <a:pos x="531" y="389"/>
                    </a:cxn>
                    <a:cxn ang="0">
                      <a:pos x="450" y="470"/>
                    </a:cxn>
                    <a:cxn ang="0">
                      <a:pos x="404" y="412"/>
                    </a:cxn>
                    <a:cxn ang="0">
                      <a:pos x="380" y="420"/>
                    </a:cxn>
                    <a:cxn ang="0">
                      <a:pos x="380" y="501"/>
                    </a:cxn>
                    <a:cxn ang="0">
                      <a:pos x="282" y="508"/>
                    </a:cxn>
                    <a:cxn ang="0">
                      <a:pos x="287" y="422"/>
                    </a:cxn>
                    <a:cxn ang="0">
                      <a:pos x="211" y="422"/>
                    </a:cxn>
                    <a:cxn ang="0">
                      <a:pos x="185" y="483"/>
                    </a:cxn>
                    <a:cxn ang="0">
                      <a:pos x="84" y="430"/>
                    </a:cxn>
                    <a:cxn ang="0">
                      <a:pos x="130" y="380"/>
                    </a:cxn>
                    <a:cxn ang="0">
                      <a:pos x="92" y="326"/>
                    </a:cxn>
                    <a:cxn ang="0">
                      <a:pos x="21" y="336"/>
                    </a:cxn>
                    <a:cxn ang="0">
                      <a:pos x="0" y="248"/>
                    </a:cxn>
                    <a:cxn ang="0">
                      <a:pos x="86" y="225"/>
                    </a:cxn>
                    <a:cxn ang="0">
                      <a:pos x="94" y="149"/>
                    </a:cxn>
                    <a:cxn ang="0">
                      <a:pos x="44" y="117"/>
                    </a:cxn>
                    <a:cxn ang="0">
                      <a:pos x="115" y="28"/>
                    </a:cxn>
                    <a:cxn ang="0">
                      <a:pos x="165" y="78"/>
                    </a:cxn>
                  </a:cxnLst>
                  <a:rect l="0" t="0" r="r" b="b"/>
                  <a:pathLst>
                    <a:path w="609" h="508">
                      <a:moveTo>
                        <a:pt x="165" y="78"/>
                      </a:moveTo>
                      <a:lnTo>
                        <a:pt x="232" y="71"/>
                      </a:lnTo>
                      <a:lnTo>
                        <a:pt x="258" y="8"/>
                      </a:lnTo>
                      <a:lnTo>
                        <a:pt x="335" y="0"/>
                      </a:lnTo>
                      <a:lnTo>
                        <a:pt x="335" y="99"/>
                      </a:lnTo>
                      <a:lnTo>
                        <a:pt x="380" y="109"/>
                      </a:lnTo>
                      <a:lnTo>
                        <a:pt x="466" y="55"/>
                      </a:lnTo>
                      <a:lnTo>
                        <a:pt x="543" y="114"/>
                      </a:lnTo>
                      <a:lnTo>
                        <a:pt x="450" y="185"/>
                      </a:lnTo>
                      <a:lnTo>
                        <a:pt x="469" y="211"/>
                      </a:lnTo>
                      <a:lnTo>
                        <a:pt x="583" y="185"/>
                      </a:lnTo>
                      <a:lnTo>
                        <a:pt x="609" y="286"/>
                      </a:lnTo>
                      <a:lnTo>
                        <a:pt x="474" y="306"/>
                      </a:lnTo>
                      <a:lnTo>
                        <a:pt x="466" y="341"/>
                      </a:lnTo>
                      <a:lnTo>
                        <a:pt x="531" y="389"/>
                      </a:lnTo>
                      <a:lnTo>
                        <a:pt x="450" y="470"/>
                      </a:lnTo>
                      <a:lnTo>
                        <a:pt x="404" y="412"/>
                      </a:lnTo>
                      <a:lnTo>
                        <a:pt x="380" y="420"/>
                      </a:lnTo>
                      <a:lnTo>
                        <a:pt x="380" y="501"/>
                      </a:lnTo>
                      <a:lnTo>
                        <a:pt x="282" y="508"/>
                      </a:lnTo>
                      <a:lnTo>
                        <a:pt x="287" y="422"/>
                      </a:lnTo>
                      <a:lnTo>
                        <a:pt x="211" y="422"/>
                      </a:lnTo>
                      <a:lnTo>
                        <a:pt x="185" y="483"/>
                      </a:lnTo>
                      <a:lnTo>
                        <a:pt x="84" y="430"/>
                      </a:lnTo>
                      <a:lnTo>
                        <a:pt x="130" y="380"/>
                      </a:lnTo>
                      <a:lnTo>
                        <a:pt x="92" y="326"/>
                      </a:lnTo>
                      <a:lnTo>
                        <a:pt x="21" y="336"/>
                      </a:lnTo>
                      <a:lnTo>
                        <a:pt x="0" y="248"/>
                      </a:lnTo>
                      <a:lnTo>
                        <a:pt x="86" y="225"/>
                      </a:lnTo>
                      <a:lnTo>
                        <a:pt x="94" y="149"/>
                      </a:lnTo>
                      <a:lnTo>
                        <a:pt x="44" y="117"/>
                      </a:lnTo>
                      <a:lnTo>
                        <a:pt x="115" y="28"/>
                      </a:lnTo>
                      <a:lnTo>
                        <a:pt x="165" y="78"/>
                      </a:lnTo>
                      <a:close/>
                    </a:path>
                  </a:pathLst>
                </a:custGeom>
                <a:solidFill>
                  <a:srgbClr val="CECEC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grpSp>
              <p:nvGrpSpPr>
                <p:cNvPr id="6" name="Group 25"/>
                <p:cNvGrpSpPr>
                  <a:grpSpLocks/>
                </p:cNvGrpSpPr>
                <p:nvPr/>
              </p:nvGrpSpPr>
              <p:grpSpPr bwMode="auto">
                <a:xfrm>
                  <a:off x="3334" y="3004"/>
                  <a:ext cx="636" cy="520"/>
                  <a:chOff x="3334" y="3004"/>
                  <a:chExt cx="636" cy="520"/>
                </a:xfrm>
              </p:grpSpPr>
              <p:sp>
                <p:nvSpPr>
                  <p:cNvPr id="2071" name="Freeform 23"/>
                  <p:cNvSpPr>
                    <a:spLocks/>
                  </p:cNvSpPr>
                  <p:nvPr/>
                </p:nvSpPr>
                <p:spPr bwMode="auto">
                  <a:xfrm>
                    <a:off x="3334" y="3004"/>
                    <a:ext cx="636" cy="520"/>
                  </a:xfrm>
                  <a:custGeom>
                    <a:avLst/>
                    <a:gdLst/>
                    <a:ahLst/>
                    <a:cxnLst>
                      <a:cxn ang="0">
                        <a:pos x="259" y="93"/>
                      </a:cxn>
                      <a:cxn ang="0">
                        <a:pos x="339" y="25"/>
                      </a:cxn>
                      <a:cxn ang="0">
                        <a:pos x="394" y="132"/>
                      </a:cxn>
                      <a:cxn ang="0">
                        <a:pos x="531" y="122"/>
                      </a:cxn>
                      <a:cxn ang="0">
                        <a:pos x="469" y="231"/>
                      </a:cxn>
                      <a:cxn ang="0">
                        <a:pos x="608" y="280"/>
                      </a:cxn>
                      <a:cxn ang="0">
                        <a:pos x="463" y="353"/>
                      </a:cxn>
                      <a:cxn ang="0">
                        <a:pos x="463" y="453"/>
                      </a:cxn>
                      <a:cxn ang="0">
                        <a:pos x="377" y="411"/>
                      </a:cxn>
                      <a:cxn ang="0">
                        <a:pos x="310" y="500"/>
                      </a:cxn>
                      <a:cxn ang="0">
                        <a:pos x="220" y="411"/>
                      </a:cxn>
                      <a:cxn ang="0">
                        <a:pos x="118" y="430"/>
                      </a:cxn>
                      <a:cxn ang="0">
                        <a:pos x="118" y="314"/>
                      </a:cxn>
                      <a:cxn ang="0">
                        <a:pos x="38" y="260"/>
                      </a:cxn>
                      <a:cxn ang="0">
                        <a:pos x="124" y="154"/>
                      </a:cxn>
                      <a:cxn ang="0">
                        <a:pos x="137" y="49"/>
                      </a:cxn>
                      <a:cxn ang="0">
                        <a:pos x="38" y="132"/>
                      </a:cxn>
                      <a:cxn ang="0">
                        <a:pos x="86" y="222"/>
                      </a:cxn>
                      <a:cxn ang="0">
                        <a:pos x="21" y="357"/>
                      </a:cxn>
                      <a:cxn ang="0">
                        <a:pos x="124" y="382"/>
                      </a:cxn>
                      <a:cxn ang="0">
                        <a:pos x="182" y="491"/>
                      </a:cxn>
                      <a:cxn ang="0">
                        <a:pos x="240" y="434"/>
                      </a:cxn>
                      <a:cxn ang="0">
                        <a:pos x="287" y="520"/>
                      </a:cxn>
                      <a:cxn ang="0">
                        <a:pos x="407" y="434"/>
                      </a:cxn>
                      <a:cxn ang="0">
                        <a:pos x="463" y="488"/>
                      </a:cxn>
                      <a:cxn ang="0">
                        <a:pos x="546" y="363"/>
                      </a:cxn>
                      <a:cxn ang="0">
                        <a:pos x="508" y="318"/>
                      </a:cxn>
                      <a:cxn ang="0">
                        <a:pos x="598" y="173"/>
                      </a:cxn>
                      <a:cxn ang="0">
                        <a:pos x="473" y="199"/>
                      </a:cxn>
                      <a:cxn ang="0">
                        <a:pos x="480" y="49"/>
                      </a:cxn>
                      <a:cxn ang="0">
                        <a:pos x="394" y="106"/>
                      </a:cxn>
                      <a:cxn ang="0">
                        <a:pos x="358" y="0"/>
                      </a:cxn>
                      <a:cxn ang="0">
                        <a:pos x="229" y="74"/>
                      </a:cxn>
                      <a:cxn ang="0">
                        <a:pos x="173" y="102"/>
                      </a:cxn>
                    </a:cxnLst>
                    <a:rect l="0" t="0" r="r" b="b"/>
                    <a:pathLst>
                      <a:path w="636" h="520">
                        <a:moveTo>
                          <a:pt x="173" y="102"/>
                        </a:moveTo>
                        <a:lnTo>
                          <a:pt x="259" y="93"/>
                        </a:lnTo>
                        <a:lnTo>
                          <a:pt x="281" y="29"/>
                        </a:lnTo>
                        <a:lnTo>
                          <a:pt x="339" y="25"/>
                        </a:lnTo>
                        <a:lnTo>
                          <a:pt x="336" y="115"/>
                        </a:lnTo>
                        <a:lnTo>
                          <a:pt x="394" y="132"/>
                        </a:lnTo>
                        <a:lnTo>
                          <a:pt x="482" y="87"/>
                        </a:lnTo>
                        <a:lnTo>
                          <a:pt x="531" y="122"/>
                        </a:lnTo>
                        <a:lnTo>
                          <a:pt x="454" y="190"/>
                        </a:lnTo>
                        <a:lnTo>
                          <a:pt x="469" y="231"/>
                        </a:lnTo>
                        <a:lnTo>
                          <a:pt x="585" y="212"/>
                        </a:lnTo>
                        <a:lnTo>
                          <a:pt x="608" y="280"/>
                        </a:lnTo>
                        <a:lnTo>
                          <a:pt x="473" y="305"/>
                        </a:lnTo>
                        <a:lnTo>
                          <a:pt x="463" y="353"/>
                        </a:lnTo>
                        <a:lnTo>
                          <a:pt x="527" y="395"/>
                        </a:lnTo>
                        <a:lnTo>
                          <a:pt x="463" y="453"/>
                        </a:lnTo>
                        <a:lnTo>
                          <a:pt x="416" y="391"/>
                        </a:lnTo>
                        <a:lnTo>
                          <a:pt x="377" y="411"/>
                        </a:lnTo>
                        <a:lnTo>
                          <a:pt x="383" y="498"/>
                        </a:lnTo>
                        <a:lnTo>
                          <a:pt x="310" y="500"/>
                        </a:lnTo>
                        <a:lnTo>
                          <a:pt x="306" y="421"/>
                        </a:lnTo>
                        <a:lnTo>
                          <a:pt x="220" y="411"/>
                        </a:lnTo>
                        <a:lnTo>
                          <a:pt x="192" y="468"/>
                        </a:lnTo>
                        <a:lnTo>
                          <a:pt x="118" y="430"/>
                        </a:lnTo>
                        <a:lnTo>
                          <a:pt x="156" y="385"/>
                        </a:lnTo>
                        <a:lnTo>
                          <a:pt x="118" y="314"/>
                        </a:lnTo>
                        <a:lnTo>
                          <a:pt x="47" y="327"/>
                        </a:lnTo>
                        <a:lnTo>
                          <a:pt x="38" y="260"/>
                        </a:lnTo>
                        <a:lnTo>
                          <a:pt x="115" y="247"/>
                        </a:lnTo>
                        <a:lnTo>
                          <a:pt x="124" y="154"/>
                        </a:lnTo>
                        <a:lnTo>
                          <a:pt x="79" y="122"/>
                        </a:lnTo>
                        <a:lnTo>
                          <a:pt x="137" y="49"/>
                        </a:lnTo>
                        <a:lnTo>
                          <a:pt x="109" y="29"/>
                        </a:lnTo>
                        <a:lnTo>
                          <a:pt x="38" y="132"/>
                        </a:lnTo>
                        <a:lnTo>
                          <a:pt x="96" y="170"/>
                        </a:lnTo>
                        <a:lnTo>
                          <a:pt x="86" y="222"/>
                        </a:lnTo>
                        <a:lnTo>
                          <a:pt x="0" y="247"/>
                        </a:lnTo>
                        <a:lnTo>
                          <a:pt x="21" y="357"/>
                        </a:lnTo>
                        <a:lnTo>
                          <a:pt x="105" y="353"/>
                        </a:lnTo>
                        <a:lnTo>
                          <a:pt x="124" y="382"/>
                        </a:lnTo>
                        <a:lnTo>
                          <a:pt x="77" y="443"/>
                        </a:lnTo>
                        <a:lnTo>
                          <a:pt x="182" y="491"/>
                        </a:lnTo>
                        <a:lnTo>
                          <a:pt x="211" y="498"/>
                        </a:lnTo>
                        <a:lnTo>
                          <a:pt x="240" y="434"/>
                        </a:lnTo>
                        <a:lnTo>
                          <a:pt x="272" y="453"/>
                        </a:lnTo>
                        <a:lnTo>
                          <a:pt x="287" y="520"/>
                        </a:lnTo>
                        <a:lnTo>
                          <a:pt x="407" y="517"/>
                        </a:lnTo>
                        <a:lnTo>
                          <a:pt x="407" y="434"/>
                        </a:lnTo>
                        <a:lnTo>
                          <a:pt x="416" y="430"/>
                        </a:lnTo>
                        <a:lnTo>
                          <a:pt x="463" y="488"/>
                        </a:lnTo>
                        <a:lnTo>
                          <a:pt x="566" y="391"/>
                        </a:lnTo>
                        <a:lnTo>
                          <a:pt x="546" y="363"/>
                        </a:lnTo>
                        <a:lnTo>
                          <a:pt x="489" y="333"/>
                        </a:lnTo>
                        <a:lnTo>
                          <a:pt x="508" y="318"/>
                        </a:lnTo>
                        <a:lnTo>
                          <a:pt x="636" y="299"/>
                        </a:lnTo>
                        <a:lnTo>
                          <a:pt x="598" y="173"/>
                        </a:lnTo>
                        <a:lnTo>
                          <a:pt x="480" y="203"/>
                        </a:lnTo>
                        <a:lnTo>
                          <a:pt x="473" y="199"/>
                        </a:lnTo>
                        <a:lnTo>
                          <a:pt x="570" y="122"/>
                        </a:lnTo>
                        <a:lnTo>
                          <a:pt x="480" y="49"/>
                        </a:lnTo>
                        <a:lnTo>
                          <a:pt x="454" y="64"/>
                        </a:lnTo>
                        <a:lnTo>
                          <a:pt x="394" y="106"/>
                        </a:lnTo>
                        <a:lnTo>
                          <a:pt x="358" y="96"/>
                        </a:lnTo>
                        <a:lnTo>
                          <a:pt x="358" y="0"/>
                        </a:lnTo>
                        <a:lnTo>
                          <a:pt x="261" y="6"/>
                        </a:lnTo>
                        <a:lnTo>
                          <a:pt x="229" y="74"/>
                        </a:lnTo>
                        <a:lnTo>
                          <a:pt x="173" y="74"/>
                        </a:lnTo>
                        <a:lnTo>
                          <a:pt x="173" y="102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ES"/>
                  </a:p>
                </p:txBody>
              </p:sp>
              <p:sp>
                <p:nvSpPr>
                  <p:cNvPr id="2072" name="Freeform 24"/>
                  <p:cNvSpPr>
                    <a:spLocks/>
                  </p:cNvSpPr>
                  <p:nvPr/>
                </p:nvSpPr>
                <p:spPr bwMode="auto">
                  <a:xfrm>
                    <a:off x="3445" y="3029"/>
                    <a:ext cx="107" cy="81"/>
                  </a:xfrm>
                  <a:custGeom>
                    <a:avLst/>
                    <a:gdLst/>
                    <a:ahLst/>
                    <a:cxnLst>
                      <a:cxn ang="0">
                        <a:pos x="68" y="81"/>
                      </a:cxn>
                      <a:cxn ang="0">
                        <a:pos x="0" y="15"/>
                      </a:cxn>
                      <a:cxn ang="0">
                        <a:pos x="14" y="0"/>
                      </a:cxn>
                      <a:cxn ang="0">
                        <a:pos x="107" y="70"/>
                      </a:cxn>
                      <a:cxn ang="0">
                        <a:pos x="68" y="81"/>
                      </a:cxn>
                    </a:cxnLst>
                    <a:rect l="0" t="0" r="r" b="b"/>
                    <a:pathLst>
                      <a:path w="107" h="81">
                        <a:moveTo>
                          <a:pt x="68" y="81"/>
                        </a:moveTo>
                        <a:lnTo>
                          <a:pt x="0" y="15"/>
                        </a:lnTo>
                        <a:lnTo>
                          <a:pt x="14" y="0"/>
                        </a:lnTo>
                        <a:lnTo>
                          <a:pt x="107" y="70"/>
                        </a:lnTo>
                        <a:lnTo>
                          <a:pt x="68" y="81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s-ES"/>
                  </a:p>
                </p:txBody>
              </p:sp>
            </p:grpSp>
          </p:grpSp>
          <p:sp>
            <p:nvSpPr>
              <p:cNvPr id="2075" name="Oval 27"/>
              <p:cNvSpPr>
                <a:spLocks noChangeArrowheads="1"/>
              </p:cNvSpPr>
              <p:nvPr/>
            </p:nvSpPr>
            <p:spPr bwMode="auto">
              <a:xfrm>
                <a:off x="3576" y="3226"/>
                <a:ext cx="104" cy="68"/>
              </a:xfrm>
              <a:prstGeom prst="ellipse">
                <a:avLst/>
              </a:pr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7" name="Group 33"/>
            <p:cNvGrpSpPr>
              <a:grpSpLocks/>
            </p:cNvGrpSpPr>
            <p:nvPr/>
          </p:nvGrpSpPr>
          <p:grpSpPr bwMode="auto">
            <a:xfrm>
              <a:off x="2449" y="2861"/>
              <a:ext cx="362" cy="606"/>
              <a:chOff x="2449" y="2861"/>
              <a:chExt cx="362" cy="606"/>
            </a:xfrm>
          </p:grpSpPr>
          <p:sp>
            <p:nvSpPr>
              <p:cNvPr id="2077" name="Freeform 29"/>
              <p:cNvSpPr>
                <a:spLocks/>
              </p:cNvSpPr>
              <p:nvPr/>
            </p:nvSpPr>
            <p:spPr bwMode="auto">
              <a:xfrm>
                <a:off x="2470" y="2873"/>
                <a:ext cx="326" cy="572"/>
              </a:xfrm>
              <a:custGeom>
                <a:avLst/>
                <a:gdLst/>
                <a:ahLst/>
                <a:cxnLst>
                  <a:cxn ang="0">
                    <a:pos x="50" y="109"/>
                  </a:cxn>
                  <a:cxn ang="0">
                    <a:pos x="113" y="46"/>
                  </a:cxn>
                  <a:cxn ang="0">
                    <a:pos x="200" y="0"/>
                  </a:cxn>
                  <a:cxn ang="0">
                    <a:pos x="271" y="23"/>
                  </a:cxn>
                  <a:cxn ang="0">
                    <a:pos x="318" y="78"/>
                  </a:cxn>
                  <a:cxn ang="0">
                    <a:pos x="326" y="127"/>
                  </a:cxn>
                  <a:cxn ang="0">
                    <a:pos x="310" y="213"/>
                  </a:cxn>
                  <a:cxn ang="0">
                    <a:pos x="276" y="319"/>
                  </a:cxn>
                  <a:cxn ang="0">
                    <a:pos x="231" y="400"/>
                  </a:cxn>
                  <a:cxn ang="0">
                    <a:pos x="165" y="484"/>
                  </a:cxn>
                  <a:cxn ang="0">
                    <a:pos x="65" y="572"/>
                  </a:cxn>
                  <a:cxn ang="0">
                    <a:pos x="0" y="499"/>
                  </a:cxn>
                  <a:cxn ang="0">
                    <a:pos x="158" y="352"/>
                  </a:cxn>
                  <a:cxn ang="0">
                    <a:pos x="223" y="218"/>
                  </a:cxn>
                  <a:cxn ang="0">
                    <a:pos x="239" y="119"/>
                  </a:cxn>
                  <a:cxn ang="0">
                    <a:pos x="215" y="94"/>
                  </a:cxn>
                  <a:cxn ang="0">
                    <a:pos x="168" y="88"/>
                  </a:cxn>
                  <a:cxn ang="0">
                    <a:pos x="128" y="119"/>
                  </a:cxn>
                  <a:cxn ang="0">
                    <a:pos x="110" y="167"/>
                  </a:cxn>
                  <a:cxn ang="0">
                    <a:pos x="50" y="109"/>
                  </a:cxn>
                </a:cxnLst>
                <a:rect l="0" t="0" r="r" b="b"/>
                <a:pathLst>
                  <a:path w="326" h="572">
                    <a:moveTo>
                      <a:pt x="50" y="109"/>
                    </a:moveTo>
                    <a:lnTo>
                      <a:pt x="113" y="46"/>
                    </a:lnTo>
                    <a:lnTo>
                      <a:pt x="200" y="0"/>
                    </a:lnTo>
                    <a:lnTo>
                      <a:pt x="271" y="23"/>
                    </a:lnTo>
                    <a:lnTo>
                      <a:pt x="318" y="78"/>
                    </a:lnTo>
                    <a:lnTo>
                      <a:pt x="326" y="127"/>
                    </a:lnTo>
                    <a:lnTo>
                      <a:pt x="310" y="213"/>
                    </a:lnTo>
                    <a:lnTo>
                      <a:pt x="276" y="319"/>
                    </a:lnTo>
                    <a:lnTo>
                      <a:pt x="231" y="400"/>
                    </a:lnTo>
                    <a:lnTo>
                      <a:pt x="165" y="484"/>
                    </a:lnTo>
                    <a:lnTo>
                      <a:pt x="65" y="572"/>
                    </a:lnTo>
                    <a:lnTo>
                      <a:pt x="0" y="499"/>
                    </a:lnTo>
                    <a:lnTo>
                      <a:pt x="158" y="352"/>
                    </a:lnTo>
                    <a:lnTo>
                      <a:pt x="223" y="218"/>
                    </a:lnTo>
                    <a:lnTo>
                      <a:pt x="239" y="119"/>
                    </a:lnTo>
                    <a:lnTo>
                      <a:pt x="215" y="94"/>
                    </a:lnTo>
                    <a:lnTo>
                      <a:pt x="168" y="88"/>
                    </a:lnTo>
                    <a:lnTo>
                      <a:pt x="128" y="119"/>
                    </a:lnTo>
                    <a:lnTo>
                      <a:pt x="110" y="167"/>
                    </a:lnTo>
                    <a:lnTo>
                      <a:pt x="50" y="109"/>
                    </a:lnTo>
                    <a:close/>
                  </a:path>
                </a:pathLst>
              </a:custGeom>
              <a:solidFill>
                <a:srgbClr val="CAA87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8" name="Group 32"/>
              <p:cNvGrpSpPr>
                <a:grpSpLocks/>
              </p:cNvGrpSpPr>
              <p:nvPr/>
            </p:nvGrpSpPr>
            <p:grpSpPr bwMode="auto">
              <a:xfrm>
                <a:off x="2449" y="2861"/>
                <a:ext cx="362" cy="606"/>
                <a:chOff x="2449" y="2861"/>
                <a:chExt cx="362" cy="606"/>
              </a:xfrm>
            </p:grpSpPr>
            <p:sp>
              <p:nvSpPr>
                <p:cNvPr id="2078" name="Freeform 30"/>
                <p:cNvSpPr>
                  <a:spLocks/>
                </p:cNvSpPr>
                <p:nvPr/>
              </p:nvSpPr>
              <p:spPr bwMode="auto">
                <a:xfrm>
                  <a:off x="2449" y="2861"/>
                  <a:ext cx="362" cy="606"/>
                </a:xfrm>
                <a:custGeom>
                  <a:avLst/>
                  <a:gdLst/>
                  <a:ahLst/>
                  <a:cxnLst>
                    <a:cxn ang="0">
                      <a:pos x="126" y="165"/>
                    </a:cxn>
                    <a:cxn ang="0">
                      <a:pos x="158" y="107"/>
                    </a:cxn>
                    <a:cxn ang="0">
                      <a:pos x="204" y="84"/>
                    </a:cxn>
                    <a:cxn ang="0">
                      <a:pos x="252" y="99"/>
                    </a:cxn>
                    <a:cxn ang="0">
                      <a:pos x="267" y="114"/>
                    </a:cxn>
                    <a:cxn ang="0">
                      <a:pos x="274" y="148"/>
                    </a:cxn>
                    <a:cxn ang="0">
                      <a:pos x="260" y="224"/>
                    </a:cxn>
                    <a:cxn ang="0">
                      <a:pos x="197" y="360"/>
                    </a:cxn>
                    <a:cxn ang="0">
                      <a:pos x="95" y="459"/>
                    </a:cxn>
                    <a:cxn ang="0">
                      <a:pos x="48" y="507"/>
                    </a:cxn>
                    <a:cxn ang="0">
                      <a:pos x="100" y="554"/>
                    </a:cxn>
                    <a:cxn ang="0">
                      <a:pos x="181" y="469"/>
                    </a:cxn>
                    <a:cxn ang="0">
                      <a:pos x="265" y="357"/>
                    </a:cxn>
                    <a:cxn ang="0">
                      <a:pos x="299" y="274"/>
                    </a:cxn>
                    <a:cxn ang="0">
                      <a:pos x="328" y="185"/>
                    </a:cxn>
                    <a:cxn ang="0">
                      <a:pos x="339" y="125"/>
                    </a:cxn>
                    <a:cxn ang="0">
                      <a:pos x="315" y="79"/>
                    </a:cxn>
                    <a:cxn ang="0">
                      <a:pos x="267" y="44"/>
                    </a:cxn>
                    <a:cxn ang="0">
                      <a:pos x="204" y="28"/>
                    </a:cxn>
                    <a:cxn ang="0">
                      <a:pos x="139" y="61"/>
                    </a:cxn>
                    <a:cxn ang="0">
                      <a:pos x="111" y="102"/>
                    </a:cxn>
                    <a:cxn ang="0">
                      <a:pos x="76" y="140"/>
                    </a:cxn>
                    <a:cxn ang="0">
                      <a:pos x="40" y="132"/>
                    </a:cxn>
                    <a:cxn ang="0">
                      <a:pos x="100" y="71"/>
                    </a:cxn>
                    <a:cxn ang="0">
                      <a:pos x="147" y="28"/>
                    </a:cxn>
                    <a:cxn ang="0">
                      <a:pos x="202" y="0"/>
                    </a:cxn>
                    <a:cxn ang="0">
                      <a:pos x="252" y="0"/>
                    </a:cxn>
                    <a:cxn ang="0">
                      <a:pos x="289" y="21"/>
                    </a:cxn>
                    <a:cxn ang="0">
                      <a:pos x="322" y="44"/>
                    </a:cxn>
                    <a:cxn ang="0">
                      <a:pos x="347" y="71"/>
                    </a:cxn>
                    <a:cxn ang="0">
                      <a:pos x="362" y="117"/>
                    </a:cxn>
                    <a:cxn ang="0">
                      <a:pos x="360" y="172"/>
                    </a:cxn>
                    <a:cxn ang="0">
                      <a:pos x="330" y="256"/>
                    </a:cxn>
                    <a:cxn ang="0">
                      <a:pos x="299" y="351"/>
                    </a:cxn>
                    <a:cxn ang="0">
                      <a:pos x="267" y="403"/>
                    </a:cxn>
                    <a:cxn ang="0">
                      <a:pos x="221" y="466"/>
                    </a:cxn>
                    <a:cxn ang="0">
                      <a:pos x="147" y="543"/>
                    </a:cxn>
                    <a:cxn ang="0">
                      <a:pos x="84" y="606"/>
                    </a:cxn>
                    <a:cxn ang="0">
                      <a:pos x="0" y="505"/>
                    </a:cxn>
                    <a:cxn ang="0">
                      <a:pos x="93" y="419"/>
                    </a:cxn>
                    <a:cxn ang="0">
                      <a:pos x="163" y="357"/>
                    </a:cxn>
                    <a:cxn ang="0">
                      <a:pos x="210" y="287"/>
                    </a:cxn>
                    <a:cxn ang="0">
                      <a:pos x="229" y="226"/>
                    </a:cxn>
                    <a:cxn ang="0">
                      <a:pos x="242" y="165"/>
                    </a:cxn>
                    <a:cxn ang="0">
                      <a:pos x="242" y="125"/>
                    </a:cxn>
                    <a:cxn ang="0">
                      <a:pos x="221" y="114"/>
                    </a:cxn>
                    <a:cxn ang="0">
                      <a:pos x="197" y="117"/>
                    </a:cxn>
                    <a:cxn ang="0">
                      <a:pos x="163" y="145"/>
                    </a:cxn>
                    <a:cxn ang="0">
                      <a:pos x="134" y="195"/>
                    </a:cxn>
                    <a:cxn ang="0">
                      <a:pos x="126" y="165"/>
                    </a:cxn>
                  </a:cxnLst>
                  <a:rect l="0" t="0" r="r" b="b"/>
                  <a:pathLst>
                    <a:path w="362" h="606">
                      <a:moveTo>
                        <a:pt x="126" y="165"/>
                      </a:moveTo>
                      <a:lnTo>
                        <a:pt x="158" y="107"/>
                      </a:lnTo>
                      <a:lnTo>
                        <a:pt x="204" y="84"/>
                      </a:lnTo>
                      <a:lnTo>
                        <a:pt x="252" y="99"/>
                      </a:lnTo>
                      <a:lnTo>
                        <a:pt x="267" y="114"/>
                      </a:lnTo>
                      <a:lnTo>
                        <a:pt x="274" y="148"/>
                      </a:lnTo>
                      <a:lnTo>
                        <a:pt x="260" y="224"/>
                      </a:lnTo>
                      <a:lnTo>
                        <a:pt x="197" y="360"/>
                      </a:lnTo>
                      <a:lnTo>
                        <a:pt x="95" y="459"/>
                      </a:lnTo>
                      <a:lnTo>
                        <a:pt x="48" y="507"/>
                      </a:lnTo>
                      <a:lnTo>
                        <a:pt x="100" y="554"/>
                      </a:lnTo>
                      <a:lnTo>
                        <a:pt x="181" y="469"/>
                      </a:lnTo>
                      <a:lnTo>
                        <a:pt x="265" y="357"/>
                      </a:lnTo>
                      <a:lnTo>
                        <a:pt x="299" y="274"/>
                      </a:lnTo>
                      <a:lnTo>
                        <a:pt x="328" y="185"/>
                      </a:lnTo>
                      <a:lnTo>
                        <a:pt x="339" y="125"/>
                      </a:lnTo>
                      <a:lnTo>
                        <a:pt x="315" y="79"/>
                      </a:lnTo>
                      <a:lnTo>
                        <a:pt x="267" y="44"/>
                      </a:lnTo>
                      <a:lnTo>
                        <a:pt x="204" y="28"/>
                      </a:lnTo>
                      <a:lnTo>
                        <a:pt x="139" y="61"/>
                      </a:lnTo>
                      <a:lnTo>
                        <a:pt x="111" y="102"/>
                      </a:lnTo>
                      <a:lnTo>
                        <a:pt x="76" y="140"/>
                      </a:lnTo>
                      <a:lnTo>
                        <a:pt x="40" y="132"/>
                      </a:lnTo>
                      <a:lnTo>
                        <a:pt x="100" y="71"/>
                      </a:lnTo>
                      <a:lnTo>
                        <a:pt x="147" y="28"/>
                      </a:lnTo>
                      <a:lnTo>
                        <a:pt x="202" y="0"/>
                      </a:lnTo>
                      <a:lnTo>
                        <a:pt x="252" y="0"/>
                      </a:lnTo>
                      <a:lnTo>
                        <a:pt x="289" y="21"/>
                      </a:lnTo>
                      <a:lnTo>
                        <a:pt x="322" y="44"/>
                      </a:lnTo>
                      <a:lnTo>
                        <a:pt x="347" y="71"/>
                      </a:lnTo>
                      <a:lnTo>
                        <a:pt x="362" y="117"/>
                      </a:lnTo>
                      <a:lnTo>
                        <a:pt x="360" y="172"/>
                      </a:lnTo>
                      <a:lnTo>
                        <a:pt x="330" y="256"/>
                      </a:lnTo>
                      <a:lnTo>
                        <a:pt x="299" y="351"/>
                      </a:lnTo>
                      <a:lnTo>
                        <a:pt x="267" y="403"/>
                      </a:lnTo>
                      <a:lnTo>
                        <a:pt x="221" y="466"/>
                      </a:lnTo>
                      <a:lnTo>
                        <a:pt x="147" y="543"/>
                      </a:lnTo>
                      <a:lnTo>
                        <a:pt x="84" y="606"/>
                      </a:lnTo>
                      <a:lnTo>
                        <a:pt x="0" y="505"/>
                      </a:lnTo>
                      <a:lnTo>
                        <a:pt x="93" y="419"/>
                      </a:lnTo>
                      <a:lnTo>
                        <a:pt x="163" y="357"/>
                      </a:lnTo>
                      <a:lnTo>
                        <a:pt x="210" y="287"/>
                      </a:lnTo>
                      <a:lnTo>
                        <a:pt x="229" y="226"/>
                      </a:lnTo>
                      <a:lnTo>
                        <a:pt x="242" y="165"/>
                      </a:lnTo>
                      <a:lnTo>
                        <a:pt x="242" y="125"/>
                      </a:lnTo>
                      <a:lnTo>
                        <a:pt x="221" y="114"/>
                      </a:lnTo>
                      <a:lnTo>
                        <a:pt x="197" y="117"/>
                      </a:lnTo>
                      <a:lnTo>
                        <a:pt x="163" y="145"/>
                      </a:lnTo>
                      <a:lnTo>
                        <a:pt x="134" y="195"/>
                      </a:lnTo>
                      <a:lnTo>
                        <a:pt x="126" y="16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2079" name="Freeform 31"/>
                <p:cNvSpPr>
                  <a:spLocks/>
                </p:cNvSpPr>
                <p:nvPr/>
              </p:nvSpPr>
              <p:spPr bwMode="auto">
                <a:xfrm>
                  <a:off x="2489" y="2982"/>
                  <a:ext cx="107" cy="73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107" y="46"/>
                    </a:cxn>
                    <a:cxn ang="0">
                      <a:pos x="98" y="73"/>
                    </a:cxn>
                    <a:cxn ang="0">
                      <a:pos x="0" y="9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107" h="73">
                      <a:moveTo>
                        <a:pt x="40" y="0"/>
                      </a:moveTo>
                      <a:lnTo>
                        <a:pt x="107" y="46"/>
                      </a:lnTo>
                      <a:lnTo>
                        <a:pt x="98" y="73"/>
                      </a:lnTo>
                      <a:lnTo>
                        <a:pt x="0" y="9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</p:grpSp>
        <p:grpSp>
          <p:nvGrpSpPr>
            <p:cNvPr id="9" name="Group 38"/>
            <p:cNvGrpSpPr>
              <a:grpSpLocks/>
            </p:cNvGrpSpPr>
            <p:nvPr/>
          </p:nvGrpSpPr>
          <p:grpSpPr bwMode="auto">
            <a:xfrm>
              <a:off x="2648" y="3373"/>
              <a:ext cx="791" cy="446"/>
              <a:chOff x="2648" y="3373"/>
              <a:chExt cx="791" cy="446"/>
            </a:xfrm>
          </p:grpSpPr>
          <p:sp>
            <p:nvSpPr>
              <p:cNvPr id="2082" name="Freeform 34"/>
              <p:cNvSpPr>
                <a:spLocks/>
              </p:cNvSpPr>
              <p:nvPr/>
            </p:nvSpPr>
            <p:spPr bwMode="auto">
              <a:xfrm>
                <a:off x="2691" y="3389"/>
                <a:ext cx="725" cy="425"/>
              </a:xfrm>
              <a:custGeom>
                <a:avLst/>
                <a:gdLst/>
                <a:ahLst/>
                <a:cxnLst>
                  <a:cxn ang="0">
                    <a:pos x="0" y="133"/>
                  </a:cxn>
                  <a:cxn ang="0">
                    <a:pos x="311" y="0"/>
                  </a:cxn>
                  <a:cxn ang="0">
                    <a:pos x="446" y="86"/>
                  </a:cxn>
                  <a:cxn ang="0">
                    <a:pos x="530" y="115"/>
                  </a:cxn>
                  <a:cxn ang="0">
                    <a:pos x="712" y="171"/>
                  </a:cxn>
                  <a:cxn ang="0">
                    <a:pos x="725" y="218"/>
                  </a:cxn>
                  <a:cxn ang="0">
                    <a:pos x="471" y="375"/>
                  </a:cxn>
                  <a:cxn ang="0">
                    <a:pos x="428" y="425"/>
                  </a:cxn>
                  <a:cxn ang="0">
                    <a:pos x="353" y="370"/>
                  </a:cxn>
                  <a:cxn ang="0">
                    <a:pos x="276" y="307"/>
                  </a:cxn>
                  <a:cxn ang="0">
                    <a:pos x="57" y="178"/>
                  </a:cxn>
                  <a:cxn ang="0">
                    <a:pos x="0" y="133"/>
                  </a:cxn>
                </a:cxnLst>
                <a:rect l="0" t="0" r="r" b="b"/>
                <a:pathLst>
                  <a:path w="725" h="425">
                    <a:moveTo>
                      <a:pt x="0" y="133"/>
                    </a:moveTo>
                    <a:lnTo>
                      <a:pt x="311" y="0"/>
                    </a:lnTo>
                    <a:lnTo>
                      <a:pt x="446" y="86"/>
                    </a:lnTo>
                    <a:lnTo>
                      <a:pt x="530" y="115"/>
                    </a:lnTo>
                    <a:lnTo>
                      <a:pt x="712" y="171"/>
                    </a:lnTo>
                    <a:lnTo>
                      <a:pt x="725" y="218"/>
                    </a:lnTo>
                    <a:lnTo>
                      <a:pt x="471" y="375"/>
                    </a:lnTo>
                    <a:lnTo>
                      <a:pt x="428" y="425"/>
                    </a:lnTo>
                    <a:lnTo>
                      <a:pt x="353" y="370"/>
                    </a:lnTo>
                    <a:lnTo>
                      <a:pt x="276" y="307"/>
                    </a:lnTo>
                    <a:lnTo>
                      <a:pt x="57" y="178"/>
                    </a:lnTo>
                    <a:lnTo>
                      <a:pt x="0" y="13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0" name="Group 37"/>
              <p:cNvGrpSpPr>
                <a:grpSpLocks/>
              </p:cNvGrpSpPr>
              <p:nvPr/>
            </p:nvGrpSpPr>
            <p:grpSpPr bwMode="auto">
              <a:xfrm>
                <a:off x="2648" y="3373"/>
                <a:ext cx="791" cy="446"/>
                <a:chOff x="2648" y="3373"/>
                <a:chExt cx="791" cy="446"/>
              </a:xfrm>
            </p:grpSpPr>
            <p:sp>
              <p:nvSpPr>
                <p:cNvPr id="2083" name="Freeform 35"/>
                <p:cNvSpPr>
                  <a:spLocks/>
                </p:cNvSpPr>
                <p:nvPr/>
              </p:nvSpPr>
              <p:spPr bwMode="auto">
                <a:xfrm>
                  <a:off x="2648" y="3373"/>
                  <a:ext cx="791" cy="446"/>
                </a:xfrm>
                <a:custGeom>
                  <a:avLst/>
                  <a:gdLst/>
                  <a:ahLst/>
                  <a:cxnLst>
                    <a:cxn ang="0">
                      <a:pos x="755" y="166"/>
                    </a:cxn>
                    <a:cxn ang="0">
                      <a:pos x="628" y="134"/>
                    </a:cxn>
                    <a:cxn ang="0">
                      <a:pos x="521" y="101"/>
                    </a:cxn>
                    <a:cxn ang="0">
                      <a:pos x="433" y="48"/>
                    </a:cxn>
                    <a:cxn ang="0">
                      <a:pos x="371" y="0"/>
                    </a:cxn>
                    <a:cxn ang="0">
                      <a:pos x="335" y="21"/>
                    </a:cxn>
                    <a:cxn ang="0">
                      <a:pos x="363" y="61"/>
                    </a:cxn>
                    <a:cxn ang="0">
                      <a:pos x="417" y="76"/>
                    </a:cxn>
                    <a:cxn ang="0">
                      <a:pos x="519" y="124"/>
                    </a:cxn>
                    <a:cxn ang="0">
                      <a:pos x="607" y="157"/>
                    </a:cxn>
                    <a:cxn ang="0">
                      <a:pos x="707" y="189"/>
                    </a:cxn>
                    <a:cxn ang="0">
                      <a:pos x="747" y="202"/>
                    </a:cxn>
                    <a:cxn ang="0">
                      <a:pos x="747" y="212"/>
                    </a:cxn>
                    <a:cxn ang="0">
                      <a:pos x="747" y="229"/>
                    </a:cxn>
                    <a:cxn ang="0">
                      <a:pos x="713" y="252"/>
                    </a:cxn>
                    <a:cxn ang="0">
                      <a:pos x="630" y="300"/>
                    </a:cxn>
                    <a:cxn ang="0">
                      <a:pos x="568" y="338"/>
                    </a:cxn>
                    <a:cxn ang="0">
                      <a:pos x="506" y="378"/>
                    </a:cxn>
                    <a:cxn ang="0">
                      <a:pos x="475" y="418"/>
                    </a:cxn>
                    <a:cxn ang="0">
                      <a:pos x="371" y="335"/>
                    </a:cxn>
                    <a:cxn ang="0">
                      <a:pos x="249" y="267"/>
                    </a:cxn>
                    <a:cxn ang="0">
                      <a:pos x="148" y="202"/>
                    </a:cxn>
                    <a:cxn ang="0">
                      <a:pos x="91" y="163"/>
                    </a:cxn>
                    <a:cxn ang="0">
                      <a:pos x="52" y="147"/>
                    </a:cxn>
                    <a:cxn ang="0">
                      <a:pos x="21" y="142"/>
                    </a:cxn>
                    <a:cxn ang="0">
                      <a:pos x="0" y="154"/>
                    </a:cxn>
                    <a:cxn ang="0">
                      <a:pos x="23" y="171"/>
                    </a:cxn>
                    <a:cxn ang="0">
                      <a:pos x="76" y="197"/>
                    </a:cxn>
                    <a:cxn ang="0">
                      <a:pos x="203" y="275"/>
                    </a:cxn>
                    <a:cxn ang="0">
                      <a:pos x="301" y="330"/>
                    </a:cxn>
                    <a:cxn ang="0">
                      <a:pos x="379" y="378"/>
                    </a:cxn>
                    <a:cxn ang="0">
                      <a:pos x="448" y="441"/>
                    </a:cxn>
                    <a:cxn ang="0">
                      <a:pos x="483" y="446"/>
                    </a:cxn>
                    <a:cxn ang="0">
                      <a:pos x="514" y="423"/>
                    </a:cxn>
                    <a:cxn ang="0">
                      <a:pos x="565" y="375"/>
                    </a:cxn>
                    <a:cxn ang="0">
                      <a:pos x="646" y="335"/>
                    </a:cxn>
                    <a:cxn ang="0">
                      <a:pos x="732" y="283"/>
                    </a:cxn>
                    <a:cxn ang="0">
                      <a:pos x="791" y="244"/>
                    </a:cxn>
                    <a:cxn ang="0">
                      <a:pos x="786" y="220"/>
                    </a:cxn>
                    <a:cxn ang="0">
                      <a:pos x="778" y="187"/>
                    </a:cxn>
                    <a:cxn ang="0">
                      <a:pos x="755" y="166"/>
                    </a:cxn>
                  </a:cxnLst>
                  <a:rect l="0" t="0" r="r" b="b"/>
                  <a:pathLst>
                    <a:path w="791" h="446">
                      <a:moveTo>
                        <a:pt x="755" y="166"/>
                      </a:moveTo>
                      <a:lnTo>
                        <a:pt x="628" y="134"/>
                      </a:lnTo>
                      <a:lnTo>
                        <a:pt x="521" y="101"/>
                      </a:lnTo>
                      <a:lnTo>
                        <a:pt x="433" y="48"/>
                      </a:lnTo>
                      <a:lnTo>
                        <a:pt x="371" y="0"/>
                      </a:lnTo>
                      <a:lnTo>
                        <a:pt x="335" y="21"/>
                      </a:lnTo>
                      <a:lnTo>
                        <a:pt x="363" y="61"/>
                      </a:lnTo>
                      <a:lnTo>
                        <a:pt x="417" y="76"/>
                      </a:lnTo>
                      <a:lnTo>
                        <a:pt x="519" y="124"/>
                      </a:lnTo>
                      <a:lnTo>
                        <a:pt x="607" y="157"/>
                      </a:lnTo>
                      <a:lnTo>
                        <a:pt x="707" y="189"/>
                      </a:lnTo>
                      <a:lnTo>
                        <a:pt x="747" y="202"/>
                      </a:lnTo>
                      <a:lnTo>
                        <a:pt x="747" y="212"/>
                      </a:lnTo>
                      <a:lnTo>
                        <a:pt x="747" y="229"/>
                      </a:lnTo>
                      <a:lnTo>
                        <a:pt x="713" y="252"/>
                      </a:lnTo>
                      <a:lnTo>
                        <a:pt x="630" y="300"/>
                      </a:lnTo>
                      <a:lnTo>
                        <a:pt x="568" y="338"/>
                      </a:lnTo>
                      <a:lnTo>
                        <a:pt x="506" y="378"/>
                      </a:lnTo>
                      <a:lnTo>
                        <a:pt x="475" y="418"/>
                      </a:lnTo>
                      <a:lnTo>
                        <a:pt x="371" y="335"/>
                      </a:lnTo>
                      <a:lnTo>
                        <a:pt x="249" y="267"/>
                      </a:lnTo>
                      <a:lnTo>
                        <a:pt x="148" y="202"/>
                      </a:lnTo>
                      <a:lnTo>
                        <a:pt x="91" y="163"/>
                      </a:lnTo>
                      <a:lnTo>
                        <a:pt x="52" y="147"/>
                      </a:lnTo>
                      <a:lnTo>
                        <a:pt x="21" y="142"/>
                      </a:lnTo>
                      <a:lnTo>
                        <a:pt x="0" y="154"/>
                      </a:lnTo>
                      <a:lnTo>
                        <a:pt x="23" y="171"/>
                      </a:lnTo>
                      <a:lnTo>
                        <a:pt x="76" y="197"/>
                      </a:lnTo>
                      <a:lnTo>
                        <a:pt x="203" y="275"/>
                      </a:lnTo>
                      <a:lnTo>
                        <a:pt x="301" y="330"/>
                      </a:lnTo>
                      <a:lnTo>
                        <a:pt x="379" y="378"/>
                      </a:lnTo>
                      <a:lnTo>
                        <a:pt x="448" y="441"/>
                      </a:lnTo>
                      <a:lnTo>
                        <a:pt x="483" y="446"/>
                      </a:lnTo>
                      <a:lnTo>
                        <a:pt x="514" y="423"/>
                      </a:lnTo>
                      <a:lnTo>
                        <a:pt x="565" y="375"/>
                      </a:lnTo>
                      <a:lnTo>
                        <a:pt x="646" y="335"/>
                      </a:lnTo>
                      <a:lnTo>
                        <a:pt x="732" y="283"/>
                      </a:lnTo>
                      <a:lnTo>
                        <a:pt x="791" y="244"/>
                      </a:lnTo>
                      <a:lnTo>
                        <a:pt x="786" y="220"/>
                      </a:lnTo>
                      <a:lnTo>
                        <a:pt x="778" y="187"/>
                      </a:lnTo>
                      <a:lnTo>
                        <a:pt x="755" y="16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2084" name="Freeform 36"/>
                <p:cNvSpPr>
                  <a:spLocks/>
                </p:cNvSpPr>
                <p:nvPr/>
              </p:nvSpPr>
              <p:spPr bwMode="auto">
                <a:xfrm>
                  <a:off x="2657" y="3379"/>
                  <a:ext cx="361" cy="172"/>
                </a:xfrm>
                <a:custGeom>
                  <a:avLst/>
                  <a:gdLst/>
                  <a:ahLst/>
                  <a:cxnLst>
                    <a:cxn ang="0">
                      <a:pos x="0" y="150"/>
                    </a:cxn>
                    <a:cxn ang="0">
                      <a:pos x="79" y="123"/>
                    </a:cxn>
                    <a:cxn ang="0">
                      <a:pos x="189" y="77"/>
                    </a:cxn>
                    <a:cxn ang="0">
                      <a:pos x="288" y="19"/>
                    </a:cxn>
                    <a:cxn ang="0">
                      <a:pos x="343" y="0"/>
                    </a:cxn>
                    <a:cxn ang="0">
                      <a:pos x="358" y="2"/>
                    </a:cxn>
                    <a:cxn ang="0">
                      <a:pos x="361" y="19"/>
                    </a:cxn>
                    <a:cxn ang="0">
                      <a:pos x="306" y="43"/>
                    </a:cxn>
                    <a:cxn ang="0">
                      <a:pos x="233" y="84"/>
                    </a:cxn>
                    <a:cxn ang="0">
                      <a:pos x="118" y="133"/>
                    </a:cxn>
                    <a:cxn ang="0">
                      <a:pos x="45" y="172"/>
                    </a:cxn>
                    <a:cxn ang="0">
                      <a:pos x="0" y="150"/>
                    </a:cxn>
                  </a:cxnLst>
                  <a:rect l="0" t="0" r="r" b="b"/>
                  <a:pathLst>
                    <a:path w="361" h="172">
                      <a:moveTo>
                        <a:pt x="0" y="150"/>
                      </a:moveTo>
                      <a:lnTo>
                        <a:pt x="79" y="123"/>
                      </a:lnTo>
                      <a:lnTo>
                        <a:pt x="189" y="77"/>
                      </a:lnTo>
                      <a:lnTo>
                        <a:pt x="288" y="19"/>
                      </a:lnTo>
                      <a:lnTo>
                        <a:pt x="343" y="0"/>
                      </a:lnTo>
                      <a:lnTo>
                        <a:pt x="358" y="2"/>
                      </a:lnTo>
                      <a:lnTo>
                        <a:pt x="361" y="19"/>
                      </a:lnTo>
                      <a:lnTo>
                        <a:pt x="306" y="43"/>
                      </a:lnTo>
                      <a:lnTo>
                        <a:pt x="233" y="84"/>
                      </a:lnTo>
                      <a:lnTo>
                        <a:pt x="118" y="133"/>
                      </a:lnTo>
                      <a:lnTo>
                        <a:pt x="45" y="172"/>
                      </a:lnTo>
                      <a:lnTo>
                        <a:pt x="0" y="15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</p:grpSp>
        <p:grpSp>
          <p:nvGrpSpPr>
            <p:cNvPr id="11" name="Group 41"/>
            <p:cNvGrpSpPr>
              <a:grpSpLocks/>
            </p:cNvGrpSpPr>
            <p:nvPr/>
          </p:nvGrpSpPr>
          <p:grpSpPr bwMode="auto">
            <a:xfrm>
              <a:off x="2807" y="2852"/>
              <a:ext cx="660" cy="506"/>
              <a:chOff x="2807" y="2852"/>
              <a:chExt cx="660" cy="506"/>
            </a:xfrm>
          </p:grpSpPr>
          <p:sp>
            <p:nvSpPr>
              <p:cNvPr id="2087" name="Freeform 39"/>
              <p:cNvSpPr>
                <a:spLocks/>
              </p:cNvSpPr>
              <p:nvPr/>
            </p:nvSpPr>
            <p:spPr bwMode="auto">
              <a:xfrm>
                <a:off x="2816" y="2877"/>
                <a:ext cx="633" cy="477"/>
              </a:xfrm>
              <a:custGeom>
                <a:avLst/>
                <a:gdLst/>
                <a:ahLst/>
                <a:cxnLst>
                  <a:cxn ang="0">
                    <a:pos x="0" y="412"/>
                  </a:cxn>
                  <a:cxn ang="0">
                    <a:pos x="86" y="326"/>
                  </a:cxn>
                  <a:cxn ang="0">
                    <a:pos x="139" y="232"/>
                  </a:cxn>
                  <a:cxn ang="0">
                    <a:pos x="193" y="125"/>
                  </a:cxn>
                  <a:cxn ang="0">
                    <a:pos x="216" y="15"/>
                  </a:cxn>
                  <a:cxn ang="0">
                    <a:pos x="625" y="0"/>
                  </a:cxn>
                  <a:cxn ang="0">
                    <a:pos x="633" y="30"/>
                  </a:cxn>
                  <a:cxn ang="0">
                    <a:pos x="578" y="184"/>
                  </a:cxn>
                  <a:cxn ang="0">
                    <a:pos x="545" y="247"/>
                  </a:cxn>
                  <a:cxn ang="0">
                    <a:pos x="469" y="333"/>
                  </a:cxn>
                  <a:cxn ang="0">
                    <a:pos x="391" y="427"/>
                  </a:cxn>
                  <a:cxn ang="0">
                    <a:pos x="352" y="469"/>
                  </a:cxn>
                  <a:cxn ang="0">
                    <a:pos x="157" y="477"/>
                  </a:cxn>
                  <a:cxn ang="0">
                    <a:pos x="71" y="469"/>
                  </a:cxn>
                  <a:cxn ang="0">
                    <a:pos x="8" y="444"/>
                  </a:cxn>
                  <a:cxn ang="0">
                    <a:pos x="0" y="412"/>
                  </a:cxn>
                </a:cxnLst>
                <a:rect l="0" t="0" r="r" b="b"/>
                <a:pathLst>
                  <a:path w="633" h="477">
                    <a:moveTo>
                      <a:pt x="0" y="412"/>
                    </a:moveTo>
                    <a:lnTo>
                      <a:pt x="86" y="326"/>
                    </a:lnTo>
                    <a:lnTo>
                      <a:pt x="139" y="232"/>
                    </a:lnTo>
                    <a:lnTo>
                      <a:pt x="193" y="125"/>
                    </a:lnTo>
                    <a:lnTo>
                      <a:pt x="216" y="15"/>
                    </a:lnTo>
                    <a:lnTo>
                      <a:pt x="625" y="0"/>
                    </a:lnTo>
                    <a:lnTo>
                      <a:pt x="633" y="30"/>
                    </a:lnTo>
                    <a:lnTo>
                      <a:pt x="578" y="184"/>
                    </a:lnTo>
                    <a:lnTo>
                      <a:pt x="545" y="247"/>
                    </a:lnTo>
                    <a:lnTo>
                      <a:pt x="469" y="333"/>
                    </a:lnTo>
                    <a:lnTo>
                      <a:pt x="391" y="427"/>
                    </a:lnTo>
                    <a:lnTo>
                      <a:pt x="352" y="469"/>
                    </a:lnTo>
                    <a:lnTo>
                      <a:pt x="157" y="477"/>
                    </a:lnTo>
                    <a:lnTo>
                      <a:pt x="71" y="469"/>
                    </a:lnTo>
                    <a:lnTo>
                      <a:pt x="8" y="444"/>
                    </a:lnTo>
                    <a:lnTo>
                      <a:pt x="0" y="41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88" name="Freeform 40"/>
              <p:cNvSpPr>
                <a:spLocks/>
              </p:cNvSpPr>
              <p:nvPr/>
            </p:nvSpPr>
            <p:spPr bwMode="auto">
              <a:xfrm>
                <a:off x="2807" y="2852"/>
                <a:ext cx="660" cy="506"/>
              </a:xfrm>
              <a:custGeom>
                <a:avLst/>
                <a:gdLst/>
                <a:ahLst/>
                <a:cxnLst>
                  <a:cxn ang="0">
                    <a:pos x="41" y="435"/>
                  </a:cxn>
                  <a:cxn ang="0">
                    <a:pos x="127" y="329"/>
                  </a:cxn>
                  <a:cxn ang="0">
                    <a:pos x="189" y="203"/>
                  </a:cxn>
                  <a:cxn ang="0">
                    <a:pos x="220" y="117"/>
                  </a:cxn>
                  <a:cxn ang="0">
                    <a:pos x="240" y="61"/>
                  </a:cxn>
                  <a:cxn ang="0">
                    <a:pos x="321" y="45"/>
                  </a:cxn>
                  <a:cxn ang="0">
                    <a:pos x="515" y="53"/>
                  </a:cxn>
                  <a:cxn ang="0">
                    <a:pos x="616" y="55"/>
                  </a:cxn>
                  <a:cxn ang="0">
                    <a:pos x="591" y="139"/>
                  </a:cxn>
                  <a:cxn ang="0">
                    <a:pos x="543" y="248"/>
                  </a:cxn>
                  <a:cxn ang="0">
                    <a:pos x="466" y="349"/>
                  </a:cxn>
                  <a:cxn ang="0">
                    <a:pos x="391" y="435"/>
                  </a:cxn>
                  <a:cxn ang="0">
                    <a:pos x="357" y="475"/>
                  </a:cxn>
                  <a:cxn ang="0">
                    <a:pos x="260" y="485"/>
                  </a:cxn>
                  <a:cxn ang="0">
                    <a:pos x="62" y="475"/>
                  </a:cxn>
                  <a:cxn ang="0">
                    <a:pos x="97" y="501"/>
                  </a:cxn>
                  <a:cxn ang="0">
                    <a:pos x="249" y="506"/>
                  </a:cxn>
                  <a:cxn ang="0">
                    <a:pos x="373" y="498"/>
                  </a:cxn>
                  <a:cxn ang="0">
                    <a:pos x="446" y="423"/>
                  </a:cxn>
                  <a:cxn ang="0">
                    <a:pos x="528" y="311"/>
                  </a:cxn>
                  <a:cxn ang="0">
                    <a:pos x="593" y="217"/>
                  </a:cxn>
                  <a:cxn ang="0">
                    <a:pos x="629" y="131"/>
                  </a:cxn>
                  <a:cxn ang="0">
                    <a:pos x="652" y="68"/>
                  </a:cxn>
                  <a:cxn ang="0">
                    <a:pos x="660" y="36"/>
                  </a:cxn>
                  <a:cxn ang="0">
                    <a:pos x="640" y="0"/>
                  </a:cxn>
                  <a:cxn ang="0">
                    <a:pos x="583" y="8"/>
                  </a:cxn>
                  <a:cxn ang="0">
                    <a:pos x="415" y="21"/>
                  </a:cxn>
                  <a:cxn ang="0">
                    <a:pos x="257" y="21"/>
                  </a:cxn>
                  <a:cxn ang="0">
                    <a:pos x="217" y="21"/>
                  </a:cxn>
                  <a:cxn ang="0">
                    <a:pos x="194" y="68"/>
                  </a:cxn>
                  <a:cxn ang="0">
                    <a:pos x="179" y="170"/>
                  </a:cxn>
                  <a:cxn ang="0">
                    <a:pos x="135" y="251"/>
                  </a:cxn>
                  <a:cxn ang="0">
                    <a:pos x="77" y="342"/>
                  </a:cxn>
                  <a:cxn ang="0">
                    <a:pos x="31" y="397"/>
                  </a:cxn>
                  <a:cxn ang="0">
                    <a:pos x="0" y="430"/>
                  </a:cxn>
                  <a:cxn ang="0">
                    <a:pos x="8" y="461"/>
                  </a:cxn>
                  <a:cxn ang="0">
                    <a:pos x="41" y="468"/>
                  </a:cxn>
                  <a:cxn ang="0">
                    <a:pos x="41" y="435"/>
                  </a:cxn>
                </a:cxnLst>
                <a:rect l="0" t="0" r="r" b="b"/>
                <a:pathLst>
                  <a:path w="660" h="506">
                    <a:moveTo>
                      <a:pt x="41" y="435"/>
                    </a:moveTo>
                    <a:lnTo>
                      <a:pt x="127" y="329"/>
                    </a:lnTo>
                    <a:lnTo>
                      <a:pt x="189" y="203"/>
                    </a:lnTo>
                    <a:lnTo>
                      <a:pt x="220" y="117"/>
                    </a:lnTo>
                    <a:lnTo>
                      <a:pt x="240" y="61"/>
                    </a:lnTo>
                    <a:lnTo>
                      <a:pt x="321" y="45"/>
                    </a:lnTo>
                    <a:lnTo>
                      <a:pt x="515" y="53"/>
                    </a:lnTo>
                    <a:lnTo>
                      <a:pt x="616" y="55"/>
                    </a:lnTo>
                    <a:lnTo>
                      <a:pt x="591" y="139"/>
                    </a:lnTo>
                    <a:lnTo>
                      <a:pt x="543" y="248"/>
                    </a:lnTo>
                    <a:lnTo>
                      <a:pt x="466" y="349"/>
                    </a:lnTo>
                    <a:lnTo>
                      <a:pt x="391" y="435"/>
                    </a:lnTo>
                    <a:lnTo>
                      <a:pt x="357" y="475"/>
                    </a:lnTo>
                    <a:lnTo>
                      <a:pt x="260" y="485"/>
                    </a:lnTo>
                    <a:lnTo>
                      <a:pt x="62" y="475"/>
                    </a:lnTo>
                    <a:lnTo>
                      <a:pt x="97" y="501"/>
                    </a:lnTo>
                    <a:lnTo>
                      <a:pt x="249" y="506"/>
                    </a:lnTo>
                    <a:lnTo>
                      <a:pt x="373" y="498"/>
                    </a:lnTo>
                    <a:lnTo>
                      <a:pt x="446" y="423"/>
                    </a:lnTo>
                    <a:lnTo>
                      <a:pt x="528" y="311"/>
                    </a:lnTo>
                    <a:lnTo>
                      <a:pt x="593" y="217"/>
                    </a:lnTo>
                    <a:lnTo>
                      <a:pt x="629" y="131"/>
                    </a:lnTo>
                    <a:lnTo>
                      <a:pt x="652" y="68"/>
                    </a:lnTo>
                    <a:lnTo>
                      <a:pt x="660" y="36"/>
                    </a:lnTo>
                    <a:lnTo>
                      <a:pt x="640" y="0"/>
                    </a:lnTo>
                    <a:lnTo>
                      <a:pt x="583" y="8"/>
                    </a:lnTo>
                    <a:lnTo>
                      <a:pt x="415" y="21"/>
                    </a:lnTo>
                    <a:lnTo>
                      <a:pt x="257" y="21"/>
                    </a:lnTo>
                    <a:lnTo>
                      <a:pt x="217" y="21"/>
                    </a:lnTo>
                    <a:lnTo>
                      <a:pt x="194" y="68"/>
                    </a:lnTo>
                    <a:lnTo>
                      <a:pt x="179" y="170"/>
                    </a:lnTo>
                    <a:lnTo>
                      <a:pt x="135" y="251"/>
                    </a:lnTo>
                    <a:lnTo>
                      <a:pt x="77" y="342"/>
                    </a:lnTo>
                    <a:lnTo>
                      <a:pt x="31" y="397"/>
                    </a:lnTo>
                    <a:lnTo>
                      <a:pt x="0" y="430"/>
                    </a:lnTo>
                    <a:lnTo>
                      <a:pt x="8" y="461"/>
                    </a:lnTo>
                    <a:lnTo>
                      <a:pt x="41" y="468"/>
                    </a:lnTo>
                    <a:lnTo>
                      <a:pt x="41" y="43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2" name="Group 44"/>
            <p:cNvGrpSpPr>
              <a:grpSpLocks/>
            </p:cNvGrpSpPr>
            <p:nvPr/>
          </p:nvGrpSpPr>
          <p:grpSpPr bwMode="auto">
            <a:xfrm>
              <a:off x="2673" y="1146"/>
              <a:ext cx="319" cy="322"/>
              <a:chOff x="2673" y="1146"/>
              <a:chExt cx="319" cy="322"/>
            </a:xfrm>
          </p:grpSpPr>
          <p:sp>
            <p:nvSpPr>
              <p:cNvPr id="2090" name="Oval 42"/>
              <p:cNvSpPr>
                <a:spLocks noChangeArrowheads="1"/>
              </p:cNvSpPr>
              <p:nvPr/>
            </p:nvSpPr>
            <p:spPr bwMode="auto">
              <a:xfrm>
                <a:off x="2913" y="1390"/>
                <a:ext cx="79" cy="78"/>
              </a:xfrm>
              <a:prstGeom prst="ellipse">
                <a:avLst/>
              </a:pr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91" name="Freeform 43"/>
              <p:cNvSpPr>
                <a:spLocks/>
              </p:cNvSpPr>
              <p:nvPr/>
            </p:nvSpPr>
            <p:spPr bwMode="auto">
              <a:xfrm>
                <a:off x="2673" y="1146"/>
                <a:ext cx="240" cy="256"/>
              </a:xfrm>
              <a:custGeom>
                <a:avLst/>
                <a:gdLst/>
                <a:ahLst/>
                <a:cxnLst>
                  <a:cxn ang="0">
                    <a:pos x="192" y="166"/>
                  </a:cxn>
                  <a:cxn ang="0">
                    <a:pos x="192" y="181"/>
                  </a:cxn>
                  <a:cxn ang="0">
                    <a:pos x="240" y="216"/>
                  </a:cxn>
                  <a:cxn ang="0">
                    <a:pos x="210" y="256"/>
                  </a:cxn>
                  <a:cxn ang="0">
                    <a:pos x="163" y="224"/>
                  </a:cxn>
                  <a:cxn ang="0">
                    <a:pos x="146" y="192"/>
                  </a:cxn>
                  <a:cxn ang="0">
                    <a:pos x="143" y="157"/>
                  </a:cxn>
                  <a:cxn ang="0">
                    <a:pos x="138" y="120"/>
                  </a:cxn>
                  <a:cxn ang="0">
                    <a:pos x="136" y="85"/>
                  </a:cxn>
                  <a:cxn ang="0">
                    <a:pos x="120" y="70"/>
                  </a:cxn>
                  <a:cxn ang="0">
                    <a:pos x="98" y="62"/>
                  </a:cxn>
                  <a:cxn ang="0">
                    <a:pos x="74" y="64"/>
                  </a:cxn>
                  <a:cxn ang="0">
                    <a:pos x="50" y="94"/>
                  </a:cxn>
                  <a:cxn ang="0">
                    <a:pos x="50" y="120"/>
                  </a:cxn>
                  <a:cxn ang="0">
                    <a:pos x="66" y="144"/>
                  </a:cxn>
                  <a:cxn ang="0">
                    <a:pos x="39" y="184"/>
                  </a:cxn>
                  <a:cxn ang="0">
                    <a:pos x="15" y="157"/>
                  </a:cxn>
                  <a:cxn ang="0">
                    <a:pos x="0" y="120"/>
                  </a:cxn>
                  <a:cxn ang="0">
                    <a:pos x="2" y="77"/>
                  </a:cxn>
                  <a:cxn ang="0">
                    <a:pos x="15" y="38"/>
                  </a:cxn>
                  <a:cxn ang="0">
                    <a:pos x="56" y="8"/>
                  </a:cxn>
                  <a:cxn ang="0">
                    <a:pos x="96" y="0"/>
                  </a:cxn>
                  <a:cxn ang="0">
                    <a:pos x="120" y="5"/>
                  </a:cxn>
                  <a:cxn ang="0">
                    <a:pos x="146" y="16"/>
                  </a:cxn>
                  <a:cxn ang="0">
                    <a:pos x="178" y="45"/>
                  </a:cxn>
                  <a:cxn ang="0">
                    <a:pos x="183" y="80"/>
                  </a:cxn>
                  <a:cxn ang="0">
                    <a:pos x="183" y="112"/>
                  </a:cxn>
                  <a:cxn ang="0">
                    <a:pos x="183" y="136"/>
                  </a:cxn>
                  <a:cxn ang="0">
                    <a:pos x="192" y="166"/>
                  </a:cxn>
                </a:cxnLst>
                <a:rect l="0" t="0" r="r" b="b"/>
                <a:pathLst>
                  <a:path w="240" h="256">
                    <a:moveTo>
                      <a:pt x="192" y="166"/>
                    </a:moveTo>
                    <a:lnTo>
                      <a:pt x="192" y="181"/>
                    </a:lnTo>
                    <a:lnTo>
                      <a:pt x="240" y="216"/>
                    </a:lnTo>
                    <a:lnTo>
                      <a:pt x="210" y="256"/>
                    </a:lnTo>
                    <a:lnTo>
                      <a:pt x="163" y="224"/>
                    </a:lnTo>
                    <a:lnTo>
                      <a:pt x="146" y="192"/>
                    </a:lnTo>
                    <a:lnTo>
                      <a:pt x="143" y="157"/>
                    </a:lnTo>
                    <a:lnTo>
                      <a:pt x="138" y="120"/>
                    </a:lnTo>
                    <a:lnTo>
                      <a:pt x="136" y="85"/>
                    </a:lnTo>
                    <a:lnTo>
                      <a:pt x="120" y="70"/>
                    </a:lnTo>
                    <a:lnTo>
                      <a:pt x="98" y="62"/>
                    </a:lnTo>
                    <a:lnTo>
                      <a:pt x="74" y="64"/>
                    </a:lnTo>
                    <a:lnTo>
                      <a:pt x="50" y="94"/>
                    </a:lnTo>
                    <a:lnTo>
                      <a:pt x="50" y="120"/>
                    </a:lnTo>
                    <a:lnTo>
                      <a:pt x="66" y="144"/>
                    </a:lnTo>
                    <a:lnTo>
                      <a:pt x="39" y="184"/>
                    </a:lnTo>
                    <a:lnTo>
                      <a:pt x="15" y="157"/>
                    </a:lnTo>
                    <a:lnTo>
                      <a:pt x="0" y="120"/>
                    </a:lnTo>
                    <a:lnTo>
                      <a:pt x="2" y="77"/>
                    </a:lnTo>
                    <a:lnTo>
                      <a:pt x="15" y="38"/>
                    </a:lnTo>
                    <a:lnTo>
                      <a:pt x="56" y="8"/>
                    </a:lnTo>
                    <a:lnTo>
                      <a:pt x="96" y="0"/>
                    </a:lnTo>
                    <a:lnTo>
                      <a:pt x="120" y="5"/>
                    </a:lnTo>
                    <a:lnTo>
                      <a:pt x="146" y="16"/>
                    </a:lnTo>
                    <a:lnTo>
                      <a:pt x="178" y="45"/>
                    </a:lnTo>
                    <a:lnTo>
                      <a:pt x="183" y="80"/>
                    </a:lnTo>
                    <a:lnTo>
                      <a:pt x="183" y="112"/>
                    </a:lnTo>
                    <a:lnTo>
                      <a:pt x="183" y="136"/>
                    </a:lnTo>
                    <a:lnTo>
                      <a:pt x="192" y="16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3" name="Group 47"/>
            <p:cNvGrpSpPr>
              <a:grpSpLocks/>
            </p:cNvGrpSpPr>
            <p:nvPr/>
          </p:nvGrpSpPr>
          <p:grpSpPr bwMode="auto">
            <a:xfrm>
              <a:off x="4019" y="970"/>
              <a:ext cx="288" cy="347"/>
              <a:chOff x="4019" y="970"/>
              <a:chExt cx="288" cy="347"/>
            </a:xfrm>
          </p:grpSpPr>
          <p:sp>
            <p:nvSpPr>
              <p:cNvPr id="2093" name="Freeform 45"/>
              <p:cNvSpPr>
                <a:spLocks/>
              </p:cNvSpPr>
              <p:nvPr/>
            </p:nvSpPr>
            <p:spPr bwMode="auto">
              <a:xfrm>
                <a:off x="4019" y="1235"/>
                <a:ext cx="77" cy="82"/>
              </a:xfrm>
              <a:custGeom>
                <a:avLst/>
                <a:gdLst/>
                <a:ahLst/>
                <a:cxnLst>
                  <a:cxn ang="0">
                    <a:pos x="46" y="81"/>
                  </a:cxn>
                  <a:cxn ang="0">
                    <a:pos x="51" y="79"/>
                  </a:cxn>
                  <a:cxn ang="0">
                    <a:pos x="58" y="74"/>
                  </a:cxn>
                  <a:cxn ang="0">
                    <a:pos x="62" y="72"/>
                  </a:cxn>
                  <a:cxn ang="0">
                    <a:pos x="68" y="68"/>
                  </a:cxn>
                  <a:cxn ang="0">
                    <a:pos x="71" y="61"/>
                  </a:cxn>
                  <a:cxn ang="0">
                    <a:pos x="75" y="54"/>
                  </a:cxn>
                  <a:cxn ang="0">
                    <a:pos x="76" y="49"/>
                  </a:cxn>
                  <a:cxn ang="0">
                    <a:pos x="77" y="42"/>
                  </a:cxn>
                  <a:cxn ang="0">
                    <a:pos x="76" y="35"/>
                  </a:cxn>
                  <a:cxn ang="0">
                    <a:pos x="75" y="28"/>
                  </a:cxn>
                  <a:cxn ang="0">
                    <a:pos x="69" y="22"/>
                  </a:cxn>
                  <a:cxn ang="0">
                    <a:pos x="68" y="17"/>
                  </a:cxn>
                  <a:cxn ang="0">
                    <a:pos x="62" y="11"/>
                  </a:cxn>
                  <a:cxn ang="0">
                    <a:pos x="57" y="6"/>
                  </a:cxn>
                  <a:cxn ang="0">
                    <a:pos x="50" y="4"/>
                  </a:cxn>
                  <a:cxn ang="0">
                    <a:pos x="46" y="1"/>
                  </a:cxn>
                  <a:cxn ang="0">
                    <a:pos x="37" y="0"/>
                  </a:cxn>
                  <a:cxn ang="0">
                    <a:pos x="31" y="1"/>
                  </a:cxn>
                  <a:cxn ang="0">
                    <a:pos x="26" y="2"/>
                  </a:cxn>
                  <a:cxn ang="0">
                    <a:pos x="19" y="8"/>
                  </a:cxn>
                  <a:cxn ang="0">
                    <a:pos x="15" y="10"/>
                  </a:cxn>
                  <a:cxn ang="0">
                    <a:pos x="9" y="14"/>
                  </a:cxn>
                  <a:cxn ang="0">
                    <a:pos x="6" y="20"/>
                  </a:cxn>
                  <a:cxn ang="0">
                    <a:pos x="3" y="28"/>
                  </a:cxn>
                  <a:cxn ang="0">
                    <a:pos x="1" y="33"/>
                  </a:cxn>
                  <a:cxn ang="0">
                    <a:pos x="0" y="40"/>
                  </a:cxn>
                  <a:cxn ang="0">
                    <a:pos x="1" y="47"/>
                  </a:cxn>
                  <a:cxn ang="0">
                    <a:pos x="3" y="54"/>
                  </a:cxn>
                  <a:cxn ang="0">
                    <a:pos x="8" y="60"/>
                  </a:cxn>
                  <a:cxn ang="0">
                    <a:pos x="9" y="65"/>
                  </a:cxn>
                  <a:cxn ang="0">
                    <a:pos x="15" y="70"/>
                  </a:cxn>
                  <a:cxn ang="0">
                    <a:pos x="21" y="76"/>
                  </a:cxn>
                  <a:cxn ang="0">
                    <a:pos x="27" y="78"/>
                  </a:cxn>
                  <a:cxn ang="0">
                    <a:pos x="31" y="81"/>
                  </a:cxn>
                  <a:cxn ang="0">
                    <a:pos x="40" y="82"/>
                  </a:cxn>
                  <a:cxn ang="0">
                    <a:pos x="46" y="81"/>
                  </a:cxn>
                </a:cxnLst>
                <a:rect l="0" t="0" r="r" b="b"/>
                <a:pathLst>
                  <a:path w="77" h="82">
                    <a:moveTo>
                      <a:pt x="46" y="81"/>
                    </a:moveTo>
                    <a:lnTo>
                      <a:pt x="51" y="79"/>
                    </a:lnTo>
                    <a:lnTo>
                      <a:pt x="58" y="74"/>
                    </a:lnTo>
                    <a:lnTo>
                      <a:pt x="62" y="72"/>
                    </a:lnTo>
                    <a:lnTo>
                      <a:pt x="68" y="68"/>
                    </a:lnTo>
                    <a:lnTo>
                      <a:pt x="71" y="61"/>
                    </a:lnTo>
                    <a:lnTo>
                      <a:pt x="75" y="54"/>
                    </a:lnTo>
                    <a:lnTo>
                      <a:pt x="76" y="49"/>
                    </a:lnTo>
                    <a:lnTo>
                      <a:pt x="77" y="42"/>
                    </a:lnTo>
                    <a:lnTo>
                      <a:pt x="76" y="35"/>
                    </a:lnTo>
                    <a:lnTo>
                      <a:pt x="75" y="28"/>
                    </a:lnTo>
                    <a:lnTo>
                      <a:pt x="69" y="22"/>
                    </a:lnTo>
                    <a:lnTo>
                      <a:pt x="68" y="17"/>
                    </a:lnTo>
                    <a:lnTo>
                      <a:pt x="62" y="11"/>
                    </a:lnTo>
                    <a:lnTo>
                      <a:pt x="57" y="6"/>
                    </a:lnTo>
                    <a:lnTo>
                      <a:pt x="50" y="4"/>
                    </a:lnTo>
                    <a:lnTo>
                      <a:pt x="46" y="1"/>
                    </a:lnTo>
                    <a:lnTo>
                      <a:pt x="37" y="0"/>
                    </a:lnTo>
                    <a:lnTo>
                      <a:pt x="31" y="1"/>
                    </a:lnTo>
                    <a:lnTo>
                      <a:pt x="26" y="2"/>
                    </a:lnTo>
                    <a:lnTo>
                      <a:pt x="19" y="8"/>
                    </a:lnTo>
                    <a:lnTo>
                      <a:pt x="15" y="10"/>
                    </a:lnTo>
                    <a:lnTo>
                      <a:pt x="9" y="14"/>
                    </a:lnTo>
                    <a:lnTo>
                      <a:pt x="6" y="20"/>
                    </a:lnTo>
                    <a:lnTo>
                      <a:pt x="3" y="28"/>
                    </a:lnTo>
                    <a:lnTo>
                      <a:pt x="1" y="33"/>
                    </a:lnTo>
                    <a:lnTo>
                      <a:pt x="0" y="40"/>
                    </a:lnTo>
                    <a:lnTo>
                      <a:pt x="1" y="47"/>
                    </a:lnTo>
                    <a:lnTo>
                      <a:pt x="3" y="54"/>
                    </a:lnTo>
                    <a:lnTo>
                      <a:pt x="8" y="60"/>
                    </a:lnTo>
                    <a:lnTo>
                      <a:pt x="9" y="65"/>
                    </a:lnTo>
                    <a:lnTo>
                      <a:pt x="15" y="70"/>
                    </a:lnTo>
                    <a:lnTo>
                      <a:pt x="21" y="76"/>
                    </a:lnTo>
                    <a:lnTo>
                      <a:pt x="27" y="78"/>
                    </a:lnTo>
                    <a:lnTo>
                      <a:pt x="31" y="81"/>
                    </a:lnTo>
                    <a:lnTo>
                      <a:pt x="40" y="82"/>
                    </a:lnTo>
                    <a:lnTo>
                      <a:pt x="46" y="8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94" name="Freeform 46"/>
              <p:cNvSpPr>
                <a:spLocks/>
              </p:cNvSpPr>
              <p:nvPr/>
            </p:nvSpPr>
            <p:spPr bwMode="auto">
              <a:xfrm>
                <a:off x="4072" y="970"/>
                <a:ext cx="235" cy="258"/>
              </a:xfrm>
              <a:custGeom>
                <a:avLst/>
                <a:gdLst/>
                <a:ahLst/>
                <a:cxnLst>
                  <a:cxn ang="0">
                    <a:pos x="86" y="199"/>
                  </a:cxn>
                  <a:cxn ang="0">
                    <a:pos x="69" y="202"/>
                  </a:cxn>
                  <a:cxn ang="0">
                    <a:pos x="45" y="258"/>
                  </a:cxn>
                  <a:cxn ang="0">
                    <a:pos x="0" y="234"/>
                  </a:cxn>
                  <a:cxn ang="0">
                    <a:pos x="24" y="181"/>
                  </a:cxn>
                  <a:cxn ang="0">
                    <a:pos x="51" y="162"/>
                  </a:cxn>
                  <a:cxn ang="0">
                    <a:pos x="88" y="152"/>
                  </a:cxn>
                  <a:cxn ang="0">
                    <a:pos x="123" y="142"/>
                  </a:cxn>
                  <a:cxn ang="0">
                    <a:pos x="155" y="131"/>
                  </a:cxn>
                  <a:cxn ang="0">
                    <a:pos x="168" y="115"/>
                  </a:cxn>
                  <a:cxn ang="0">
                    <a:pos x="173" y="90"/>
                  </a:cxn>
                  <a:cxn ang="0">
                    <a:pos x="165" y="67"/>
                  </a:cxn>
                  <a:cxn ang="0">
                    <a:pos x="133" y="48"/>
                  </a:cxn>
                  <a:cxn ang="0">
                    <a:pos x="104" y="53"/>
                  </a:cxn>
                  <a:cxn ang="0">
                    <a:pos x="86" y="75"/>
                  </a:cxn>
                  <a:cxn ang="0">
                    <a:pos x="42" y="57"/>
                  </a:cxn>
                  <a:cxn ang="0">
                    <a:pos x="64" y="25"/>
                  </a:cxn>
                  <a:cxn ang="0">
                    <a:pos x="93" y="3"/>
                  </a:cxn>
                  <a:cxn ang="0">
                    <a:pos x="138" y="0"/>
                  </a:cxn>
                  <a:cxn ang="0">
                    <a:pos x="183" y="3"/>
                  </a:cxn>
                  <a:cxn ang="0">
                    <a:pos x="215" y="40"/>
                  </a:cxn>
                  <a:cxn ang="0">
                    <a:pos x="235" y="77"/>
                  </a:cxn>
                  <a:cxn ang="0">
                    <a:pos x="232" y="104"/>
                  </a:cxn>
                  <a:cxn ang="0">
                    <a:pos x="224" y="131"/>
                  </a:cxn>
                  <a:cxn ang="0">
                    <a:pos x="202" y="169"/>
                  </a:cxn>
                  <a:cxn ang="0">
                    <a:pos x="170" y="176"/>
                  </a:cxn>
                  <a:cxn ang="0">
                    <a:pos x="138" y="184"/>
                  </a:cxn>
                  <a:cxn ang="0">
                    <a:pos x="111" y="187"/>
                  </a:cxn>
                  <a:cxn ang="0">
                    <a:pos x="86" y="199"/>
                  </a:cxn>
                </a:cxnLst>
                <a:rect l="0" t="0" r="r" b="b"/>
                <a:pathLst>
                  <a:path w="235" h="258">
                    <a:moveTo>
                      <a:pt x="86" y="199"/>
                    </a:moveTo>
                    <a:lnTo>
                      <a:pt x="69" y="202"/>
                    </a:lnTo>
                    <a:lnTo>
                      <a:pt x="45" y="258"/>
                    </a:lnTo>
                    <a:lnTo>
                      <a:pt x="0" y="234"/>
                    </a:lnTo>
                    <a:lnTo>
                      <a:pt x="24" y="181"/>
                    </a:lnTo>
                    <a:lnTo>
                      <a:pt x="51" y="162"/>
                    </a:lnTo>
                    <a:lnTo>
                      <a:pt x="88" y="152"/>
                    </a:lnTo>
                    <a:lnTo>
                      <a:pt x="123" y="142"/>
                    </a:lnTo>
                    <a:lnTo>
                      <a:pt x="155" y="131"/>
                    </a:lnTo>
                    <a:lnTo>
                      <a:pt x="168" y="115"/>
                    </a:lnTo>
                    <a:lnTo>
                      <a:pt x="173" y="90"/>
                    </a:lnTo>
                    <a:lnTo>
                      <a:pt x="165" y="67"/>
                    </a:lnTo>
                    <a:lnTo>
                      <a:pt x="133" y="48"/>
                    </a:lnTo>
                    <a:lnTo>
                      <a:pt x="104" y="53"/>
                    </a:lnTo>
                    <a:lnTo>
                      <a:pt x="86" y="75"/>
                    </a:lnTo>
                    <a:lnTo>
                      <a:pt x="42" y="57"/>
                    </a:lnTo>
                    <a:lnTo>
                      <a:pt x="64" y="25"/>
                    </a:lnTo>
                    <a:lnTo>
                      <a:pt x="93" y="3"/>
                    </a:lnTo>
                    <a:lnTo>
                      <a:pt x="138" y="0"/>
                    </a:lnTo>
                    <a:lnTo>
                      <a:pt x="183" y="3"/>
                    </a:lnTo>
                    <a:lnTo>
                      <a:pt x="215" y="40"/>
                    </a:lnTo>
                    <a:lnTo>
                      <a:pt x="235" y="77"/>
                    </a:lnTo>
                    <a:lnTo>
                      <a:pt x="232" y="104"/>
                    </a:lnTo>
                    <a:lnTo>
                      <a:pt x="224" y="131"/>
                    </a:lnTo>
                    <a:lnTo>
                      <a:pt x="202" y="169"/>
                    </a:lnTo>
                    <a:lnTo>
                      <a:pt x="170" y="176"/>
                    </a:lnTo>
                    <a:lnTo>
                      <a:pt x="138" y="184"/>
                    </a:lnTo>
                    <a:lnTo>
                      <a:pt x="111" y="187"/>
                    </a:lnTo>
                    <a:lnTo>
                      <a:pt x="86" y="19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4" name="Group 54"/>
            <p:cNvGrpSpPr>
              <a:grpSpLocks/>
            </p:cNvGrpSpPr>
            <p:nvPr/>
          </p:nvGrpSpPr>
          <p:grpSpPr bwMode="auto">
            <a:xfrm>
              <a:off x="3456" y="1440"/>
              <a:ext cx="858" cy="1654"/>
              <a:chOff x="3114" y="1244"/>
              <a:chExt cx="858" cy="1654"/>
            </a:xfrm>
          </p:grpSpPr>
          <p:sp>
            <p:nvSpPr>
              <p:cNvPr id="2096" name="Freeform 48"/>
              <p:cNvSpPr>
                <a:spLocks/>
              </p:cNvSpPr>
              <p:nvPr/>
            </p:nvSpPr>
            <p:spPr bwMode="auto">
              <a:xfrm>
                <a:off x="3114" y="1375"/>
                <a:ext cx="444" cy="422"/>
              </a:xfrm>
              <a:custGeom>
                <a:avLst/>
                <a:gdLst/>
                <a:ahLst/>
                <a:cxnLst>
                  <a:cxn ang="0">
                    <a:pos x="145" y="240"/>
                  </a:cxn>
                  <a:cxn ang="0">
                    <a:pos x="113" y="185"/>
                  </a:cxn>
                  <a:cxn ang="0">
                    <a:pos x="95" y="141"/>
                  </a:cxn>
                  <a:cxn ang="0">
                    <a:pos x="87" y="108"/>
                  </a:cxn>
                  <a:cxn ang="0">
                    <a:pos x="95" y="68"/>
                  </a:cxn>
                  <a:cxn ang="0">
                    <a:pos x="113" y="41"/>
                  </a:cxn>
                  <a:cxn ang="0">
                    <a:pos x="143" y="14"/>
                  </a:cxn>
                  <a:cxn ang="0">
                    <a:pos x="184" y="5"/>
                  </a:cxn>
                  <a:cxn ang="0">
                    <a:pos x="229" y="0"/>
                  </a:cxn>
                  <a:cxn ang="0">
                    <a:pos x="279" y="11"/>
                  </a:cxn>
                  <a:cxn ang="0">
                    <a:pos x="324" y="27"/>
                  </a:cxn>
                  <a:cxn ang="0">
                    <a:pos x="357" y="52"/>
                  </a:cxn>
                  <a:cxn ang="0">
                    <a:pos x="389" y="82"/>
                  </a:cxn>
                  <a:cxn ang="0">
                    <a:pos x="421" y="128"/>
                  </a:cxn>
                  <a:cxn ang="0">
                    <a:pos x="442" y="162"/>
                  </a:cxn>
                  <a:cxn ang="0">
                    <a:pos x="444" y="203"/>
                  </a:cxn>
                  <a:cxn ang="0">
                    <a:pos x="434" y="244"/>
                  </a:cxn>
                  <a:cxn ang="0">
                    <a:pos x="412" y="278"/>
                  </a:cxn>
                  <a:cxn ang="0">
                    <a:pos x="389" y="301"/>
                  </a:cxn>
                  <a:cxn ang="0">
                    <a:pos x="363" y="319"/>
                  </a:cxn>
                  <a:cxn ang="0">
                    <a:pos x="318" y="328"/>
                  </a:cxn>
                  <a:cxn ang="0">
                    <a:pos x="279" y="326"/>
                  </a:cxn>
                  <a:cxn ang="0">
                    <a:pos x="236" y="314"/>
                  </a:cxn>
                  <a:cxn ang="0">
                    <a:pos x="208" y="301"/>
                  </a:cxn>
                  <a:cxn ang="0">
                    <a:pos x="176" y="285"/>
                  </a:cxn>
                  <a:cxn ang="0">
                    <a:pos x="126" y="335"/>
                  </a:cxn>
                  <a:cxn ang="0">
                    <a:pos x="81" y="384"/>
                  </a:cxn>
                  <a:cxn ang="0">
                    <a:pos x="66" y="411"/>
                  </a:cxn>
                  <a:cxn ang="0">
                    <a:pos x="35" y="422"/>
                  </a:cxn>
                  <a:cxn ang="0">
                    <a:pos x="8" y="416"/>
                  </a:cxn>
                  <a:cxn ang="0">
                    <a:pos x="0" y="395"/>
                  </a:cxn>
                  <a:cxn ang="0">
                    <a:pos x="3" y="369"/>
                  </a:cxn>
                  <a:cxn ang="0">
                    <a:pos x="35" y="340"/>
                  </a:cxn>
                  <a:cxn ang="0">
                    <a:pos x="95" y="301"/>
                  </a:cxn>
                  <a:cxn ang="0">
                    <a:pos x="145" y="240"/>
                  </a:cxn>
                </a:cxnLst>
                <a:rect l="0" t="0" r="r" b="b"/>
                <a:pathLst>
                  <a:path w="444" h="422">
                    <a:moveTo>
                      <a:pt x="145" y="240"/>
                    </a:moveTo>
                    <a:lnTo>
                      <a:pt x="113" y="185"/>
                    </a:lnTo>
                    <a:lnTo>
                      <a:pt x="95" y="141"/>
                    </a:lnTo>
                    <a:lnTo>
                      <a:pt x="87" y="108"/>
                    </a:lnTo>
                    <a:lnTo>
                      <a:pt x="95" y="68"/>
                    </a:lnTo>
                    <a:lnTo>
                      <a:pt x="113" y="41"/>
                    </a:lnTo>
                    <a:lnTo>
                      <a:pt x="143" y="14"/>
                    </a:lnTo>
                    <a:lnTo>
                      <a:pt x="184" y="5"/>
                    </a:lnTo>
                    <a:lnTo>
                      <a:pt x="229" y="0"/>
                    </a:lnTo>
                    <a:lnTo>
                      <a:pt x="279" y="11"/>
                    </a:lnTo>
                    <a:lnTo>
                      <a:pt x="324" y="27"/>
                    </a:lnTo>
                    <a:lnTo>
                      <a:pt x="357" y="52"/>
                    </a:lnTo>
                    <a:lnTo>
                      <a:pt x="389" y="82"/>
                    </a:lnTo>
                    <a:lnTo>
                      <a:pt x="421" y="128"/>
                    </a:lnTo>
                    <a:lnTo>
                      <a:pt x="442" y="162"/>
                    </a:lnTo>
                    <a:lnTo>
                      <a:pt x="444" y="203"/>
                    </a:lnTo>
                    <a:lnTo>
                      <a:pt x="434" y="244"/>
                    </a:lnTo>
                    <a:lnTo>
                      <a:pt x="412" y="278"/>
                    </a:lnTo>
                    <a:lnTo>
                      <a:pt x="389" y="301"/>
                    </a:lnTo>
                    <a:lnTo>
                      <a:pt x="363" y="319"/>
                    </a:lnTo>
                    <a:lnTo>
                      <a:pt x="318" y="328"/>
                    </a:lnTo>
                    <a:lnTo>
                      <a:pt x="279" y="326"/>
                    </a:lnTo>
                    <a:lnTo>
                      <a:pt x="236" y="314"/>
                    </a:lnTo>
                    <a:lnTo>
                      <a:pt x="208" y="301"/>
                    </a:lnTo>
                    <a:lnTo>
                      <a:pt x="176" y="285"/>
                    </a:lnTo>
                    <a:lnTo>
                      <a:pt x="126" y="335"/>
                    </a:lnTo>
                    <a:lnTo>
                      <a:pt x="81" y="384"/>
                    </a:lnTo>
                    <a:lnTo>
                      <a:pt x="66" y="411"/>
                    </a:lnTo>
                    <a:lnTo>
                      <a:pt x="35" y="422"/>
                    </a:lnTo>
                    <a:lnTo>
                      <a:pt x="8" y="416"/>
                    </a:lnTo>
                    <a:lnTo>
                      <a:pt x="0" y="395"/>
                    </a:lnTo>
                    <a:lnTo>
                      <a:pt x="3" y="369"/>
                    </a:lnTo>
                    <a:lnTo>
                      <a:pt x="35" y="340"/>
                    </a:lnTo>
                    <a:lnTo>
                      <a:pt x="95" y="301"/>
                    </a:lnTo>
                    <a:lnTo>
                      <a:pt x="145" y="24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97" name="Freeform 49"/>
              <p:cNvSpPr>
                <a:spLocks/>
              </p:cNvSpPr>
              <p:nvPr/>
            </p:nvSpPr>
            <p:spPr bwMode="auto">
              <a:xfrm>
                <a:off x="3467" y="1676"/>
                <a:ext cx="370" cy="613"/>
              </a:xfrm>
              <a:custGeom>
                <a:avLst/>
                <a:gdLst/>
                <a:ahLst/>
                <a:cxnLst>
                  <a:cxn ang="0">
                    <a:pos x="32" y="21"/>
                  </a:cxn>
                  <a:cxn ang="0">
                    <a:pos x="63" y="6"/>
                  </a:cxn>
                  <a:cxn ang="0">
                    <a:pos x="95" y="0"/>
                  </a:cxn>
                  <a:cxn ang="0">
                    <a:pos x="132" y="0"/>
                  </a:cxn>
                  <a:cxn ang="0">
                    <a:pos x="180" y="13"/>
                  </a:cxn>
                  <a:cxn ang="0">
                    <a:pos x="220" y="36"/>
                  </a:cxn>
                  <a:cxn ang="0">
                    <a:pos x="259" y="71"/>
                  </a:cxn>
                  <a:cxn ang="0">
                    <a:pos x="290" y="115"/>
                  </a:cxn>
                  <a:cxn ang="0">
                    <a:pos x="317" y="163"/>
                  </a:cxn>
                  <a:cxn ang="0">
                    <a:pos x="345" y="224"/>
                  </a:cxn>
                  <a:cxn ang="0">
                    <a:pos x="362" y="278"/>
                  </a:cxn>
                  <a:cxn ang="0">
                    <a:pos x="370" y="341"/>
                  </a:cxn>
                  <a:cxn ang="0">
                    <a:pos x="370" y="405"/>
                  </a:cxn>
                  <a:cxn ang="0">
                    <a:pos x="365" y="457"/>
                  </a:cxn>
                  <a:cxn ang="0">
                    <a:pos x="354" y="504"/>
                  </a:cxn>
                  <a:cxn ang="0">
                    <a:pos x="338" y="545"/>
                  </a:cxn>
                  <a:cxn ang="0">
                    <a:pos x="302" y="574"/>
                  </a:cxn>
                  <a:cxn ang="0">
                    <a:pos x="275" y="597"/>
                  </a:cxn>
                  <a:cxn ang="0">
                    <a:pos x="220" y="613"/>
                  </a:cxn>
                  <a:cxn ang="0">
                    <a:pos x="167" y="608"/>
                  </a:cxn>
                  <a:cxn ang="0">
                    <a:pos x="135" y="592"/>
                  </a:cxn>
                  <a:cxn ang="0">
                    <a:pos x="108" y="550"/>
                  </a:cxn>
                  <a:cxn ang="0">
                    <a:pos x="85" y="506"/>
                  </a:cxn>
                  <a:cxn ang="0">
                    <a:pos x="72" y="450"/>
                  </a:cxn>
                  <a:cxn ang="0">
                    <a:pos x="85" y="379"/>
                  </a:cxn>
                  <a:cxn ang="0">
                    <a:pos x="100" y="333"/>
                  </a:cxn>
                  <a:cxn ang="0">
                    <a:pos x="108" y="288"/>
                  </a:cxn>
                  <a:cxn ang="0">
                    <a:pos x="103" y="249"/>
                  </a:cxn>
                  <a:cxn ang="0">
                    <a:pos x="87" y="211"/>
                  </a:cxn>
                  <a:cxn ang="0">
                    <a:pos x="55" y="179"/>
                  </a:cxn>
                  <a:cxn ang="0">
                    <a:pos x="30" y="161"/>
                  </a:cxn>
                  <a:cxn ang="0">
                    <a:pos x="8" y="133"/>
                  </a:cxn>
                  <a:cxn ang="0">
                    <a:pos x="0" y="99"/>
                  </a:cxn>
                  <a:cxn ang="0">
                    <a:pos x="0" y="71"/>
                  </a:cxn>
                  <a:cxn ang="0">
                    <a:pos x="13" y="44"/>
                  </a:cxn>
                  <a:cxn ang="0">
                    <a:pos x="32" y="21"/>
                  </a:cxn>
                </a:cxnLst>
                <a:rect l="0" t="0" r="r" b="b"/>
                <a:pathLst>
                  <a:path w="370" h="613">
                    <a:moveTo>
                      <a:pt x="32" y="21"/>
                    </a:moveTo>
                    <a:lnTo>
                      <a:pt x="63" y="6"/>
                    </a:lnTo>
                    <a:lnTo>
                      <a:pt x="95" y="0"/>
                    </a:lnTo>
                    <a:lnTo>
                      <a:pt x="132" y="0"/>
                    </a:lnTo>
                    <a:lnTo>
                      <a:pt x="180" y="13"/>
                    </a:lnTo>
                    <a:lnTo>
                      <a:pt x="220" y="36"/>
                    </a:lnTo>
                    <a:lnTo>
                      <a:pt x="259" y="71"/>
                    </a:lnTo>
                    <a:lnTo>
                      <a:pt x="290" y="115"/>
                    </a:lnTo>
                    <a:lnTo>
                      <a:pt x="317" y="163"/>
                    </a:lnTo>
                    <a:lnTo>
                      <a:pt x="345" y="224"/>
                    </a:lnTo>
                    <a:lnTo>
                      <a:pt x="362" y="278"/>
                    </a:lnTo>
                    <a:lnTo>
                      <a:pt x="370" y="341"/>
                    </a:lnTo>
                    <a:lnTo>
                      <a:pt x="370" y="405"/>
                    </a:lnTo>
                    <a:lnTo>
                      <a:pt x="365" y="457"/>
                    </a:lnTo>
                    <a:lnTo>
                      <a:pt x="354" y="504"/>
                    </a:lnTo>
                    <a:lnTo>
                      <a:pt x="338" y="545"/>
                    </a:lnTo>
                    <a:lnTo>
                      <a:pt x="302" y="574"/>
                    </a:lnTo>
                    <a:lnTo>
                      <a:pt x="275" y="597"/>
                    </a:lnTo>
                    <a:lnTo>
                      <a:pt x="220" y="613"/>
                    </a:lnTo>
                    <a:lnTo>
                      <a:pt x="167" y="608"/>
                    </a:lnTo>
                    <a:lnTo>
                      <a:pt x="135" y="592"/>
                    </a:lnTo>
                    <a:lnTo>
                      <a:pt x="108" y="550"/>
                    </a:lnTo>
                    <a:lnTo>
                      <a:pt x="85" y="506"/>
                    </a:lnTo>
                    <a:lnTo>
                      <a:pt x="72" y="450"/>
                    </a:lnTo>
                    <a:lnTo>
                      <a:pt x="85" y="379"/>
                    </a:lnTo>
                    <a:lnTo>
                      <a:pt x="100" y="333"/>
                    </a:lnTo>
                    <a:lnTo>
                      <a:pt x="108" y="288"/>
                    </a:lnTo>
                    <a:lnTo>
                      <a:pt x="103" y="249"/>
                    </a:lnTo>
                    <a:lnTo>
                      <a:pt x="87" y="211"/>
                    </a:lnTo>
                    <a:lnTo>
                      <a:pt x="55" y="179"/>
                    </a:lnTo>
                    <a:lnTo>
                      <a:pt x="30" y="161"/>
                    </a:lnTo>
                    <a:lnTo>
                      <a:pt x="8" y="133"/>
                    </a:lnTo>
                    <a:lnTo>
                      <a:pt x="0" y="99"/>
                    </a:lnTo>
                    <a:lnTo>
                      <a:pt x="0" y="71"/>
                    </a:lnTo>
                    <a:lnTo>
                      <a:pt x="13" y="44"/>
                    </a:lnTo>
                    <a:lnTo>
                      <a:pt x="32" y="2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98" name="Freeform 50"/>
              <p:cNvSpPr>
                <a:spLocks/>
              </p:cNvSpPr>
              <p:nvPr/>
            </p:nvSpPr>
            <p:spPr bwMode="auto">
              <a:xfrm>
                <a:off x="3258" y="1719"/>
                <a:ext cx="304" cy="595"/>
              </a:xfrm>
              <a:custGeom>
                <a:avLst/>
                <a:gdLst/>
                <a:ahLst/>
                <a:cxnLst>
                  <a:cxn ang="0">
                    <a:pos x="163" y="86"/>
                  </a:cxn>
                  <a:cxn ang="0">
                    <a:pos x="210" y="25"/>
                  </a:cxn>
                  <a:cxn ang="0">
                    <a:pos x="248" y="0"/>
                  </a:cxn>
                  <a:cxn ang="0">
                    <a:pos x="275" y="18"/>
                  </a:cxn>
                  <a:cxn ang="0">
                    <a:pos x="296" y="88"/>
                  </a:cxn>
                  <a:cxn ang="0">
                    <a:pos x="282" y="117"/>
                  </a:cxn>
                  <a:cxn ang="0">
                    <a:pos x="210" y="142"/>
                  </a:cxn>
                  <a:cxn ang="0">
                    <a:pos x="160" y="180"/>
                  </a:cxn>
                  <a:cxn ang="0">
                    <a:pos x="99" y="226"/>
                  </a:cxn>
                  <a:cxn ang="0">
                    <a:pos x="64" y="266"/>
                  </a:cxn>
                  <a:cxn ang="0">
                    <a:pos x="59" y="289"/>
                  </a:cxn>
                  <a:cxn ang="0">
                    <a:pos x="74" y="312"/>
                  </a:cxn>
                  <a:cxn ang="0">
                    <a:pos x="91" y="335"/>
                  </a:cxn>
                  <a:cxn ang="0">
                    <a:pos x="153" y="377"/>
                  </a:cxn>
                  <a:cxn ang="0">
                    <a:pos x="210" y="408"/>
                  </a:cxn>
                  <a:cxn ang="0">
                    <a:pos x="264" y="421"/>
                  </a:cxn>
                  <a:cxn ang="0">
                    <a:pos x="289" y="416"/>
                  </a:cxn>
                  <a:cxn ang="0">
                    <a:pos x="299" y="423"/>
                  </a:cxn>
                  <a:cxn ang="0">
                    <a:pos x="304" y="444"/>
                  </a:cxn>
                  <a:cxn ang="0">
                    <a:pos x="267" y="476"/>
                  </a:cxn>
                  <a:cxn ang="0">
                    <a:pos x="240" y="509"/>
                  </a:cxn>
                  <a:cxn ang="0">
                    <a:pos x="232" y="549"/>
                  </a:cxn>
                  <a:cxn ang="0">
                    <a:pos x="227" y="585"/>
                  </a:cxn>
                  <a:cxn ang="0">
                    <a:pos x="203" y="595"/>
                  </a:cxn>
                  <a:cxn ang="0">
                    <a:pos x="183" y="585"/>
                  </a:cxn>
                  <a:cxn ang="0">
                    <a:pos x="187" y="540"/>
                  </a:cxn>
                  <a:cxn ang="0">
                    <a:pos x="203" y="491"/>
                  </a:cxn>
                  <a:cxn ang="0">
                    <a:pos x="232" y="448"/>
                  </a:cxn>
                  <a:cxn ang="0">
                    <a:pos x="171" y="431"/>
                  </a:cxn>
                  <a:cxn ang="0">
                    <a:pos x="104" y="405"/>
                  </a:cxn>
                  <a:cxn ang="0">
                    <a:pos x="47" y="369"/>
                  </a:cxn>
                  <a:cxn ang="0">
                    <a:pos x="19" y="337"/>
                  </a:cxn>
                  <a:cxn ang="0">
                    <a:pos x="0" y="291"/>
                  </a:cxn>
                  <a:cxn ang="0">
                    <a:pos x="0" y="266"/>
                  </a:cxn>
                  <a:cxn ang="0">
                    <a:pos x="15" y="226"/>
                  </a:cxn>
                  <a:cxn ang="0">
                    <a:pos x="56" y="187"/>
                  </a:cxn>
                  <a:cxn ang="0">
                    <a:pos x="112" y="140"/>
                  </a:cxn>
                  <a:cxn ang="0">
                    <a:pos x="163" y="86"/>
                  </a:cxn>
                </a:cxnLst>
                <a:rect l="0" t="0" r="r" b="b"/>
                <a:pathLst>
                  <a:path w="304" h="595">
                    <a:moveTo>
                      <a:pt x="163" y="86"/>
                    </a:moveTo>
                    <a:lnTo>
                      <a:pt x="210" y="25"/>
                    </a:lnTo>
                    <a:lnTo>
                      <a:pt x="248" y="0"/>
                    </a:lnTo>
                    <a:lnTo>
                      <a:pt x="275" y="18"/>
                    </a:lnTo>
                    <a:lnTo>
                      <a:pt x="296" y="88"/>
                    </a:lnTo>
                    <a:lnTo>
                      <a:pt x="282" y="117"/>
                    </a:lnTo>
                    <a:lnTo>
                      <a:pt x="210" y="142"/>
                    </a:lnTo>
                    <a:lnTo>
                      <a:pt x="160" y="180"/>
                    </a:lnTo>
                    <a:lnTo>
                      <a:pt x="99" y="226"/>
                    </a:lnTo>
                    <a:lnTo>
                      <a:pt x="64" y="266"/>
                    </a:lnTo>
                    <a:lnTo>
                      <a:pt x="59" y="289"/>
                    </a:lnTo>
                    <a:lnTo>
                      <a:pt x="74" y="312"/>
                    </a:lnTo>
                    <a:lnTo>
                      <a:pt x="91" y="335"/>
                    </a:lnTo>
                    <a:lnTo>
                      <a:pt x="153" y="377"/>
                    </a:lnTo>
                    <a:lnTo>
                      <a:pt x="210" y="408"/>
                    </a:lnTo>
                    <a:lnTo>
                      <a:pt x="264" y="421"/>
                    </a:lnTo>
                    <a:lnTo>
                      <a:pt x="289" y="416"/>
                    </a:lnTo>
                    <a:lnTo>
                      <a:pt x="299" y="423"/>
                    </a:lnTo>
                    <a:lnTo>
                      <a:pt x="304" y="444"/>
                    </a:lnTo>
                    <a:lnTo>
                      <a:pt x="267" y="476"/>
                    </a:lnTo>
                    <a:lnTo>
                      <a:pt x="240" y="509"/>
                    </a:lnTo>
                    <a:lnTo>
                      <a:pt x="232" y="549"/>
                    </a:lnTo>
                    <a:lnTo>
                      <a:pt x="227" y="585"/>
                    </a:lnTo>
                    <a:lnTo>
                      <a:pt x="203" y="595"/>
                    </a:lnTo>
                    <a:lnTo>
                      <a:pt x="183" y="585"/>
                    </a:lnTo>
                    <a:lnTo>
                      <a:pt x="187" y="540"/>
                    </a:lnTo>
                    <a:lnTo>
                      <a:pt x="203" y="491"/>
                    </a:lnTo>
                    <a:lnTo>
                      <a:pt x="232" y="448"/>
                    </a:lnTo>
                    <a:lnTo>
                      <a:pt x="171" y="431"/>
                    </a:lnTo>
                    <a:lnTo>
                      <a:pt x="104" y="405"/>
                    </a:lnTo>
                    <a:lnTo>
                      <a:pt x="47" y="369"/>
                    </a:lnTo>
                    <a:lnTo>
                      <a:pt x="19" y="337"/>
                    </a:lnTo>
                    <a:lnTo>
                      <a:pt x="0" y="291"/>
                    </a:lnTo>
                    <a:lnTo>
                      <a:pt x="0" y="266"/>
                    </a:lnTo>
                    <a:lnTo>
                      <a:pt x="15" y="226"/>
                    </a:lnTo>
                    <a:lnTo>
                      <a:pt x="56" y="187"/>
                    </a:lnTo>
                    <a:lnTo>
                      <a:pt x="112" y="140"/>
                    </a:lnTo>
                    <a:lnTo>
                      <a:pt x="163" y="8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99" name="Freeform 51"/>
              <p:cNvSpPr>
                <a:spLocks/>
              </p:cNvSpPr>
              <p:nvPr/>
            </p:nvSpPr>
            <p:spPr bwMode="auto">
              <a:xfrm>
                <a:off x="3418" y="1244"/>
                <a:ext cx="511" cy="522"/>
              </a:xfrm>
              <a:custGeom>
                <a:avLst/>
                <a:gdLst/>
                <a:ahLst/>
                <a:cxnLst>
                  <a:cxn ang="0">
                    <a:pos x="221" y="459"/>
                  </a:cxn>
                  <a:cxn ang="0">
                    <a:pos x="271" y="452"/>
                  </a:cxn>
                  <a:cxn ang="0">
                    <a:pos x="340" y="434"/>
                  </a:cxn>
                  <a:cxn ang="0">
                    <a:pos x="364" y="425"/>
                  </a:cxn>
                  <a:cxn ang="0">
                    <a:pos x="405" y="393"/>
                  </a:cxn>
                  <a:cxn ang="0">
                    <a:pos x="439" y="343"/>
                  </a:cxn>
                  <a:cxn ang="0">
                    <a:pos x="450" y="316"/>
                  </a:cxn>
                  <a:cxn ang="0">
                    <a:pos x="450" y="282"/>
                  </a:cxn>
                  <a:cxn ang="0">
                    <a:pos x="391" y="246"/>
                  </a:cxn>
                  <a:cxn ang="0">
                    <a:pos x="290" y="200"/>
                  </a:cxn>
                  <a:cxn ang="0">
                    <a:pos x="226" y="192"/>
                  </a:cxn>
                  <a:cxn ang="0">
                    <a:pos x="184" y="199"/>
                  </a:cxn>
                  <a:cxn ang="0">
                    <a:pos x="151" y="214"/>
                  </a:cxn>
                  <a:cxn ang="0">
                    <a:pos x="129" y="221"/>
                  </a:cxn>
                  <a:cxn ang="0">
                    <a:pos x="107" y="207"/>
                  </a:cxn>
                  <a:cxn ang="0">
                    <a:pos x="100" y="186"/>
                  </a:cxn>
                  <a:cxn ang="0">
                    <a:pos x="134" y="162"/>
                  </a:cxn>
                  <a:cxn ang="0">
                    <a:pos x="165" y="159"/>
                  </a:cxn>
                  <a:cxn ang="0">
                    <a:pos x="190" y="153"/>
                  </a:cxn>
                  <a:cxn ang="0">
                    <a:pos x="198" y="140"/>
                  </a:cxn>
                  <a:cxn ang="0">
                    <a:pos x="190" y="97"/>
                  </a:cxn>
                  <a:cxn ang="0">
                    <a:pos x="157" y="69"/>
                  </a:cxn>
                  <a:cxn ang="0">
                    <a:pos x="121" y="56"/>
                  </a:cxn>
                  <a:cxn ang="0">
                    <a:pos x="79" y="58"/>
                  </a:cxn>
                  <a:cxn ang="0">
                    <a:pos x="57" y="69"/>
                  </a:cxn>
                  <a:cxn ang="0">
                    <a:pos x="48" y="91"/>
                  </a:cxn>
                  <a:cxn ang="0">
                    <a:pos x="50" y="114"/>
                  </a:cxn>
                  <a:cxn ang="0">
                    <a:pos x="62" y="129"/>
                  </a:cxn>
                  <a:cxn ang="0">
                    <a:pos x="50" y="142"/>
                  </a:cxn>
                  <a:cxn ang="0">
                    <a:pos x="26" y="146"/>
                  </a:cxn>
                  <a:cxn ang="0">
                    <a:pos x="5" y="127"/>
                  </a:cxn>
                  <a:cxn ang="0">
                    <a:pos x="0" y="97"/>
                  </a:cxn>
                  <a:cxn ang="0">
                    <a:pos x="12" y="56"/>
                  </a:cxn>
                  <a:cxn ang="0">
                    <a:pos x="36" y="38"/>
                  </a:cxn>
                  <a:cxn ang="0">
                    <a:pos x="57" y="17"/>
                  </a:cxn>
                  <a:cxn ang="0">
                    <a:pos x="98" y="6"/>
                  </a:cxn>
                  <a:cxn ang="0">
                    <a:pos x="134" y="0"/>
                  </a:cxn>
                  <a:cxn ang="0">
                    <a:pos x="151" y="0"/>
                  </a:cxn>
                  <a:cxn ang="0">
                    <a:pos x="179" y="24"/>
                  </a:cxn>
                  <a:cxn ang="0">
                    <a:pos x="204" y="51"/>
                  </a:cxn>
                  <a:cxn ang="0">
                    <a:pos x="248" y="101"/>
                  </a:cxn>
                  <a:cxn ang="0">
                    <a:pos x="285" y="149"/>
                  </a:cxn>
                  <a:cxn ang="0">
                    <a:pos x="343" y="181"/>
                  </a:cxn>
                  <a:cxn ang="0">
                    <a:pos x="400" y="207"/>
                  </a:cxn>
                  <a:cxn ang="0">
                    <a:pos x="464" y="237"/>
                  </a:cxn>
                  <a:cxn ang="0">
                    <a:pos x="500" y="250"/>
                  </a:cxn>
                  <a:cxn ang="0">
                    <a:pos x="511" y="266"/>
                  </a:cxn>
                  <a:cxn ang="0">
                    <a:pos x="506" y="322"/>
                  </a:cxn>
                  <a:cxn ang="0">
                    <a:pos x="489" y="373"/>
                  </a:cxn>
                  <a:cxn ang="0">
                    <a:pos x="461" y="412"/>
                  </a:cxn>
                  <a:cxn ang="0">
                    <a:pos x="414" y="459"/>
                  </a:cxn>
                  <a:cxn ang="0">
                    <a:pos x="347" y="497"/>
                  </a:cxn>
                  <a:cxn ang="0">
                    <a:pos x="257" y="522"/>
                  </a:cxn>
                  <a:cxn ang="0">
                    <a:pos x="215" y="518"/>
                  </a:cxn>
                  <a:cxn ang="0">
                    <a:pos x="184" y="497"/>
                  </a:cxn>
                  <a:cxn ang="0">
                    <a:pos x="179" y="471"/>
                  </a:cxn>
                  <a:cxn ang="0">
                    <a:pos x="221" y="459"/>
                  </a:cxn>
                </a:cxnLst>
                <a:rect l="0" t="0" r="r" b="b"/>
                <a:pathLst>
                  <a:path w="511" h="522">
                    <a:moveTo>
                      <a:pt x="221" y="459"/>
                    </a:moveTo>
                    <a:lnTo>
                      <a:pt x="271" y="452"/>
                    </a:lnTo>
                    <a:lnTo>
                      <a:pt x="340" y="434"/>
                    </a:lnTo>
                    <a:lnTo>
                      <a:pt x="364" y="425"/>
                    </a:lnTo>
                    <a:lnTo>
                      <a:pt x="405" y="393"/>
                    </a:lnTo>
                    <a:lnTo>
                      <a:pt x="439" y="343"/>
                    </a:lnTo>
                    <a:lnTo>
                      <a:pt x="450" y="316"/>
                    </a:lnTo>
                    <a:lnTo>
                      <a:pt x="450" y="282"/>
                    </a:lnTo>
                    <a:lnTo>
                      <a:pt x="391" y="246"/>
                    </a:lnTo>
                    <a:lnTo>
                      <a:pt x="290" y="200"/>
                    </a:lnTo>
                    <a:lnTo>
                      <a:pt x="226" y="192"/>
                    </a:lnTo>
                    <a:lnTo>
                      <a:pt x="184" y="199"/>
                    </a:lnTo>
                    <a:lnTo>
                      <a:pt x="151" y="214"/>
                    </a:lnTo>
                    <a:lnTo>
                      <a:pt x="129" y="221"/>
                    </a:lnTo>
                    <a:lnTo>
                      <a:pt x="107" y="207"/>
                    </a:lnTo>
                    <a:lnTo>
                      <a:pt x="100" y="186"/>
                    </a:lnTo>
                    <a:lnTo>
                      <a:pt x="134" y="162"/>
                    </a:lnTo>
                    <a:lnTo>
                      <a:pt x="165" y="159"/>
                    </a:lnTo>
                    <a:lnTo>
                      <a:pt x="190" y="153"/>
                    </a:lnTo>
                    <a:lnTo>
                      <a:pt x="198" y="140"/>
                    </a:lnTo>
                    <a:lnTo>
                      <a:pt x="190" y="97"/>
                    </a:lnTo>
                    <a:lnTo>
                      <a:pt x="157" y="69"/>
                    </a:lnTo>
                    <a:lnTo>
                      <a:pt x="121" y="56"/>
                    </a:lnTo>
                    <a:lnTo>
                      <a:pt x="79" y="58"/>
                    </a:lnTo>
                    <a:lnTo>
                      <a:pt x="57" y="69"/>
                    </a:lnTo>
                    <a:lnTo>
                      <a:pt x="48" y="91"/>
                    </a:lnTo>
                    <a:lnTo>
                      <a:pt x="50" y="114"/>
                    </a:lnTo>
                    <a:lnTo>
                      <a:pt x="62" y="129"/>
                    </a:lnTo>
                    <a:lnTo>
                      <a:pt x="50" y="142"/>
                    </a:lnTo>
                    <a:lnTo>
                      <a:pt x="26" y="146"/>
                    </a:lnTo>
                    <a:lnTo>
                      <a:pt x="5" y="127"/>
                    </a:lnTo>
                    <a:lnTo>
                      <a:pt x="0" y="97"/>
                    </a:lnTo>
                    <a:lnTo>
                      <a:pt x="12" y="56"/>
                    </a:lnTo>
                    <a:lnTo>
                      <a:pt x="36" y="38"/>
                    </a:lnTo>
                    <a:lnTo>
                      <a:pt x="57" y="17"/>
                    </a:lnTo>
                    <a:lnTo>
                      <a:pt x="98" y="6"/>
                    </a:lnTo>
                    <a:lnTo>
                      <a:pt x="134" y="0"/>
                    </a:lnTo>
                    <a:lnTo>
                      <a:pt x="151" y="0"/>
                    </a:lnTo>
                    <a:lnTo>
                      <a:pt x="179" y="24"/>
                    </a:lnTo>
                    <a:lnTo>
                      <a:pt x="204" y="51"/>
                    </a:lnTo>
                    <a:lnTo>
                      <a:pt x="248" y="101"/>
                    </a:lnTo>
                    <a:lnTo>
                      <a:pt x="285" y="149"/>
                    </a:lnTo>
                    <a:lnTo>
                      <a:pt x="343" y="181"/>
                    </a:lnTo>
                    <a:lnTo>
                      <a:pt x="400" y="207"/>
                    </a:lnTo>
                    <a:lnTo>
                      <a:pt x="464" y="237"/>
                    </a:lnTo>
                    <a:lnTo>
                      <a:pt x="500" y="250"/>
                    </a:lnTo>
                    <a:lnTo>
                      <a:pt x="511" y="266"/>
                    </a:lnTo>
                    <a:lnTo>
                      <a:pt x="506" y="322"/>
                    </a:lnTo>
                    <a:lnTo>
                      <a:pt x="489" y="373"/>
                    </a:lnTo>
                    <a:lnTo>
                      <a:pt x="461" y="412"/>
                    </a:lnTo>
                    <a:lnTo>
                      <a:pt x="414" y="459"/>
                    </a:lnTo>
                    <a:lnTo>
                      <a:pt x="347" y="497"/>
                    </a:lnTo>
                    <a:lnTo>
                      <a:pt x="257" y="522"/>
                    </a:lnTo>
                    <a:lnTo>
                      <a:pt x="215" y="518"/>
                    </a:lnTo>
                    <a:lnTo>
                      <a:pt x="184" y="497"/>
                    </a:lnTo>
                    <a:lnTo>
                      <a:pt x="179" y="471"/>
                    </a:lnTo>
                    <a:lnTo>
                      <a:pt x="221" y="45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100" name="Freeform 52"/>
              <p:cNvSpPr>
                <a:spLocks/>
              </p:cNvSpPr>
              <p:nvPr/>
            </p:nvSpPr>
            <p:spPr bwMode="auto">
              <a:xfrm>
                <a:off x="3681" y="2178"/>
                <a:ext cx="291" cy="683"/>
              </a:xfrm>
              <a:custGeom>
                <a:avLst/>
                <a:gdLst/>
                <a:ahLst/>
                <a:cxnLst>
                  <a:cxn ang="0">
                    <a:pos x="8" y="63"/>
                  </a:cxn>
                  <a:cxn ang="0">
                    <a:pos x="0" y="34"/>
                  </a:cxn>
                  <a:cxn ang="0">
                    <a:pos x="30" y="0"/>
                  </a:cxn>
                  <a:cxn ang="0">
                    <a:pos x="69" y="3"/>
                  </a:cxn>
                  <a:cxn ang="0">
                    <a:pos x="95" y="16"/>
                  </a:cxn>
                  <a:cxn ang="0">
                    <a:pos x="128" y="58"/>
                  </a:cxn>
                  <a:cxn ang="0">
                    <a:pos x="151" y="143"/>
                  </a:cxn>
                  <a:cxn ang="0">
                    <a:pos x="183" y="219"/>
                  </a:cxn>
                  <a:cxn ang="0">
                    <a:pos x="211" y="289"/>
                  </a:cxn>
                  <a:cxn ang="0">
                    <a:pos x="211" y="328"/>
                  </a:cxn>
                  <a:cxn ang="0">
                    <a:pos x="211" y="358"/>
                  </a:cxn>
                  <a:cxn ang="0">
                    <a:pos x="196" y="397"/>
                  </a:cxn>
                  <a:cxn ang="0">
                    <a:pos x="156" y="475"/>
                  </a:cxn>
                  <a:cxn ang="0">
                    <a:pos x="133" y="543"/>
                  </a:cxn>
                  <a:cxn ang="0">
                    <a:pos x="125" y="569"/>
                  </a:cxn>
                  <a:cxn ang="0">
                    <a:pos x="143" y="590"/>
                  </a:cxn>
                  <a:cxn ang="0">
                    <a:pos x="196" y="605"/>
                  </a:cxn>
                  <a:cxn ang="0">
                    <a:pos x="261" y="620"/>
                  </a:cxn>
                  <a:cxn ang="0">
                    <a:pos x="291" y="637"/>
                  </a:cxn>
                  <a:cxn ang="0">
                    <a:pos x="261" y="663"/>
                  </a:cxn>
                  <a:cxn ang="0">
                    <a:pos x="203" y="683"/>
                  </a:cxn>
                  <a:cxn ang="0">
                    <a:pos x="175" y="676"/>
                  </a:cxn>
                  <a:cxn ang="0">
                    <a:pos x="151" y="645"/>
                  </a:cxn>
                  <a:cxn ang="0">
                    <a:pos x="111" y="620"/>
                  </a:cxn>
                  <a:cxn ang="0">
                    <a:pos x="77" y="620"/>
                  </a:cxn>
                  <a:cxn ang="0">
                    <a:pos x="56" y="615"/>
                  </a:cxn>
                  <a:cxn ang="0">
                    <a:pos x="45" y="590"/>
                  </a:cxn>
                  <a:cxn ang="0">
                    <a:pos x="61" y="561"/>
                  </a:cxn>
                  <a:cxn ang="0">
                    <a:pos x="88" y="523"/>
                  </a:cxn>
                  <a:cxn ang="0">
                    <a:pos x="111" y="491"/>
                  </a:cxn>
                  <a:cxn ang="0">
                    <a:pos x="140" y="414"/>
                  </a:cxn>
                  <a:cxn ang="0">
                    <a:pos x="151" y="366"/>
                  </a:cxn>
                  <a:cxn ang="0">
                    <a:pos x="156" y="328"/>
                  </a:cxn>
                  <a:cxn ang="0">
                    <a:pos x="148" y="289"/>
                  </a:cxn>
                  <a:cxn ang="0">
                    <a:pos x="125" y="244"/>
                  </a:cxn>
                  <a:cxn ang="0">
                    <a:pos x="85" y="203"/>
                  </a:cxn>
                  <a:cxn ang="0">
                    <a:pos x="45" y="135"/>
                  </a:cxn>
                  <a:cxn ang="0">
                    <a:pos x="8" y="63"/>
                  </a:cxn>
                </a:cxnLst>
                <a:rect l="0" t="0" r="r" b="b"/>
                <a:pathLst>
                  <a:path w="291" h="683">
                    <a:moveTo>
                      <a:pt x="8" y="63"/>
                    </a:moveTo>
                    <a:lnTo>
                      <a:pt x="0" y="34"/>
                    </a:lnTo>
                    <a:lnTo>
                      <a:pt x="30" y="0"/>
                    </a:lnTo>
                    <a:lnTo>
                      <a:pt x="69" y="3"/>
                    </a:lnTo>
                    <a:lnTo>
                      <a:pt x="95" y="16"/>
                    </a:lnTo>
                    <a:lnTo>
                      <a:pt x="128" y="58"/>
                    </a:lnTo>
                    <a:lnTo>
                      <a:pt x="151" y="143"/>
                    </a:lnTo>
                    <a:lnTo>
                      <a:pt x="183" y="219"/>
                    </a:lnTo>
                    <a:lnTo>
                      <a:pt x="211" y="289"/>
                    </a:lnTo>
                    <a:lnTo>
                      <a:pt x="211" y="328"/>
                    </a:lnTo>
                    <a:lnTo>
                      <a:pt x="211" y="358"/>
                    </a:lnTo>
                    <a:lnTo>
                      <a:pt x="196" y="397"/>
                    </a:lnTo>
                    <a:lnTo>
                      <a:pt x="156" y="475"/>
                    </a:lnTo>
                    <a:lnTo>
                      <a:pt x="133" y="543"/>
                    </a:lnTo>
                    <a:lnTo>
                      <a:pt x="125" y="569"/>
                    </a:lnTo>
                    <a:lnTo>
                      <a:pt x="143" y="590"/>
                    </a:lnTo>
                    <a:lnTo>
                      <a:pt x="196" y="605"/>
                    </a:lnTo>
                    <a:lnTo>
                      <a:pt x="261" y="620"/>
                    </a:lnTo>
                    <a:lnTo>
                      <a:pt x="291" y="637"/>
                    </a:lnTo>
                    <a:lnTo>
                      <a:pt x="261" y="663"/>
                    </a:lnTo>
                    <a:lnTo>
                      <a:pt x="203" y="683"/>
                    </a:lnTo>
                    <a:lnTo>
                      <a:pt x="175" y="676"/>
                    </a:lnTo>
                    <a:lnTo>
                      <a:pt x="151" y="645"/>
                    </a:lnTo>
                    <a:lnTo>
                      <a:pt x="111" y="620"/>
                    </a:lnTo>
                    <a:lnTo>
                      <a:pt x="77" y="620"/>
                    </a:lnTo>
                    <a:lnTo>
                      <a:pt x="56" y="615"/>
                    </a:lnTo>
                    <a:lnTo>
                      <a:pt x="45" y="590"/>
                    </a:lnTo>
                    <a:lnTo>
                      <a:pt x="61" y="561"/>
                    </a:lnTo>
                    <a:lnTo>
                      <a:pt x="88" y="523"/>
                    </a:lnTo>
                    <a:lnTo>
                      <a:pt x="111" y="491"/>
                    </a:lnTo>
                    <a:lnTo>
                      <a:pt x="140" y="414"/>
                    </a:lnTo>
                    <a:lnTo>
                      <a:pt x="151" y="366"/>
                    </a:lnTo>
                    <a:lnTo>
                      <a:pt x="156" y="328"/>
                    </a:lnTo>
                    <a:lnTo>
                      <a:pt x="148" y="289"/>
                    </a:lnTo>
                    <a:lnTo>
                      <a:pt x="125" y="244"/>
                    </a:lnTo>
                    <a:lnTo>
                      <a:pt x="85" y="203"/>
                    </a:lnTo>
                    <a:lnTo>
                      <a:pt x="45" y="135"/>
                    </a:lnTo>
                    <a:lnTo>
                      <a:pt x="8" y="6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101" name="Freeform 53"/>
              <p:cNvSpPr>
                <a:spLocks/>
              </p:cNvSpPr>
              <p:nvPr/>
            </p:nvSpPr>
            <p:spPr bwMode="auto">
              <a:xfrm>
                <a:off x="3490" y="2186"/>
                <a:ext cx="204" cy="712"/>
              </a:xfrm>
              <a:custGeom>
                <a:avLst/>
                <a:gdLst/>
                <a:ahLst/>
                <a:cxnLst>
                  <a:cxn ang="0">
                    <a:pos x="81" y="176"/>
                  </a:cxn>
                  <a:cxn ang="0">
                    <a:pos x="105" y="78"/>
                  </a:cxn>
                  <a:cxn ang="0">
                    <a:pos x="121" y="15"/>
                  </a:cxn>
                  <a:cxn ang="0">
                    <a:pos x="148" y="0"/>
                  </a:cxn>
                  <a:cxn ang="0">
                    <a:pos x="185" y="5"/>
                  </a:cxn>
                  <a:cxn ang="0">
                    <a:pos x="204" y="44"/>
                  </a:cxn>
                  <a:cxn ang="0">
                    <a:pos x="188" y="91"/>
                  </a:cxn>
                  <a:cxn ang="0">
                    <a:pos x="170" y="176"/>
                  </a:cxn>
                  <a:cxn ang="0">
                    <a:pos x="145" y="272"/>
                  </a:cxn>
                  <a:cxn ang="0">
                    <a:pos x="138" y="339"/>
                  </a:cxn>
                  <a:cxn ang="0">
                    <a:pos x="138" y="433"/>
                  </a:cxn>
                  <a:cxn ang="0">
                    <a:pos x="148" y="511"/>
                  </a:cxn>
                  <a:cxn ang="0">
                    <a:pos x="156" y="585"/>
                  </a:cxn>
                  <a:cxn ang="0">
                    <a:pos x="165" y="608"/>
                  </a:cxn>
                  <a:cxn ang="0">
                    <a:pos x="153" y="624"/>
                  </a:cxn>
                  <a:cxn ang="0">
                    <a:pos x="121" y="639"/>
                  </a:cxn>
                  <a:cxn ang="0">
                    <a:pos x="91" y="674"/>
                  </a:cxn>
                  <a:cxn ang="0">
                    <a:pos x="76" y="710"/>
                  </a:cxn>
                  <a:cxn ang="0">
                    <a:pos x="49" y="712"/>
                  </a:cxn>
                  <a:cxn ang="0">
                    <a:pos x="0" y="689"/>
                  </a:cxn>
                  <a:cxn ang="0">
                    <a:pos x="8" y="666"/>
                  </a:cxn>
                  <a:cxn ang="0">
                    <a:pos x="35" y="648"/>
                  </a:cxn>
                  <a:cxn ang="0">
                    <a:pos x="84" y="608"/>
                  </a:cxn>
                  <a:cxn ang="0">
                    <a:pos x="108" y="588"/>
                  </a:cxn>
                  <a:cxn ang="0">
                    <a:pos x="121" y="562"/>
                  </a:cxn>
                  <a:cxn ang="0">
                    <a:pos x="121" y="511"/>
                  </a:cxn>
                  <a:cxn ang="0">
                    <a:pos x="105" y="430"/>
                  </a:cxn>
                  <a:cxn ang="0">
                    <a:pos x="89" y="358"/>
                  </a:cxn>
                  <a:cxn ang="0">
                    <a:pos x="81" y="293"/>
                  </a:cxn>
                  <a:cxn ang="0">
                    <a:pos x="76" y="241"/>
                  </a:cxn>
                  <a:cxn ang="0">
                    <a:pos x="81" y="176"/>
                  </a:cxn>
                </a:cxnLst>
                <a:rect l="0" t="0" r="r" b="b"/>
                <a:pathLst>
                  <a:path w="204" h="712">
                    <a:moveTo>
                      <a:pt x="81" y="176"/>
                    </a:moveTo>
                    <a:lnTo>
                      <a:pt x="105" y="78"/>
                    </a:lnTo>
                    <a:lnTo>
                      <a:pt x="121" y="15"/>
                    </a:lnTo>
                    <a:lnTo>
                      <a:pt x="148" y="0"/>
                    </a:lnTo>
                    <a:lnTo>
                      <a:pt x="185" y="5"/>
                    </a:lnTo>
                    <a:lnTo>
                      <a:pt x="204" y="44"/>
                    </a:lnTo>
                    <a:lnTo>
                      <a:pt x="188" y="91"/>
                    </a:lnTo>
                    <a:lnTo>
                      <a:pt x="170" y="176"/>
                    </a:lnTo>
                    <a:lnTo>
                      <a:pt x="145" y="272"/>
                    </a:lnTo>
                    <a:lnTo>
                      <a:pt x="138" y="339"/>
                    </a:lnTo>
                    <a:lnTo>
                      <a:pt x="138" y="433"/>
                    </a:lnTo>
                    <a:lnTo>
                      <a:pt x="148" y="511"/>
                    </a:lnTo>
                    <a:lnTo>
                      <a:pt x="156" y="585"/>
                    </a:lnTo>
                    <a:lnTo>
                      <a:pt x="165" y="608"/>
                    </a:lnTo>
                    <a:lnTo>
                      <a:pt x="153" y="624"/>
                    </a:lnTo>
                    <a:lnTo>
                      <a:pt x="121" y="639"/>
                    </a:lnTo>
                    <a:lnTo>
                      <a:pt x="91" y="674"/>
                    </a:lnTo>
                    <a:lnTo>
                      <a:pt x="76" y="710"/>
                    </a:lnTo>
                    <a:lnTo>
                      <a:pt x="49" y="712"/>
                    </a:lnTo>
                    <a:lnTo>
                      <a:pt x="0" y="689"/>
                    </a:lnTo>
                    <a:lnTo>
                      <a:pt x="8" y="666"/>
                    </a:lnTo>
                    <a:lnTo>
                      <a:pt x="35" y="648"/>
                    </a:lnTo>
                    <a:lnTo>
                      <a:pt x="84" y="608"/>
                    </a:lnTo>
                    <a:lnTo>
                      <a:pt x="108" y="588"/>
                    </a:lnTo>
                    <a:lnTo>
                      <a:pt x="121" y="562"/>
                    </a:lnTo>
                    <a:lnTo>
                      <a:pt x="121" y="511"/>
                    </a:lnTo>
                    <a:lnTo>
                      <a:pt x="105" y="430"/>
                    </a:lnTo>
                    <a:lnTo>
                      <a:pt x="89" y="358"/>
                    </a:lnTo>
                    <a:lnTo>
                      <a:pt x="81" y="293"/>
                    </a:lnTo>
                    <a:lnTo>
                      <a:pt x="76" y="241"/>
                    </a:lnTo>
                    <a:lnTo>
                      <a:pt x="81" y="1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5" name="Group 21"/>
            <p:cNvGrpSpPr>
              <a:grpSpLocks/>
            </p:cNvGrpSpPr>
            <p:nvPr/>
          </p:nvGrpSpPr>
          <p:grpSpPr bwMode="auto">
            <a:xfrm>
              <a:off x="3879" y="2276"/>
              <a:ext cx="1614" cy="1307"/>
              <a:chOff x="3879" y="2276"/>
              <a:chExt cx="1614" cy="1307"/>
            </a:xfrm>
          </p:grpSpPr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4195" y="2918"/>
                <a:ext cx="1056" cy="653"/>
              </a:xfrm>
              <a:custGeom>
                <a:avLst/>
                <a:gdLst/>
                <a:ahLst/>
                <a:cxnLst>
                  <a:cxn ang="0">
                    <a:pos x="0" y="143"/>
                  </a:cxn>
                  <a:cxn ang="0">
                    <a:pos x="2" y="404"/>
                  </a:cxn>
                  <a:cxn ang="0">
                    <a:pos x="121" y="498"/>
                  </a:cxn>
                  <a:cxn ang="0">
                    <a:pos x="239" y="559"/>
                  </a:cxn>
                  <a:cxn ang="0">
                    <a:pos x="425" y="653"/>
                  </a:cxn>
                  <a:cxn ang="0">
                    <a:pos x="643" y="509"/>
                  </a:cxn>
                  <a:cxn ang="0">
                    <a:pos x="879" y="328"/>
                  </a:cxn>
                  <a:cxn ang="0">
                    <a:pos x="1047" y="204"/>
                  </a:cxn>
                  <a:cxn ang="0">
                    <a:pos x="1056" y="0"/>
                  </a:cxn>
                  <a:cxn ang="0">
                    <a:pos x="936" y="75"/>
                  </a:cxn>
                  <a:cxn ang="0">
                    <a:pos x="818" y="158"/>
                  </a:cxn>
                  <a:cxn ang="0">
                    <a:pos x="683" y="260"/>
                  </a:cxn>
                  <a:cxn ang="0">
                    <a:pos x="430" y="124"/>
                  </a:cxn>
                  <a:cxn ang="0">
                    <a:pos x="331" y="169"/>
                  </a:cxn>
                  <a:cxn ang="0">
                    <a:pos x="160" y="235"/>
                  </a:cxn>
                  <a:cxn ang="0">
                    <a:pos x="0" y="143"/>
                  </a:cxn>
                </a:cxnLst>
                <a:rect l="0" t="0" r="r" b="b"/>
                <a:pathLst>
                  <a:path w="1056" h="653">
                    <a:moveTo>
                      <a:pt x="0" y="143"/>
                    </a:moveTo>
                    <a:lnTo>
                      <a:pt x="2" y="404"/>
                    </a:lnTo>
                    <a:lnTo>
                      <a:pt x="121" y="498"/>
                    </a:lnTo>
                    <a:lnTo>
                      <a:pt x="239" y="559"/>
                    </a:lnTo>
                    <a:lnTo>
                      <a:pt x="425" y="653"/>
                    </a:lnTo>
                    <a:lnTo>
                      <a:pt x="643" y="509"/>
                    </a:lnTo>
                    <a:lnTo>
                      <a:pt x="879" y="328"/>
                    </a:lnTo>
                    <a:lnTo>
                      <a:pt x="1047" y="204"/>
                    </a:lnTo>
                    <a:lnTo>
                      <a:pt x="1056" y="0"/>
                    </a:lnTo>
                    <a:lnTo>
                      <a:pt x="936" y="75"/>
                    </a:lnTo>
                    <a:lnTo>
                      <a:pt x="818" y="158"/>
                    </a:lnTo>
                    <a:lnTo>
                      <a:pt x="683" y="260"/>
                    </a:lnTo>
                    <a:lnTo>
                      <a:pt x="430" y="124"/>
                    </a:lnTo>
                    <a:lnTo>
                      <a:pt x="331" y="169"/>
                    </a:lnTo>
                    <a:lnTo>
                      <a:pt x="160" y="235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rgbClr val="AC824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6" name="Group 12"/>
              <p:cNvGrpSpPr>
                <a:grpSpLocks/>
              </p:cNvGrpSpPr>
              <p:nvPr/>
            </p:nvGrpSpPr>
            <p:grpSpPr bwMode="auto">
              <a:xfrm>
                <a:off x="3901" y="2294"/>
                <a:ext cx="1575" cy="883"/>
                <a:chOff x="3901" y="2294"/>
                <a:chExt cx="1575" cy="883"/>
              </a:xfrm>
            </p:grpSpPr>
            <p:sp>
              <p:nvSpPr>
                <p:cNvPr id="2055" name="Freeform 7"/>
                <p:cNvSpPr>
                  <a:spLocks/>
                </p:cNvSpPr>
                <p:nvPr/>
              </p:nvSpPr>
              <p:spPr bwMode="auto">
                <a:xfrm>
                  <a:off x="3901" y="2723"/>
                  <a:ext cx="738" cy="439"/>
                </a:xfrm>
                <a:custGeom>
                  <a:avLst/>
                  <a:gdLst/>
                  <a:ahLst/>
                  <a:cxnLst>
                    <a:cxn ang="0">
                      <a:pos x="282" y="0"/>
                    </a:cxn>
                    <a:cxn ang="0">
                      <a:pos x="0" y="179"/>
                    </a:cxn>
                    <a:cxn ang="0">
                      <a:pos x="172" y="265"/>
                    </a:cxn>
                    <a:cxn ang="0">
                      <a:pos x="314" y="333"/>
                    </a:cxn>
                    <a:cxn ang="0">
                      <a:pos x="461" y="439"/>
                    </a:cxn>
                    <a:cxn ang="0">
                      <a:pos x="738" y="308"/>
                    </a:cxn>
                    <a:cxn ang="0">
                      <a:pos x="554" y="205"/>
                    </a:cxn>
                    <a:cxn ang="0">
                      <a:pos x="407" y="102"/>
                    </a:cxn>
                    <a:cxn ang="0">
                      <a:pos x="282" y="0"/>
                    </a:cxn>
                  </a:cxnLst>
                  <a:rect l="0" t="0" r="r" b="b"/>
                  <a:pathLst>
                    <a:path w="738" h="439">
                      <a:moveTo>
                        <a:pt x="282" y="0"/>
                      </a:moveTo>
                      <a:lnTo>
                        <a:pt x="0" y="179"/>
                      </a:lnTo>
                      <a:lnTo>
                        <a:pt x="172" y="265"/>
                      </a:lnTo>
                      <a:lnTo>
                        <a:pt x="314" y="333"/>
                      </a:lnTo>
                      <a:lnTo>
                        <a:pt x="461" y="439"/>
                      </a:lnTo>
                      <a:lnTo>
                        <a:pt x="738" y="308"/>
                      </a:lnTo>
                      <a:lnTo>
                        <a:pt x="554" y="205"/>
                      </a:lnTo>
                      <a:lnTo>
                        <a:pt x="407" y="102"/>
                      </a:lnTo>
                      <a:lnTo>
                        <a:pt x="282" y="0"/>
                      </a:lnTo>
                      <a:close/>
                    </a:path>
                  </a:pathLst>
                </a:custGeom>
                <a:solidFill>
                  <a:srgbClr val="CAA87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2056" name="Freeform 8"/>
                <p:cNvSpPr>
                  <a:spLocks/>
                </p:cNvSpPr>
                <p:nvPr/>
              </p:nvSpPr>
              <p:spPr bwMode="auto">
                <a:xfrm>
                  <a:off x="4644" y="2644"/>
                  <a:ext cx="832" cy="533"/>
                </a:xfrm>
                <a:custGeom>
                  <a:avLst/>
                  <a:gdLst/>
                  <a:ahLst/>
                  <a:cxnLst>
                    <a:cxn ang="0">
                      <a:pos x="0" y="389"/>
                    </a:cxn>
                    <a:cxn ang="0">
                      <a:pos x="229" y="245"/>
                    </a:cxn>
                    <a:cxn ang="0">
                      <a:pos x="392" y="158"/>
                    </a:cxn>
                    <a:cxn ang="0">
                      <a:pos x="511" y="66"/>
                    </a:cxn>
                    <a:cxn ang="0">
                      <a:pos x="594" y="0"/>
                    </a:cxn>
                    <a:cxn ang="0">
                      <a:pos x="770" y="68"/>
                    </a:cxn>
                    <a:cxn ang="0">
                      <a:pos x="832" y="99"/>
                    </a:cxn>
                    <a:cxn ang="0">
                      <a:pos x="745" y="186"/>
                    </a:cxn>
                    <a:cxn ang="0">
                      <a:pos x="584" y="285"/>
                    </a:cxn>
                    <a:cxn ang="0">
                      <a:pos x="434" y="378"/>
                    </a:cxn>
                    <a:cxn ang="0">
                      <a:pos x="304" y="479"/>
                    </a:cxn>
                    <a:cxn ang="0">
                      <a:pos x="229" y="533"/>
                    </a:cxn>
                    <a:cxn ang="0">
                      <a:pos x="17" y="423"/>
                    </a:cxn>
                    <a:cxn ang="0">
                      <a:pos x="0" y="389"/>
                    </a:cxn>
                  </a:cxnLst>
                  <a:rect l="0" t="0" r="r" b="b"/>
                  <a:pathLst>
                    <a:path w="832" h="533">
                      <a:moveTo>
                        <a:pt x="0" y="389"/>
                      </a:moveTo>
                      <a:lnTo>
                        <a:pt x="229" y="245"/>
                      </a:lnTo>
                      <a:lnTo>
                        <a:pt x="392" y="158"/>
                      </a:lnTo>
                      <a:lnTo>
                        <a:pt x="511" y="66"/>
                      </a:lnTo>
                      <a:lnTo>
                        <a:pt x="594" y="0"/>
                      </a:lnTo>
                      <a:lnTo>
                        <a:pt x="770" y="68"/>
                      </a:lnTo>
                      <a:lnTo>
                        <a:pt x="832" y="99"/>
                      </a:lnTo>
                      <a:lnTo>
                        <a:pt x="745" y="186"/>
                      </a:lnTo>
                      <a:lnTo>
                        <a:pt x="584" y="285"/>
                      </a:lnTo>
                      <a:lnTo>
                        <a:pt x="434" y="378"/>
                      </a:lnTo>
                      <a:lnTo>
                        <a:pt x="304" y="479"/>
                      </a:lnTo>
                      <a:lnTo>
                        <a:pt x="229" y="533"/>
                      </a:lnTo>
                      <a:lnTo>
                        <a:pt x="17" y="423"/>
                      </a:lnTo>
                      <a:lnTo>
                        <a:pt x="0" y="389"/>
                      </a:lnTo>
                      <a:close/>
                    </a:path>
                  </a:pathLst>
                </a:custGeom>
                <a:solidFill>
                  <a:srgbClr val="CAA87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2057" name="Freeform 9"/>
                <p:cNvSpPr>
                  <a:spLocks/>
                </p:cNvSpPr>
                <p:nvPr/>
              </p:nvSpPr>
              <p:spPr bwMode="auto">
                <a:xfrm>
                  <a:off x="4023" y="2409"/>
                  <a:ext cx="862" cy="312"/>
                </a:xfrm>
                <a:custGeom>
                  <a:avLst/>
                  <a:gdLst/>
                  <a:ahLst/>
                  <a:cxnLst>
                    <a:cxn ang="0">
                      <a:pos x="169" y="312"/>
                    </a:cxn>
                    <a:cxn ang="0">
                      <a:pos x="412" y="192"/>
                    </a:cxn>
                    <a:cxn ang="0">
                      <a:pos x="634" y="93"/>
                    </a:cxn>
                    <a:cxn ang="0">
                      <a:pos x="862" y="9"/>
                    </a:cxn>
                    <a:cxn ang="0">
                      <a:pos x="626" y="0"/>
                    </a:cxn>
                    <a:cxn ang="0">
                      <a:pos x="507" y="49"/>
                    </a:cxn>
                    <a:cxn ang="0">
                      <a:pos x="287" y="118"/>
                    </a:cxn>
                    <a:cxn ang="0">
                      <a:pos x="158" y="171"/>
                    </a:cxn>
                    <a:cxn ang="0">
                      <a:pos x="0" y="266"/>
                    </a:cxn>
                    <a:cxn ang="0">
                      <a:pos x="169" y="312"/>
                    </a:cxn>
                  </a:cxnLst>
                  <a:rect l="0" t="0" r="r" b="b"/>
                  <a:pathLst>
                    <a:path w="862" h="312">
                      <a:moveTo>
                        <a:pt x="169" y="312"/>
                      </a:moveTo>
                      <a:lnTo>
                        <a:pt x="412" y="192"/>
                      </a:lnTo>
                      <a:lnTo>
                        <a:pt x="634" y="93"/>
                      </a:lnTo>
                      <a:lnTo>
                        <a:pt x="862" y="9"/>
                      </a:lnTo>
                      <a:lnTo>
                        <a:pt x="626" y="0"/>
                      </a:lnTo>
                      <a:lnTo>
                        <a:pt x="507" y="49"/>
                      </a:lnTo>
                      <a:lnTo>
                        <a:pt x="287" y="118"/>
                      </a:lnTo>
                      <a:lnTo>
                        <a:pt x="158" y="171"/>
                      </a:lnTo>
                      <a:lnTo>
                        <a:pt x="0" y="266"/>
                      </a:lnTo>
                      <a:lnTo>
                        <a:pt x="169" y="312"/>
                      </a:lnTo>
                      <a:close/>
                    </a:path>
                  </a:pathLst>
                </a:custGeom>
                <a:solidFill>
                  <a:srgbClr val="CAA87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2058" name="Freeform 10"/>
                <p:cNvSpPr>
                  <a:spLocks/>
                </p:cNvSpPr>
                <p:nvPr/>
              </p:nvSpPr>
              <p:spPr bwMode="auto">
                <a:xfrm>
                  <a:off x="4885" y="2294"/>
                  <a:ext cx="515" cy="366"/>
                </a:xfrm>
                <a:custGeom>
                  <a:avLst/>
                  <a:gdLst/>
                  <a:ahLst/>
                  <a:cxnLst>
                    <a:cxn ang="0">
                      <a:pos x="0" y="137"/>
                    </a:cxn>
                    <a:cxn ang="0">
                      <a:pos x="206" y="266"/>
                    </a:cxn>
                    <a:cxn ang="0">
                      <a:pos x="351" y="366"/>
                    </a:cxn>
                    <a:cxn ang="0">
                      <a:pos x="515" y="254"/>
                    </a:cxn>
                    <a:cxn ang="0">
                      <a:pos x="242" y="100"/>
                    </a:cxn>
                    <a:cxn ang="0">
                      <a:pos x="85" y="0"/>
                    </a:cxn>
                    <a:cxn ang="0">
                      <a:pos x="0" y="137"/>
                    </a:cxn>
                  </a:cxnLst>
                  <a:rect l="0" t="0" r="r" b="b"/>
                  <a:pathLst>
                    <a:path w="515" h="366">
                      <a:moveTo>
                        <a:pt x="0" y="137"/>
                      </a:moveTo>
                      <a:lnTo>
                        <a:pt x="206" y="266"/>
                      </a:lnTo>
                      <a:lnTo>
                        <a:pt x="351" y="366"/>
                      </a:lnTo>
                      <a:lnTo>
                        <a:pt x="515" y="254"/>
                      </a:lnTo>
                      <a:lnTo>
                        <a:pt x="242" y="100"/>
                      </a:lnTo>
                      <a:lnTo>
                        <a:pt x="85" y="0"/>
                      </a:lnTo>
                      <a:lnTo>
                        <a:pt x="0" y="137"/>
                      </a:lnTo>
                      <a:close/>
                    </a:path>
                  </a:pathLst>
                </a:custGeom>
                <a:solidFill>
                  <a:srgbClr val="CAA87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2059" name="Freeform 11"/>
                <p:cNvSpPr>
                  <a:spLocks/>
                </p:cNvSpPr>
                <p:nvPr/>
              </p:nvSpPr>
              <p:spPr bwMode="auto">
                <a:xfrm>
                  <a:off x="4172" y="2425"/>
                  <a:ext cx="1075" cy="613"/>
                </a:xfrm>
                <a:custGeom>
                  <a:avLst/>
                  <a:gdLst/>
                  <a:ahLst/>
                  <a:cxnLst>
                    <a:cxn ang="0">
                      <a:pos x="31" y="299"/>
                    </a:cxn>
                    <a:cxn ang="0">
                      <a:pos x="151" y="418"/>
                    </a:cxn>
                    <a:cxn ang="0">
                      <a:pos x="317" y="526"/>
                    </a:cxn>
                    <a:cxn ang="0">
                      <a:pos x="468" y="613"/>
                    </a:cxn>
                    <a:cxn ang="0">
                      <a:pos x="648" y="512"/>
                    </a:cxn>
                    <a:cxn ang="0">
                      <a:pos x="749" y="444"/>
                    </a:cxn>
                    <a:cxn ang="0">
                      <a:pos x="891" y="373"/>
                    </a:cxn>
                    <a:cxn ang="0">
                      <a:pos x="1075" y="214"/>
                    </a:cxn>
                    <a:cxn ang="0">
                      <a:pos x="789" y="54"/>
                    </a:cxn>
                    <a:cxn ang="0">
                      <a:pos x="697" y="0"/>
                    </a:cxn>
                    <a:cxn ang="0">
                      <a:pos x="396" y="113"/>
                    </a:cxn>
                    <a:cxn ang="0">
                      <a:pos x="177" y="206"/>
                    </a:cxn>
                    <a:cxn ang="0">
                      <a:pos x="0" y="296"/>
                    </a:cxn>
                    <a:cxn ang="0">
                      <a:pos x="31" y="299"/>
                    </a:cxn>
                  </a:cxnLst>
                  <a:rect l="0" t="0" r="r" b="b"/>
                  <a:pathLst>
                    <a:path w="1075" h="613">
                      <a:moveTo>
                        <a:pt x="31" y="299"/>
                      </a:moveTo>
                      <a:lnTo>
                        <a:pt x="151" y="418"/>
                      </a:lnTo>
                      <a:lnTo>
                        <a:pt x="317" y="526"/>
                      </a:lnTo>
                      <a:lnTo>
                        <a:pt x="468" y="613"/>
                      </a:lnTo>
                      <a:lnTo>
                        <a:pt x="648" y="512"/>
                      </a:lnTo>
                      <a:lnTo>
                        <a:pt x="749" y="444"/>
                      </a:lnTo>
                      <a:lnTo>
                        <a:pt x="891" y="373"/>
                      </a:lnTo>
                      <a:lnTo>
                        <a:pt x="1075" y="214"/>
                      </a:lnTo>
                      <a:lnTo>
                        <a:pt x="789" y="54"/>
                      </a:lnTo>
                      <a:lnTo>
                        <a:pt x="697" y="0"/>
                      </a:lnTo>
                      <a:lnTo>
                        <a:pt x="396" y="113"/>
                      </a:lnTo>
                      <a:lnTo>
                        <a:pt x="177" y="206"/>
                      </a:lnTo>
                      <a:lnTo>
                        <a:pt x="0" y="296"/>
                      </a:lnTo>
                      <a:lnTo>
                        <a:pt x="31" y="299"/>
                      </a:lnTo>
                      <a:close/>
                    </a:path>
                  </a:pathLst>
                </a:custGeom>
                <a:solidFill>
                  <a:srgbClr val="AC824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sp>
            <p:nvSpPr>
              <p:cNvPr id="2061" name="Freeform 13"/>
              <p:cNvSpPr>
                <a:spLocks/>
              </p:cNvSpPr>
              <p:nvPr/>
            </p:nvSpPr>
            <p:spPr bwMode="auto">
              <a:xfrm>
                <a:off x="4879" y="2276"/>
                <a:ext cx="537" cy="391"/>
              </a:xfrm>
              <a:custGeom>
                <a:avLst/>
                <a:gdLst/>
                <a:ahLst/>
                <a:cxnLst>
                  <a:cxn ang="0">
                    <a:pos x="28" y="136"/>
                  </a:cxn>
                  <a:cxn ang="0">
                    <a:pos x="103" y="42"/>
                  </a:cxn>
                  <a:cxn ang="0">
                    <a:pos x="370" y="196"/>
                  </a:cxn>
                  <a:cxn ang="0">
                    <a:pos x="488" y="269"/>
                  </a:cxn>
                  <a:cxn ang="0">
                    <a:pos x="335" y="366"/>
                  </a:cxn>
                  <a:cxn ang="0">
                    <a:pos x="344" y="389"/>
                  </a:cxn>
                  <a:cxn ang="0">
                    <a:pos x="358" y="391"/>
                  </a:cxn>
                  <a:cxn ang="0">
                    <a:pos x="537" y="272"/>
                  </a:cxn>
                  <a:cxn ang="0">
                    <a:pos x="513" y="239"/>
                  </a:cxn>
                  <a:cxn ang="0">
                    <a:pos x="315" y="136"/>
                  </a:cxn>
                  <a:cxn ang="0">
                    <a:pos x="94" y="0"/>
                  </a:cxn>
                  <a:cxn ang="0">
                    <a:pos x="68" y="26"/>
                  </a:cxn>
                  <a:cxn ang="0">
                    <a:pos x="0" y="142"/>
                  </a:cxn>
                  <a:cxn ang="0">
                    <a:pos x="28" y="136"/>
                  </a:cxn>
                </a:cxnLst>
                <a:rect l="0" t="0" r="r" b="b"/>
                <a:pathLst>
                  <a:path w="537" h="391">
                    <a:moveTo>
                      <a:pt x="28" y="136"/>
                    </a:moveTo>
                    <a:lnTo>
                      <a:pt x="103" y="42"/>
                    </a:lnTo>
                    <a:lnTo>
                      <a:pt x="370" y="196"/>
                    </a:lnTo>
                    <a:lnTo>
                      <a:pt x="488" y="269"/>
                    </a:lnTo>
                    <a:lnTo>
                      <a:pt x="335" y="366"/>
                    </a:lnTo>
                    <a:lnTo>
                      <a:pt x="344" y="389"/>
                    </a:lnTo>
                    <a:lnTo>
                      <a:pt x="358" y="391"/>
                    </a:lnTo>
                    <a:lnTo>
                      <a:pt x="537" y="272"/>
                    </a:lnTo>
                    <a:lnTo>
                      <a:pt x="513" y="239"/>
                    </a:lnTo>
                    <a:lnTo>
                      <a:pt x="315" y="136"/>
                    </a:lnTo>
                    <a:lnTo>
                      <a:pt x="94" y="0"/>
                    </a:lnTo>
                    <a:lnTo>
                      <a:pt x="68" y="26"/>
                    </a:lnTo>
                    <a:lnTo>
                      <a:pt x="0" y="142"/>
                    </a:lnTo>
                    <a:lnTo>
                      <a:pt x="28" y="1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62" name="Freeform 14"/>
              <p:cNvSpPr>
                <a:spLocks/>
              </p:cNvSpPr>
              <p:nvPr/>
            </p:nvSpPr>
            <p:spPr bwMode="auto">
              <a:xfrm>
                <a:off x="3996" y="2399"/>
                <a:ext cx="889" cy="329"/>
              </a:xfrm>
              <a:custGeom>
                <a:avLst/>
                <a:gdLst/>
                <a:ahLst/>
                <a:cxnLst>
                  <a:cxn ang="0">
                    <a:pos x="889" y="17"/>
                  </a:cxn>
                  <a:cxn ang="0">
                    <a:pos x="670" y="0"/>
                  </a:cxn>
                  <a:cxn ang="0">
                    <a:pos x="382" y="94"/>
                  </a:cxn>
                  <a:cxn ang="0">
                    <a:pos x="194" y="163"/>
                  </a:cxn>
                  <a:cxn ang="0">
                    <a:pos x="50" y="243"/>
                  </a:cxn>
                  <a:cxn ang="0">
                    <a:pos x="0" y="277"/>
                  </a:cxn>
                  <a:cxn ang="0">
                    <a:pos x="12" y="286"/>
                  </a:cxn>
                  <a:cxn ang="0">
                    <a:pos x="177" y="329"/>
                  </a:cxn>
                  <a:cxn ang="0">
                    <a:pos x="194" y="308"/>
                  </a:cxn>
                  <a:cxn ang="0">
                    <a:pos x="54" y="268"/>
                  </a:cxn>
                  <a:cxn ang="0">
                    <a:pos x="151" y="209"/>
                  </a:cxn>
                  <a:cxn ang="0">
                    <a:pos x="248" y="166"/>
                  </a:cxn>
                  <a:cxn ang="0">
                    <a:pos x="408" y="112"/>
                  </a:cxn>
                  <a:cxn ang="0">
                    <a:pos x="592" y="54"/>
                  </a:cxn>
                  <a:cxn ang="0">
                    <a:pos x="667" y="21"/>
                  </a:cxn>
                  <a:cxn ang="0">
                    <a:pos x="852" y="28"/>
                  </a:cxn>
                  <a:cxn ang="0">
                    <a:pos x="889" y="17"/>
                  </a:cxn>
                </a:cxnLst>
                <a:rect l="0" t="0" r="r" b="b"/>
                <a:pathLst>
                  <a:path w="889" h="329">
                    <a:moveTo>
                      <a:pt x="889" y="17"/>
                    </a:moveTo>
                    <a:lnTo>
                      <a:pt x="670" y="0"/>
                    </a:lnTo>
                    <a:lnTo>
                      <a:pt x="382" y="94"/>
                    </a:lnTo>
                    <a:lnTo>
                      <a:pt x="194" y="163"/>
                    </a:lnTo>
                    <a:lnTo>
                      <a:pt x="50" y="243"/>
                    </a:lnTo>
                    <a:lnTo>
                      <a:pt x="0" y="277"/>
                    </a:lnTo>
                    <a:lnTo>
                      <a:pt x="12" y="286"/>
                    </a:lnTo>
                    <a:lnTo>
                      <a:pt x="177" y="329"/>
                    </a:lnTo>
                    <a:lnTo>
                      <a:pt x="194" y="308"/>
                    </a:lnTo>
                    <a:lnTo>
                      <a:pt x="54" y="268"/>
                    </a:lnTo>
                    <a:lnTo>
                      <a:pt x="151" y="209"/>
                    </a:lnTo>
                    <a:lnTo>
                      <a:pt x="248" y="166"/>
                    </a:lnTo>
                    <a:lnTo>
                      <a:pt x="408" y="112"/>
                    </a:lnTo>
                    <a:lnTo>
                      <a:pt x="592" y="54"/>
                    </a:lnTo>
                    <a:lnTo>
                      <a:pt x="667" y="21"/>
                    </a:lnTo>
                    <a:lnTo>
                      <a:pt x="852" y="28"/>
                    </a:lnTo>
                    <a:lnTo>
                      <a:pt x="889" y="1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63" name="Freeform 15"/>
              <p:cNvSpPr>
                <a:spLocks/>
              </p:cNvSpPr>
              <p:nvPr/>
            </p:nvSpPr>
            <p:spPr bwMode="auto">
              <a:xfrm>
                <a:off x="3879" y="2711"/>
                <a:ext cx="760" cy="458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141" y="108"/>
                  </a:cxn>
                  <a:cxn ang="0">
                    <a:pos x="0" y="178"/>
                  </a:cxn>
                  <a:cxn ang="0">
                    <a:pos x="26" y="209"/>
                  </a:cxn>
                  <a:cxn ang="0">
                    <a:pos x="306" y="336"/>
                  </a:cxn>
                  <a:cxn ang="0">
                    <a:pos x="464" y="456"/>
                  </a:cxn>
                  <a:cxn ang="0">
                    <a:pos x="489" y="458"/>
                  </a:cxn>
                  <a:cxn ang="0">
                    <a:pos x="760" y="339"/>
                  </a:cxn>
                  <a:cxn ang="0">
                    <a:pos x="746" y="311"/>
                  </a:cxn>
                  <a:cxn ang="0">
                    <a:pos x="489" y="430"/>
                  </a:cxn>
                  <a:cxn ang="0">
                    <a:pos x="438" y="399"/>
                  </a:cxn>
                  <a:cxn ang="0">
                    <a:pos x="322" y="320"/>
                  </a:cxn>
                  <a:cxn ang="0">
                    <a:pos x="252" y="286"/>
                  </a:cxn>
                  <a:cxn ang="0">
                    <a:pos x="158" y="238"/>
                  </a:cxn>
                  <a:cxn ang="0">
                    <a:pos x="43" y="186"/>
                  </a:cxn>
                  <a:cxn ang="0">
                    <a:pos x="306" y="42"/>
                  </a:cxn>
                  <a:cxn ang="0">
                    <a:pos x="294" y="0"/>
                  </a:cxn>
                </a:cxnLst>
                <a:rect l="0" t="0" r="r" b="b"/>
                <a:pathLst>
                  <a:path w="760" h="458">
                    <a:moveTo>
                      <a:pt x="294" y="0"/>
                    </a:moveTo>
                    <a:lnTo>
                      <a:pt x="141" y="108"/>
                    </a:lnTo>
                    <a:lnTo>
                      <a:pt x="0" y="178"/>
                    </a:lnTo>
                    <a:lnTo>
                      <a:pt x="26" y="209"/>
                    </a:lnTo>
                    <a:lnTo>
                      <a:pt x="306" y="336"/>
                    </a:lnTo>
                    <a:lnTo>
                      <a:pt x="464" y="456"/>
                    </a:lnTo>
                    <a:lnTo>
                      <a:pt x="489" y="458"/>
                    </a:lnTo>
                    <a:lnTo>
                      <a:pt x="760" y="339"/>
                    </a:lnTo>
                    <a:lnTo>
                      <a:pt x="746" y="311"/>
                    </a:lnTo>
                    <a:lnTo>
                      <a:pt x="489" y="430"/>
                    </a:lnTo>
                    <a:lnTo>
                      <a:pt x="438" y="399"/>
                    </a:lnTo>
                    <a:lnTo>
                      <a:pt x="322" y="320"/>
                    </a:lnTo>
                    <a:lnTo>
                      <a:pt x="252" y="286"/>
                    </a:lnTo>
                    <a:lnTo>
                      <a:pt x="158" y="238"/>
                    </a:lnTo>
                    <a:lnTo>
                      <a:pt x="43" y="186"/>
                    </a:lnTo>
                    <a:lnTo>
                      <a:pt x="306" y="42"/>
                    </a:lnTo>
                    <a:lnTo>
                      <a:pt x="29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4611" y="2644"/>
                <a:ext cx="882" cy="556"/>
              </a:xfrm>
              <a:custGeom>
                <a:avLst/>
                <a:gdLst/>
                <a:ahLst/>
                <a:cxnLst>
                  <a:cxn ang="0">
                    <a:pos x="45" y="398"/>
                  </a:cxn>
                  <a:cxn ang="0">
                    <a:pos x="271" y="500"/>
                  </a:cxn>
                  <a:cxn ang="0">
                    <a:pos x="414" y="398"/>
                  </a:cxn>
                  <a:cxn ang="0">
                    <a:pos x="535" y="314"/>
                  </a:cxn>
                  <a:cxn ang="0">
                    <a:pos x="670" y="234"/>
                  </a:cxn>
                  <a:cxn ang="0">
                    <a:pos x="789" y="153"/>
                  </a:cxn>
                  <a:cxn ang="0">
                    <a:pos x="837" y="94"/>
                  </a:cxn>
                  <a:cxn ang="0">
                    <a:pos x="695" y="48"/>
                  </a:cxn>
                  <a:cxn ang="0">
                    <a:pos x="600" y="23"/>
                  </a:cxn>
                  <a:cxn ang="0">
                    <a:pos x="617" y="0"/>
                  </a:cxn>
                  <a:cxn ang="0">
                    <a:pos x="719" y="26"/>
                  </a:cxn>
                  <a:cxn ang="0">
                    <a:pos x="814" y="59"/>
                  </a:cxn>
                  <a:cxn ang="0">
                    <a:pos x="882" y="94"/>
                  </a:cxn>
                  <a:cxn ang="0">
                    <a:pos x="823" y="161"/>
                  </a:cxn>
                  <a:cxn ang="0">
                    <a:pos x="763" y="210"/>
                  </a:cxn>
                  <a:cxn ang="0">
                    <a:pos x="679" y="260"/>
                  </a:cxn>
                  <a:cxn ang="0">
                    <a:pos x="600" y="305"/>
                  </a:cxn>
                  <a:cxn ang="0">
                    <a:pos x="507" y="365"/>
                  </a:cxn>
                  <a:cxn ang="0">
                    <a:pos x="431" y="420"/>
                  </a:cxn>
                  <a:cxn ang="0">
                    <a:pos x="358" y="474"/>
                  </a:cxn>
                  <a:cxn ang="0">
                    <a:pos x="262" y="556"/>
                  </a:cxn>
                  <a:cxn ang="0">
                    <a:pos x="0" y="403"/>
                  </a:cxn>
                  <a:cxn ang="0">
                    <a:pos x="45" y="398"/>
                  </a:cxn>
                </a:cxnLst>
                <a:rect l="0" t="0" r="r" b="b"/>
                <a:pathLst>
                  <a:path w="882" h="556">
                    <a:moveTo>
                      <a:pt x="45" y="398"/>
                    </a:moveTo>
                    <a:lnTo>
                      <a:pt x="271" y="500"/>
                    </a:lnTo>
                    <a:lnTo>
                      <a:pt x="414" y="398"/>
                    </a:lnTo>
                    <a:lnTo>
                      <a:pt x="535" y="314"/>
                    </a:lnTo>
                    <a:lnTo>
                      <a:pt x="670" y="234"/>
                    </a:lnTo>
                    <a:lnTo>
                      <a:pt x="789" y="153"/>
                    </a:lnTo>
                    <a:lnTo>
                      <a:pt x="837" y="94"/>
                    </a:lnTo>
                    <a:lnTo>
                      <a:pt x="695" y="48"/>
                    </a:lnTo>
                    <a:lnTo>
                      <a:pt x="600" y="23"/>
                    </a:lnTo>
                    <a:lnTo>
                      <a:pt x="617" y="0"/>
                    </a:lnTo>
                    <a:lnTo>
                      <a:pt x="719" y="26"/>
                    </a:lnTo>
                    <a:lnTo>
                      <a:pt x="814" y="59"/>
                    </a:lnTo>
                    <a:lnTo>
                      <a:pt x="882" y="94"/>
                    </a:lnTo>
                    <a:lnTo>
                      <a:pt x="823" y="161"/>
                    </a:lnTo>
                    <a:lnTo>
                      <a:pt x="763" y="210"/>
                    </a:lnTo>
                    <a:lnTo>
                      <a:pt x="679" y="260"/>
                    </a:lnTo>
                    <a:lnTo>
                      <a:pt x="600" y="305"/>
                    </a:lnTo>
                    <a:lnTo>
                      <a:pt x="507" y="365"/>
                    </a:lnTo>
                    <a:lnTo>
                      <a:pt x="431" y="420"/>
                    </a:lnTo>
                    <a:lnTo>
                      <a:pt x="358" y="474"/>
                    </a:lnTo>
                    <a:lnTo>
                      <a:pt x="262" y="556"/>
                    </a:lnTo>
                    <a:lnTo>
                      <a:pt x="0" y="403"/>
                    </a:lnTo>
                    <a:lnTo>
                      <a:pt x="45" y="39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4164" y="2400"/>
                <a:ext cx="1087" cy="655"/>
              </a:xfrm>
              <a:custGeom>
                <a:avLst/>
                <a:gdLst/>
                <a:ahLst/>
                <a:cxnLst>
                  <a:cxn ang="0">
                    <a:pos x="33" y="315"/>
                  </a:cxn>
                  <a:cxn ang="0">
                    <a:pos x="175" y="425"/>
                  </a:cxn>
                  <a:cxn ang="0">
                    <a:pos x="334" y="536"/>
                  </a:cxn>
                  <a:cxn ang="0">
                    <a:pos x="472" y="618"/>
                  </a:cxn>
                  <a:cxn ang="0">
                    <a:pos x="605" y="550"/>
                  </a:cxn>
                  <a:cxn ang="0">
                    <a:pos x="709" y="474"/>
                  </a:cxn>
                  <a:cxn ang="0">
                    <a:pos x="868" y="392"/>
                  </a:cxn>
                  <a:cxn ang="0">
                    <a:pos x="1051" y="256"/>
                  </a:cxn>
                  <a:cxn ang="0">
                    <a:pos x="832" y="108"/>
                  </a:cxn>
                  <a:cxn ang="0">
                    <a:pos x="700" y="26"/>
                  </a:cxn>
                  <a:cxn ang="0">
                    <a:pos x="721" y="0"/>
                  </a:cxn>
                  <a:cxn ang="0">
                    <a:pos x="780" y="49"/>
                  </a:cxn>
                  <a:cxn ang="0">
                    <a:pos x="910" y="127"/>
                  </a:cxn>
                  <a:cxn ang="0">
                    <a:pos x="1087" y="256"/>
                  </a:cxn>
                  <a:cxn ang="0">
                    <a:pos x="952" y="364"/>
                  </a:cxn>
                  <a:cxn ang="0">
                    <a:pos x="801" y="456"/>
                  </a:cxn>
                  <a:cxn ang="0">
                    <a:pos x="688" y="519"/>
                  </a:cxn>
                  <a:cxn ang="0">
                    <a:pos x="470" y="655"/>
                  </a:cxn>
                  <a:cxn ang="0">
                    <a:pos x="303" y="554"/>
                  </a:cxn>
                  <a:cxn ang="0">
                    <a:pos x="126" y="425"/>
                  </a:cxn>
                  <a:cxn ang="0">
                    <a:pos x="0" y="341"/>
                  </a:cxn>
                  <a:cxn ang="0">
                    <a:pos x="0" y="306"/>
                  </a:cxn>
                  <a:cxn ang="0">
                    <a:pos x="33" y="315"/>
                  </a:cxn>
                </a:cxnLst>
                <a:rect l="0" t="0" r="r" b="b"/>
                <a:pathLst>
                  <a:path w="1087" h="655">
                    <a:moveTo>
                      <a:pt x="33" y="315"/>
                    </a:moveTo>
                    <a:lnTo>
                      <a:pt x="175" y="425"/>
                    </a:lnTo>
                    <a:lnTo>
                      <a:pt x="334" y="536"/>
                    </a:lnTo>
                    <a:lnTo>
                      <a:pt x="472" y="618"/>
                    </a:lnTo>
                    <a:lnTo>
                      <a:pt x="605" y="550"/>
                    </a:lnTo>
                    <a:lnTo>
                      <a:pt x="709" y="474"/>
                    </a:lnTo>
                    <a:lnTo>
                      <a:pt x="868" y="392"/>
                    </a:lnTo>
                    <a:lnTo>
                      <a:pt x="1051" y="256"/>
                    </a:lnTo>
                    <a:lnTo>
                      <a:pt x="832" y="108"/>
                    </a:lnTo>
                    <a:lnTo>
                      <a:pt x="700" y="26"/>
                    </a:lnTo>
                    <a:lnTo>
                      <a:pt x="721" y="0"/>
                    </a:lnTo>
                    <a:lnTo>
                      <a:pt x="780" y="49"/>
                    </a:lnTo>
                    <a:lnTo>
                      <a:pt x="910" y="127"/>
                    </a:lnTo>
                    <a:lnTo>
                      <a:pt x="1087" y="256"/>
                    </a:lnTo>
                    <a:lnTo>
                      <a:pt x="952" y="364"/>
                    </a:lnTo>
                    <a:lnTo>
                      <a:pt x="801" y="456"/>
                    </a:lnTo>
                    <a:lnTo>
                      <a:pt x="688" y="519"/>
                    </a:lnTo>
                    <a:lnTo>
                      <a:pt x="470" y="655"/>
                    </a:lnTo>
                    <a:lnTo>
                      <a:pt x="303" y="554"/>
                    </a:lnTo>
                    <a:lnTo>
                      <a:pt x="126" y="425"/>
                    </a:lnTo>
                    <a:lnTo>
                      <a:pt x="0" y="341"/>
                    </a:lnTo>
                    <a:lnTo>
                      <a:pt x="0" y="306"/>
                    </a:lnTo>
                    <a:lnTo>
                      <a:pt x="33" y="3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164" y="2409"/>
                <a:ext cx="743" cy="324"/>
              </a:xfrm>
              <a:custGeom>
                <a:avLst/>
                <a:gdLst/>
                <a:ahLst/>
                <a:cxnLst>
                  <a:cxn ang="0">
                    <a:pos x="0" y="307"/>
                  </a:cxn>
                  <a:cxn ang="0">
                    <a:pos x="211" y="198"/>
                  </a:cxn>
                  <a:cxn ang="0">
                    <a:pos x="411" y="112"/>
                  </a:cxn>
                  <a:cxn ang="0">
                    <a:pos x="592" y="43"/>
                  </a:cxn>
                  <a:cxn ang="0">
                    <a:pos x="727" y="0"/>
                  </a:cxn>
                  <a:cxn ang="0">
                    <a:pos x="743" y="24"/>
                  </a:cxn>
                  <a:cxn ang="0">
                    <a:pos x="639" y="52"/>
                  </a:cxn>
                  <a:cxn ang="0">
                    <a:pos x="507" y="103"/>
                  </a:cxn>
                  <a:cxn ang="0">
                    <a:pos x="372" y="154"/>
                  </a:cxn>
                  <a:cxn ang="0">
                    <a:pos x="234" y="212"/>
                  </a:cxn>
                  <a:cxn ang="0">
                    <a:pos x="17" y="324"/>
                  </a:cxn>
                  <a:cxn ang="0">
                    <a:pos x="0" y="307"/>
                  </a:cxn>
                </a:cxnLst>
                <a:rect l="0" t="0" r="r" b="b"/>
                <a:pathLst>
                  <a:path w="743" h="324">
                    <a:moveTo>
                      <a:pt x="0" y="307"/>
                    </a:moveTo>
                    <a:lnTo>
                      <a:pt x="211" y="198"/>
                    </a:lnTo>
                    <a:lnTo>
                      <a:pt x="411" y="112"/>
                    </a:lnTo>
                    <a:lnTo>
                      <a:pt x="592" y="43"/>
                    </a:lnTo>
                    <a:lnTo>
                      <a:pt x="727" y="0"/>
                    </a:lnTo>
                    <a:lnTo>
                      <a:pt x="743" y="24"/>
                    </a:lnTo>
                    <a:lnTo>
                      <a:pt x="639" y="52"/>
                    </a:lnTo>
                    <a:lnTo>
                      <a:pt x="507" y="103"/>
                    </a:lnTo>
                    <a:lnTo>
                      <a:pt x="372" y="154"/>
                    </a:lnTo>
                    <a:lnTo>
                      <a:pt x="234" y="212"/>
                    </a:lnTo>
                    <a:lnTo>
                      <a:pt x="17" y="324"/>
                    </a:lnTo>
                    <a:lnTo>
                      <a:pt x="0" y="30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4185" y="2907"/>
                <a:ext cx="1077" cy="676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0" y="414"/>
                  </a:cxn>
                  <a:cxn ang="0">
                    <a:pos x="101" y="493"/>
                  </a:cxn>
                  <a:cxn ang="0">
                    <a:pos x="245" y="577"/>
                  </a:cxn>
                  <a:cxn ang="0">
                    <a:pos x="433" y="676"/>
                  </a:cxn>
                  <a:cxn ang="0">
                    <a:pos x="685" y="508"/>
                  </a:cxn>
                  <a:cxn ang="0">
                    <a:pos x="888" y="347"/>
                  </a:cxn>
                  <a:cxn ang="0">
                    <a:pos x="1065" y="220"/>
                  </a:cxn>
                  <a:cxn ang="0">
                    <a:pos x="1077" y="0"/>
                  </a:cxn>
                  <a:cxn ang="0">
                    <a:pos x="1043" y="29"/>
                  </a:cxn>
                  <a:cxn ang="0">
                    <a:pos x="1039" y="206"/>
                  </a:cxn>
                  <a:cxn ang="0">
                    <a:pos x="721" y="447"/>
                  </a:cxn>
                  <a:cxn ang="0">
                    <a:pos x="516" y="591"/>
                  </a:cxn>
                  <a:cxn ang="0">
                    <a:pos x="450" y="626"/>
                  </a:cxn>
                  <a:cxn ang="0">
                    <a:pos x="459" y="138"/>
                  </a:cxn>
                  <a:cxn ang="0">
                    <a:pos x="426" y="130"/>
                  </a:cxn>
                  <a:cxn ang="0">
                    <a:pos x="417" y="147"/>
                  </a:cxn>
                  <a:cxn ang="0">
                    <a:pos x="431" y="305"/>
                  </a:cxn>
                  <a:cxn ang="0">
                    <a:pos x="431" y="541"/>
                  </a:cxn>
                  <a:cxn ang="0">
                    <a:pos x="414" y="628"/>
                  </a:cxn>
                  <a:cxn ang="0">
                    <a:pos x="264" y="567"/>
                  </a:cxn>
                  <a:cxn ang="0">
                    <a:pos x="169" y="508"/>
                  </a:cxn>
                  <a:cxn ang="0">
                    <a:pos x="59" y="430"/>
                  </a:cxn>
                  <a:cxn ang="0">
                    <a:pos x="28" y="388"/>
                  </a:cxn>
                  <a:cxn ang="0">
                    <a:pos x="25" y="152"/>
                  </a:cxn>
                  <a:cxn ang="0">
                    <a:pos x="0" y="138"/>
                  </a:cxn>
                </a:cxnLst>
                <a:rect l="0" t="0" r="r" b="b"/>
                <a:pathLst>
                  <a:path w="1077" h="676">
                    <a:moveTo>
                      <a:pt x="0" y="138"/>
                    </a:moveTo>
                    <a:lnTo>
                      <a:pt x="0" y="414"/>
                    </a:lnTo>
                    <a:lnTo>
                      <a:pt x="101" y="493"/>
                    </a:lnTo>
                    <a:lnTo>
                      <a:pt x="245" y="577"/>
                    </a:lnTo>
                    <a:lnTo>
                      <a:pt x="433" y="676"/>
                    </a:lnTo>
                    <a:lnTo>
                      <a:pt x="685" y="508"/>
                    </a:lnTo>
                    <a:lnTo>
                      <a:pt x="888" y="347"/>
                    </a:lnTo>
                    <a:lnTo>
                      <a:pt x="1065" y="220"/>
                    </a:lnTo>
                    <a:lnTo>
                      <a:pt x="1077" y="0"/>
                    </a:lnTo>
                    <a:lnTo>
                      <a:pt x="1043" y="29"/>
                    </a:lnTo>
                    <a:lnTo>
                      <a:pt x="1039" y="206"/>
                    </a:lnTo>
                    <a:lnTo>
                      <a:pt x="721" y="447"/>
                    </a:lnTo>
                    <a:lnTo>
                      <a:pt x="516" y="591"/>
                    </a:lnTo>
                    <a:lnTo>
                      <a:pt x="450" y="626"/>
                    </a:lnTo>
                    <a:lnTo>
                      <a:pt x="459" y="138"/>
                    </a:lnTo>
                    <a:lnTo>
                      <a:pt x="426" y="130"/>
                    </a:lnTo>
                    <a:lnTo>
                      <a:pt x="417" y="147"/>
                    </a:lnTo>
                    <a:lnTo>
                      <a:pt x="431" y="305"/>
                    </a:lnTo>
                    <a:lnTo>
                      <a:pt x="431" y="541"/>
                    </a:lnTo>
                    <a:lnTo>
                      <a:pt x="414" y="628"/>
                    </a:lnTo>
                    <a:lnTo>
                      <a:pt x="264" y="567"/>
                    </a:lnTo>
                    <a:lnTo>
                      <a:pt x="169" y="508"/>
                    </a:lnTo>
                    <a:lnTo>
                      <a:pt x="59" y="430"/>
                    </a:lnTo>
                    <a:lnTo>
                      <a:pt x="28" y="388"/>
                    </a:lnTo>
                    <a:lnTo>
                      <a:pt x="25" y="152"/>
                    </a:lnTo>
                    <a:lnTo>
                      <a:pt x="0" y="13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4421" y="2549"/>
                <a:ext cx="586" cy="267"/>
              </a:xfrm>
              <a:custGeom>
                <a:avLst/>
                <a:gdLst/>
                <a:ahLst/>
                <a:cxnLst>
                  <a:cxn ang="0">
                    <a:pos x="15" y="217"/>
                  </a:cxn>
                  <a:cxn ang="0">
                    <a:pos x="25" y="157"/>
                  </a:cxn>
                  <a:cxn ang="0">
                    <a:pos x="55" y="106"/>
                  </a:cxn>
                  <a:cxn ang="0">
                    <a:pos x="104" y="77"/>
                  </a:cxn>
                  <a:cxn ang="0">
                    <a:pos x="164" y="77"/>
                  </a:cxn>
                  <a:cxn ang="0">
                    <a:pos x="222" y="93"/>
                  </a:cxn>
                  <a:cxn ang="0">
                    <a:pos x="266" y="115"/>
                  </a:cxn>
                  <a:cxn ang="0">
                    <a:pos x="313" y="98"/>
                  </a:cxn>
                  <a:cxn ang="0">
                    <a:pos x="344" y="50"/>
                  </a:cxn>
                  <a:cxn ang="0">
                    <a:pos x="386" y="16"/>
                  </a:cxn>
                  <a:cxn ang="0">
                    <a:pos x="453" y="0"/>
                  </a:cxn>
                  <a:cxn ang="0">
                    <a:pos x="518" y="5"/>
                  </a:cxn>
                  <a:cxn ang="0">
                    <a:pos x="579" y="50"/>
                  </a:cxn>
                  <a:cxn ang="0">
                    <a:pos x="586" y="98"/>
                  </a:cxn>
                  <a:cxn ang="0">
                    <a:pos x="566" y="177"/>
                  </a:cxn>
                  <a:cxn ang="0">
                    <a:pos x="503" y="204"/>
                  </a:cxn>
                  <a:cxn ang="0">
                    <a:pos x="488" y="177"/>
                  </a:cxn>
                  <a:cxn ang="0">
                    <a:pos x="526" y="162"/>
                  </a:cxn>
                  <a:cxn ang="0">
                    <a:pos x="550" y="117"/>
                  </a:cxn>
                  <a:cxn ang="0">
                    <a:pos x="541" y="70"/>
                  </a:cxn>
                  <a:cxn ang="0">
                    <a:pos x="511" y="38"/>
                  </a:cxn>
                  <a:cxn ang="0">
                    <a:pos x="445" y="30"/>
                  </a:cxn>
                  <a:cxn ang="0">
                    <a:pos x="399" y="53"/>
                  </a:cxn>
                  <a:cxn ang="0">
                    <a:pos x="359" y="100"/>
                  </a:cxn>
                  <a:cxn ang="0">
                    <a:pos x="336" y="130"/>
                  </a:cxn>
                  <a:cxn ang="0">
                    <a:pos x="308" y="148"/>
                  </a:cxn>
                  <a:cxn ang="0">
                    <a:pos x="250" y="153"/>
                  </a:cxn>
                  <a:cxn ang="0">
                    <a:pos x="203" y="138"/>
                  </a:cxn>
                  <a:cxn ang="0">
                    <a:pos x="159" y="117"/>
                  </a:cxn>
                  <a:cxn ang="0">
                    <a:pos x="109" y="117"/>
                  </a:cxn>
                  <a:cxn ang="0">
                    <a:pos x="70" y="145"/>
                  </a:cxn>
                  <a:cxn ang="0">
                    <a:pos x="50" y="193"/>
                  </a:cxn>
                  <a:cxn ang="0">
                    <a:pos x="63" y="235"/>
                  </a:cxn>
                  <a:cxn ang="0">
                    <a:pos x="109" y="267"/>
                  </a:cxn>
                  <a:cxn ang="0">
                    <a:pos x="0" y="240"/>
                  </a:cxn>
                  <a:cxn ang="0">
                    <a:pos x="15" y="217"/>
                  </a:cxn>
                </a:cxnLst>
                <a:rect l="0" t="0" r="r" b="b"/>
                <a:pathLst>
                  <a:path w="586" h="267">
                    <a:moveTo>
                      <a:pt x="15" y="217"/>
                    </a:moveTo>
                    <a:lnTo>
                      <a:pt x="25" y="157"/>
                    </a:lnTo>
                    <a:lnTo>
                      <a:pt x="55" y="106"/>
                    </a:lnTo>
                    <a:lnTo>
                      <a:pt x="104" y="77"/>
                    </a:lnTo>
                    <a:lnTo>
                      <a:pt x="164" y="77"/>
                    </a:lnTo>
                    <a:lnTo>
                      <a:pt x="222" y="93"/>
                    </a:lnTo>
                    <a:lnTo>
                      <a:pt x="266" y="115"/>
                    </a:lnTo>
                    <a:lnTo>
                      <a:pt x="313" y="98"/>
                    </a:lnTo>
                    <a:lnTo>
                      <a:pt x="344" y="50"/>
                    </a:lnTo>
                    <a:lnTo>
                      <a:pt x="386" y="16"/>
                    </a:lnTo>
                    <a:lnTo>
                      <a:pt x="453" y="0"/>
                    </a:lnTo>
                    <a:lnTo>
                      <a:pt x="518" y="5"/>
                    </a:lnTo>
                    <a:lnTo>
                      <a:pt x="579" y="50"/>
                    </a:lnTo>
                    <a:lnTo>
                      <a:pt x="586" y="98"/>
                    </a:lnTo>
                    <a:lnTo>
                      <a:pt x="566" y="177"/>
                    </a:lnTo>
                    <a:lnTo>
                      <a:pt x="503" y="204"/>
                    </a:lnTo>
                    <a:lnTo>
                      <a:pt x="488" y="177"/>
                    </a:lnTo>
                    <a:lnTo>
                      <a:pt x="526" y="162"/>
                    </a:lnTo>
                    <a:lnTo>
                      <a:pt x="550" y="117"/>
                    </a:lnTo>
                    <a:lnTo>
                      <a:pt x="541" y="70"/>
                    </a:lnTo>
                    <a:lnTo>
                      <a:pt x="511" y="38"/>
                    </a:lnTo>
                    <a:lnTo>
                      <a:pt x="445" y="30"/>
                    </a:lnTo>
                    <a:lnTo>
                      <a:pt x="399" y="53"/>
                    </a:lnTo>
                    <a:lnTo>
                      <a:pt x="359" y="100"/>
                    </a:lnTo>
                    <a:lnTo>
                      <a:pt x="336" y="130"/>
                    </a:lnTo>
                    <a:lnTo>
                      <a:pt x="308" y="148"/>
                    </a:lnTo>
                    <a:lnTo>
                      <a:pt x="250" y="153"/>
                    </a:lnTo>
                    <a:lnTo>
                      <a:pt x="203" y="138"/>
                    </a:lnTo>
                    <a:lnTo>
                      <a:pt x="159" y="117"/>
                    </a:lnTo>
                    <a:lnTo>
                      <a:pt x="109" y="117"/>
                    </a:lnTo>
                    <a:lnTo>
                      <a:pt x="70" y="145"/>
                    </a:lnTo>
                    <a:lnTo>
                      <a:pt x="50" y="193"/>
                    </a:lnTo>
                    <a:lnTo>
                      <a:pt x="63" y="235"/>
                    </a:lnTo>
                    <a:lnTo>
                      <a:pt x="109" y="267"/>
                    </a:lnTo>
                    <a:lnTo>
                      <a:pt x="0" y="240"/>
                    </a:lnTo>
                    <a:lnTo>
                      <a:pt x="15" y="21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04800" y="228600"/>
            <a:ext cx="3684588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No puedo cambiar tu pasado</a:t>
            </a:r>
          </a:p>
          <a:p>
            <a:r>
              <a:rPr lang="es-ES_tradnl"/>
              <a:t> ni tu futuro.</a:t>
            </a:r>
          </a:p>
        </p:txBody>
      </p:sp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685800" y="1600200"/>
          <a:ext cx="3413125" cy="4343400"/>
        </p:xfrm>
        <a:graphic>
          <a:graphicData uri="http://schemas.openxmlformats.org/presentationml/2006/ole">
            <p:oleObj spid="_x0000_s2050" name="Imagen" r:id="rId3" imgW="3209040" imgH="3932280" progId="MS_ClipArt_Gallery.2">
              <p:embed/>
            </p:oleObj>
          </a:graphicData>
        </a:graphic>
      </p:graphicFrame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5029200" y="5791200"/>
            <a:ext cx="3656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s-ES_tradnl"/>
              <a:t>Pero cuando me necesites...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s-ES_tradnl"/>
              <a:t>estaré junto a ti.</a:t>
            </a:r>
          </a:p>
        </p:txBody>
      </p:sp>
      <p:grpSp>
        <p:nvGrpSpPr>
          <p:cNvPr id="2" name="Group 81"/>
          <p:cNvGrpSpPr>
            <a:grpSpLocks/>
          </p:cNvGrpSpPr>
          <p:nvPr/>
        </p:nvGrpSpPr>
        <p:grpSpPr bwMode="auto">
          <a:xfrm>
            <a:off x="4940300" y="1600200"/>
            <a:ext cx="3746500" cy="3898900"/>
            <a:chOff x="3112" y="1008"/>
            <a:chExt cx="2360" cy="2456"/>
          </a:xfrm>
        </p:grpSpPr>
        <p:grpSp>
          <p:nvGrpSpPr>
            <p:cNvPr id="3" name="Group 80"/>
            <p:cNvGrpSpPr>
              <a:grpSpLocks/>
            </p:cNvGrpSpPr>
            <p:nvPr/>
          </p:nvGrpSpPr>
          <p:grpSpPr bwMode="auto">
            <a:xfrm>
              <a:off x="3112" y="1586"/>
              <a:ext cx="1429" cy="1742"/>
              <a:chOff x="3112" y="1586"/>
              <a:chExt cx="1429" cy="1742"/>
            </a:xfrm>
          </p:grpSpPr>
          <p:sp>
            <p:nvSpPr>
              <p:cNvPr id="3129" name="Freeform 57"/>
              <p:cNvSpPr>
                <a:spLocks/>
              </p:cNvSpPr>
              <p:nvPr/>
            </p:nvSpPr>
            <p:spPr bwMode="auto">
              <a:xfrm>
                <a:off x="3378" y="1604"/>
                <a:ext cx="1163" cy="327"/>
              </a:xfrm>
              <a:custGeom>
                <a:avLst/>
                <a:gdLst/>
                <a:ahLst/>
                <a:cxnLst>
                  <a:cxn ang="0">
                    <a:pos x="51" y="82"/>
                  </a:cxn>
                  <a:cxn ang="0">
                    <a:pos x="18" y="93"/>
                  </a:cxn>
                  <a:cxn ang="0">
                    <a:pos x="7" y="179"/>
                  </a:cxn>
                  <a:cxn ang="0">
                    <a:pos x="93" y="240"/>
                  </a:cxn>
                  <a:cxn ang="0">
                    <a:pos x="291" y="272"/>
                  </a:cxn>
                  <a:cxn ang="0">
                    <a:pos x="467" y="327"/>
                  </a:cxn>
                  <a:cxn ang="0">
                    <a:pos x="551" y="314"/>
                  </a:cxn>
                  <a:cxn ang="0">
                    <a:pos x="722" y="221"/>
                  </a:cxn>
                  <a:cxn ang="0">
                    <a:pos x="912" y="151"/>
                  </a:cxn>
                  <a:cxn ang="0">
                    <a:pos x="1035" y="145"/>
                  </a:cxn>
                  <a:cxn ang="0">
                    <a:pos x="1059" y="151"/>
                  </a:cxn>
                  <a:cxn ang="0">
                    <a:pos x="1077" y="158"/>
                  </a:cxn>
                  <a:cxn ang="0">
                    <a:pos x="1096" y="163"/>
                  </a:cxn>
                  <a:cxn ang="0">
                    <a:pos x="1114" y="172"/>
                  </a:cxn>
                  <a:cxn ang="0">
                    <a:pos x="1134" y="177"/>
                  </a:cxn>
                  <a:cxn ang="0">
                    <a:pos x="1152" y="166"/>
                  </a:cxn>
                  <a:cxn ang="0">
                    <a:pos x="1160" y="150"/>
                  </a:cxn>
                  <a:cxn ang="0">
                    <a:pos x="1163" y="132"/>
                  </a:cxn>
                  <a:cxn ang="0">
                    <a:pos x="1145" y="121"/>
                  </a:cxn>
                  <a:cxn ang="0">
                    <a:pos x="1123" y="113"/>
                  </a:cxn>
                  <a:cxn ang="0">
                    <a:pos x="1105" y="108"/>
                  </a:cxn>
                  <a:cxn ang="0">
                    <a:pos x="1086" y="103"/>
                  </a:cxn>
                  <a:cxn ang="0">
                    <a:pos x="1064" y="98"/>
                  </a:cxn>
                  <a:cxn ang="0">
                    <a:pos x="1066" y="88"/>
                  </a:cxn>
                  <a:cxn ang="0">
                    <a:pos x="1090" y="88"/>
                  </a:cxn>
                  <a:cxn ang="0">
                    <a:pos x="1108" y="92"/>
                  </a:cxn>
                  <a:cxn ang="0">
                    <a:pos x="1127" y="92"/>
                  </a:cxn>
                  <a:cxn ang="0">
                    <a:pos x="1145" y="93"/>
                  </a:cxn>
                  <a:cxn ang="0">
                    <a:pos x="1163" y="88"/>
                  </a:cxn>
                  <a:cxn ang="0">
                    <a:pos x="1158" y="71"/>
                  </a:cxn>
                  <a:cxn ang="0">
                    <a:pos x="1141" y="58"/>
                  </a:cxn>
                  <a:cxn ang="0">
                    <a:pos x="1123" y="50"/>
                  </a:cxn>
                  <a:cxn ang="0">
                    <a:pos x="1105" y="48"/>
                  </a:cxn>
                  <a:cxn ang="0">
                    <a:pos x="1083" y="48"/>
                  </a:cxn>
                  <a:cxn ang="0">
                    <a:pos x="1064" y="43"/>
                  </a:cxn>
                  <a:cxn ang="0">
                    <a:pos x="1041" y="43"/>
                  </a:cxn>
                  <a:cxn ang="0">
                    <a:pos x="1022" y="43"/>
                  </a:cxn>
                  <a:cxn ang="0">
                    <a:pos x="997" y="53"/>
                  </a:cxn>
                  <a:cxn ang="0">
                    <a:pos x="978" y="58"/>
                  </a:cxn>
                  <a:cxn ang="0">
                    <a:pos x="960" y="64"/>
                  </a:cxn>
                  <a:cxn ang="0">
                    <a:pos x="940" y="64"/>
                  </a:cxn>
                  <a:cxn ang="0">
                    <a:pos x="934" y="48"/>
                  </a:cxn>
                  <a:cxn ang="0">
                    <a:pos x="940" y="31"/>
                  </a:cxn>
                  <a:cxn ang="0">
                    <a:pos x="947" y="14"/>
                  </a:cxn>
                  <a:cxn ang="0">
                    <a:pos x="934" y="0"/>
                  </a:cxn>
                  <a:cxn ang="0">
                    <a:pos x="916" y="5"/>
                  </a:cxn>
                  <a:cxn ang="0">
                    <a:pos x="900" y="22"/>
                  </a:cxn>
                  <a:cxn ang="0">
                    <a:pos x="885" y="32"/>
                  </a:cxn>
                  <a:cxn ang="0">
                    <a:pos x="874" y="50"/>
                  </a:cxn>
                  <a:cxn ang="0">
                    <a:pos x="868" y="69"/>
                  </a:cxn>
                  <a:cxn ang="0">
                    <a:pos x="863" y="85"/>
                  </a:cxn>
                  <a:cxn ang="0">
                    <a:pos x="848" y="98"/>
                  </a:cxn>
                  <a:cxn ang="0">
                    <a:pos x="828" y="113"/>
                  </a:cxn>
                  <a:cxn ang="0">
                    <a:pos x="682" y="166"/>
                  </a:cxn>
                  <a:cxn ang="0">
                    <a:pos x="491" y="229"/>
                  </a:cxn>
                  <a:cxn ang="0">
                    <a:pos x="346" y="182"/>
                  </a:cxn>
                  <a:cxn ang="0">
                    <a:pos x="148" y="103"/>
                  </a:cxn>
                </a:cxnLst>
                <a:rect l="0" t="0" r="r" b="b"/>
                <a:pathLst>
                  <a:path w="1163" h="327">
                    <a:moveTo>
                      <a:pt x="93" y="77"/>
                    </a:moveTo>
                    <a:lnTo>
                      <a:pt x="51" y="82"/>
                    </a:lnTo>
                    <a:lnTo>
                      <a:pt x="26" y="88"/>
                    </a:lnTo>
                    <a:lnTo>
                      <a:pt x="18" y="93"/>
                    </a:lnTo>
                    <a:lnTo>
                      <a:pt x="0" y="132"/>
                    </a:lnTo>
                    <a:lnTo>
                      <a:pt x="7" y="179"/>
                    </a:lnTo>
                    <a:lnTo>
                      <a:pt x="37" y="216"/>
                    </a:lnTo>
                    <a:lnTo>
                      <a:pt x="93" y="240"/>
                    </a:lnTo>
                    <a:lnTo>
                      <a:pt x="174" y="256"/>
                    </a:lnTo>
                    <a:lnTo>
                      <a:pt x="291" y="272"/>
                    </a:lnTo>
                    <a:lnTo>
                      <a:pt x="405" y="303"/>
                    </a:lnTo>
                    <a:lnTo>
                      <a:pt x="467" y="327"/>
                    </a:lnTo>
                    <a:lnTo>
                      <a:pt x="509" y="327"/>
                    </a:lnTo>
                    <a:lnTo>
                      <a:pt x="551" y="314"/>
                    </a:lnTo>
                    <a:lnTo>
                      <a:pt x="634" y="272"/>
                    </a:lnTo>
                    <a:lnTo>
                      <a:pt x="722" y="221"/>
                    </a:lnTo>
                    <a:lnTo>
                      <a:pt x="804" y="188"/>
                    </a:lnTo>
                    <a:lnTo>
                      <a:pt x="912" y="151"/>
                    </a:lnTo>
                    <a:lnTo>
                      <a:pt x="1028" y="140"/>
                    </a:lnTo>
                    <a:lnTo>
                      <a:pt x="1035" y="145"/>
                    </a:lnTo>
                    <a:lnTo>
                      <a:pt x="1046" y="146"/>
                    </a:lnTo>
                    <a:lnTo>
                      <a:pt x="1059" y="151"/>
                    </a:lnTo>
                    <a:lnTo>
                      <a:pt x="1066" y="151"/>
                    </a:lnTo>
                    <a:lnTo>
                      <a:pt x="1077" y="158"/>
                    </a:lnTo>
                    <a:lnTo>
                      <a:pt x="1086" y="163"/>
                    </a:lnTo>
                    <a:lnTo>
                      <a:pt x="1096" y="163"/>
                    </a:lnTo>
                    <a:lnTo>
                      <a:pt x="1105" y="167"/>
                    </a:lnTo>
                    <a:lnTo>
                      <a:pt x="1114" y="172"/>
                    </a:lnTo>
                    <a:lnTo>
                      <a:pt x="1123" y="174"/>
                    </a:lnTo>
                    <a:lnTo>
                      <a:pt x="1134" y="177"/>
                    </a:lnTo>
                    <a:lnTo>
                      <a:pt x="1141" y="172"/>
                    </a:lnTo>
                    <a:lnTo>
                      <a:pt x="1152" y="166"/>
                    </a:lnTo>
                    <a:lnTo>
                      <a:pt x="1160" y="158"/>
                    </a:lnTo>
                    <a:lnTo>
                      <a:pt x="1160" y="150"/>
                    </a:lnTo>
                    <a:lnTo>
                      <a:pt x="1163" y="140"/>
                    </a:lnTo>
                    <a:lnTo>
                      <a:pt x="1163" y="132"/>
                    </a:lnTo>
                    <a:lnTo>
                      <a:pt x="1154" y="124"/>
                    </a:lnTo>
                    <a:lnTo>
                      <a:pt x="1145" y="121"/>
                    </a:lnTo>
                    <a:lnTo>
                      <a:pt x="1134" y="116"/>
                    </a:lnTo>
                    <a:lnTo>
                      <a:pt x="1123" y="113"/>
                    </a:lnTo>
                    <a:lnTo>
                      <a:pt x="1114" y="109"/>
                    </a:lnTo>
                    <a:lnTo>
                      <a:pt x="1105" y="108"/>
                    </a:lnTo>
                    <a:lnTo>
                      <a:pt x="1096" y="108"/>
                    </a:lnTo>
                    <a:lnTo>
                      <a:pt x="1086" y="103"/>
                    </a:lnTo>
                    <a:lnTo>
                      <a:pt x="1077" y="103"/>
                    </a:lnTo>
                    <a:lnTo>
                      <a:pt x="1064" y="98"/>
                    </a:lnTo>
                    <a:lnTo>
                      <a:pt x="1059" y="92"/>
                    </a:lnTo>
                    <a:lnTo>
                      <a:pt x="1066" y="88"/>
                    </a:lnTo>
                    <a:lnTo>
                      <a:pt x="1079" y="88"/>
                    </a:lnTo>
                    <a:lnTo>
                      <a:pt x="1090" y="88"/>
                    </a:lnTo>
                    <a:lnTo>
                      <a:pt x="1097" y="88"/>
                    </a:lnTo>
                    <a:lnTo>
                      <a:pt x="1108" y="92"/>
                    </a:lnTo>
                    <a:lnTo>
                      <a:pt x="1118" y="92"/>
                    </a:lnTo>
                    <a:lnTo>
                      <a:pt x="1127" y="92"/>
                    </a:lnTo>
                    <a:lnTo>
                      <a:pt x="1136" y="93"/>
                    </a:lnTo>
                    <a:lnTo>
                      <a:pt x="1145" y="93"/>
                    </a:lnTo>
                    <a:lnTo>
                      <a:pt x="1154" y="93"/>
                    </a:lnTo>
                    <a:lnTo>
                      <a:pt x="1163" y="88"/>
                    </a:lnTo>
                    <a:lnTo>
                      <a:pt x="1163" y="80"/>
                    </a:lnTo>
                    <a:lnTo>
                      <a:pt x="1158" y="71"/>
                    </a:lnTo>
                    <a:lnTo>
                      <a:pt x="1152" y="64"/>
                    </a:lnTo>
                    <a:lnTo>
                      <a:pt x="1141" y="58"/>
                    </a:lnTo>
                    <a:lnTo>
                      <a:pt x="1134" y="53"/>
                    </a:lnTo>
                    <a:lnTo>
                      <a:pt x="1123" y="50"/>
                    </a:lnTo>
                    <a:lnTo>
                      <a:pt x="1114" y="50"/>
                    </a:lnTo>
                    <a:lnTo>
                      <a:pt x="1105" y="48"/>
                    </a:lnTo>
                    <a:lnTo>
                      <a:pt x="1096" y="48"/>
                    </a:lnTo>
                    <a:lnTo>
                      <a:pt x="1083" y="48"/>
                    </a:lnTo>
                    <a:lnTo>
                      <a:pt x="1074" y="43"/>
                    </a:lnTo>
                    <a:lnTo>
                      <a:pt x="1064" y="43"/>
                    </a:lnTo>
                    <a:lnTo>
                      <a:pt x="1052" y="43"/>
                    </a:lnTo>
                    <a:lnTo>
                      <a:pt x="1041" y="43"/>
                    </a:lnTo>
                    <a:lnTo>
                      <a:pt x="1030" y="43"/>
                    </a:lnTo>
                    <a:lnTo>
                      <a:pt x="1022" y="43"/>
                    </a:lnTo>
                    <a:lnTo>
                      <a:pt x="1004" y="48"/>
                    </a:lnTo>
                    <a:lnTo>
                      <a:pt x="997" y="53"/>
                    </a:lnTo>
                    <a:lnTo>
                      <a:pt x="986" y="55"/>
                    </a:lnTo>
                    <a:lnTo>
                      <a:pt x="978" y="58"/>
                    </a:lnTo>
                    <a:lnTo>
                      <a:pt x="967" y="64"/>
                    </a:lnTo>
                    <a:lnTo>
                      <a:pt x="960" y="64"/>
                    </a:lnTo>
                    <a:lnTo>
                      <a:pt x="949" y="64"/>
                    </a:lnTo>
                    <a:lnTo>
                      <a:pt x="940" y="64"/>
                    </a:lnTo>
                    <a:lnTo>
                      <a:pt x="936" y="55"/>
                    </a:lnTo>
                    <a:lnTo>
                      <a:pt x="934" y="48"/>
                    </a:lnTo>
                    <a:lnTo>
                      <a:pt x="934" y="39"/>
                    </a:lnTo>
                    <a:lnTo>
                      <a:pt x="940" y="31"/>
                    </a:lnTo>
                    <a:lnTo>
                      <a:pt x="947" y="22"/>
                    </a:lnTo>
                    <a:lnTo>
                      <a:pt x="947" y="14"/>
                    </a:lnTo>
                    <a:lnTo>
                      <a:pt x="947" y="5"/>
                    </a:lnTo>
                    <a:lnTo>
                      <a:pt x="934" y="0"/>
                    </a:lnTo>
                    <a:lnTo>
                      <a:pt x="923" y="0"/>
                    </a:lnTo>
                    <a:lnTo>
                      <a:pt x="916" y="5"/>
                    </a:lnTo>
                    <a:lnTo>
                      <a:pt x="903" y="14"/>
                    </a:lnTo>
                    <a:lnTo>
                      <a:pt x="900" y="22"/>
                    </a:lnTo>
                    <a:lnTo>
                      <a:pt x="890" y="26"/>
                    </a:lnTo>
                    <a:lnTo>
                      <a:pt x="885" y="32"/>
                    </a:lnTo>
                    <a:lnTo>
                      <a:pt x="879" y="42"/>
                    </a:lnTo>
                    <a:lnTo>
                      <a:pt x="874" y="50"/>
                    </a:lnTo>
                    <a:lnTo>
                      <a:pt x="872" y="60"/>
                    </a:lnTo>
                    <a:lnTo>
                      <a:pt x="868" y="69"/>
                    </a:lnTo>
                    <a:lnTo>
                      <a:pt x="868" y="77"/>
                    </a:lnTo>
                    <a:lnTo>
                      <a:pt x="863" y="85"/>
                    </a:lnTo>
                    <a:lnTo>
                      <a:pt x="854" y="92"/>
                    </a:lnTo>
                    <a:lnTo>
                      <a:pt x="848" y="98"/>
                    </a:lnTo>
                    <a:lnTo>
                      <a:pt x="837" y="105"/>
                    </a:lnTo>
                    <a:lnTo>
                      <a:pt x="828" y="113"/>
                    </a:lnTo>
                    <a:lnTo>
                      <a:pt x="819" y="116"/>
                    </a:lnTo>
                    <a:lnTo>
                      <a:pt x="682" y="166"/>
                    </a:lnTo>
                    <a:lnTo>
                      <a:pt x="561" y="206"/>
                    </a:lnTo>
                    <a:lnTo>
                      <a:pt x="491" y="229"/>
                    </a:lnTo>
                    <a:lnTo>
                      <a:pt x="449" y="221"/>
                    </a:lnTo>
                    <a:lnTo>
                      <a:pt x="346" y="182"/>
                    </a:lnTo>
                    <a:lnTo>
                      <a:pt x="244" y="135"/>
                    </a:lnTo>
                    <a:lnTo>
                      <a:pt x="148" y="103"/>
                    </a:lnTo>
                    <a:lnTo>
                      <a:pt x="93" y="7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131" name="Freeform 59"/>
              <p:cNvSpPr>
                <a:spLocks/>
              </p:cNvSpPr>
              <p:nvPr/>
            </p:nvSpPr>
            <p:spPr bwMode="auto">
              <a:xfrm>
                <a:off x="3112" y="1586"/>
                <a:ext cx="550" cy="844"/>
              </a:xfrm>
              <a:custGeom>
                <a:avLst/>
                <a:gdLst/>
                <a:ahLst/>
                <a:cxnLst>
                  <a:cxn ang="0">
                    <a:pos x="118" y="79"/>
                  </a:cxn>
                  <a:cxn ang="0">
                    <a:pos x="173" y="40"/>
                  </a:cxn>
                  <a:cxn ang="0">
                    <a:pos x="227" y="13"/>
                  </a:cxn>
                  <a:cxn ang="0">
                    <a:pos x="290" y="0"/>
                  </a:cxn>
                  <a:cxn ang="0">
                    <a:pos x="354" y="3"/>
                  </a:cxn>
                  <a:cxn ang="0">
                    <a:pos x="409" y="20"/>
                  </a:cxn>
                  <a:cxn ang="0">
                    <a:pos x="458" y="40"/>
                  </a:cxn>
                  <a:cxn ang="0">
                    <a:pos x="482" y="61"/>
                  </a:cxn>
                  <a:cxn ang="0">
                    <a:pos x="497" y="94"/>
                  </a:cxn>
                  <a:cxn ang="0">
                    <a:pos x="508" y="144"/>
                  </a:cxn>
                  <a:cxn ang="0">
                    <a:pos x="508" y="192"/>
                  </a:cxn>
                  <a:cxn ang="0">
                    <a:pos x="495" y="247"/>
                  </a:cxn>
                  <a:cxn ang="0">
                    <a:pos x="469" y="296"/>
                  </a:cxn>
                  <a:cxn ang="0">
                    <a:pos x="440" y="335"/>
                  </a:cxn>
                  <a:cxn ang="0">
                    <a:pos x="409" y="372"/>
                  </a:cxn>
                  <a:cxn ang="0">
                    <a:pos x="398" y="404"/>
                  </a:cxn>
                  <a:cxn ang="0">
                    <a:pos x="403" y="438"/>
                  </a:cxn>
                  <a:cxn ang="0">
                    <a:pos x="420" y="480"/>
                  </a:cxn>
                  <a:cxn ang="0">
                    <a:pos x="457" y="527"/>
                  </a:cxn>
                  <a:cxn ang="0">
                    <a:pos x="502" y="570"/>
                  </a:cxn>
                  <a:cxn ang="0">
                    <a:pos x="533" y="618"/>
                  </a:cxn>
                  <a:cxn ang="0">
                    <a:pos x="550" y="662"/>
                  </a:cxn>
                  <a:cxn ang="0">
                    <a:pos x="546" y="672"/>
                  </a:cxn>
                  <a:cxn ang="0">
                    <a:pos x="550" y="715"/>
                  </a:cxn>
                  <a:cxn ang="0">
                    <a:pos x="539" y="762"/>
                  </a:cxn>
                  <a:cxn ang="0">
                    <a:pos x="533" y="770"/>
                  </a:cxn>
                  <a:cxn ang="0">
                    <a:pos x="521" y="794"/>
                  </a:cxn>
                  <a:cxn ang="0">
                    <a:pos x="489" y="817"/>
                  </a:cxn>
                  <a:cxn ang="0">
                    <a:pos x="435" y="836"/>
                  </a:cxn>
                  <a:cxn ang="0">
                    <a:pos x="385" y="844"/>
                  </a:cxn>
                  <a:cxn ang="0">
                    <a:pos x="323" y="844"/>
                  </a:cxn>
                  <a:cxn ang="0">
                    <a:pos x="259" y="836"/>
                  </a:cxn>
                  <a:cxn ang="0">
                    <a:pos x="206" y="821"/>
                  </a:cxn>
                  <a:cxn ang="0">
                    <a:pos x="149" y="804"/>
                  </a:cxn>
                  <a:cxn ang="0">
                    <a:pos x="94" y="765"/>
                  </a:cxn>
                  <a:cxn ang="0">
                    <a:pos x="53" y="717"/>
                  </a:cxn>
                  <a:cxn ang="0">
                    <a:pos x="26" y="657"/>
                  </a:cxn>
                  <a:cxn ang="0">
                    <a:pos x="6" y="591"/>
                  </a:cxn>
                  <a:cxn ang="0">
                    <a:pos x="0" y="509"/>
                  </a:cxn>
                  <a:cxn ang="0">
                    <a:pos x="6" y="420"/>
                  </a:cxn>
                  <a:cxn ang="0">
                    <a:pos x="22" y="311"/>
                  </a:cxn>
                  <a:cxn ang="0">
                    <a:pos x="44" y="242"/>
                  </a:cxn>
                  <a:cxn ang="0">
                    <a:pos x="66" y="174"/>
                  </a:cxn>
                  <a:cxn ang="0">
                    <a:pos x="94" y="110"/>
                  </a:cxn>
                  <a:cxn ang="0">
                    <a:pos x="118" y="79"/>
                  </a:cxn>
                </a:cxnLst>
                <a:rect l="0" t="0" r="r" b="b"/>
                <a:pathLst>
                  <a:path w="550" h="844">
                    <a:moveTo>
                      <a:pt x="118" y="79"/>
                    </a:moveTo>
                    <a:lnTo>
                      <a:pt x="173" y="40"/>
                    </a:lnTo>
                    <a:lnTo>
                      <a:pt x="227" y="13"/>
                    </a:lnTo>
                    <a:lnTo>
                      <a:pt x="290" y="0"/>
                    </a:lnTo>
                    <a:lnTo>
                      <a:pt x="354" y="3"/>
                    </a:lnTo>
                    <a:lnTo>
                      <a:pt x="409" y="20"/>
                    </a:lnTo>
                    <a:lnTo>
                      <a:pt x="458" y="40"/>
                    </a:lnTo>
                    <a:lnTo>
                      <a:pt x="482" y="61"/>
                    </a:lnTo>
                    <a:lnTo>
                      <a:pt x="497" y="94"/>
                    </a:lnTo>
                    <a:lnTo>
                      <a:pt x="508" y="144"/>
                    </a:lnTo>
                    <a:lnTo>
                      <a:pt x="508" y="192"/>
                    </a:lnTo>
                    <a:lnTo>
                      <a:pt x="495" y="247"/>
                    </a:lnTo>
                    <a:lnTo>
                      <a:pt x="469" y="296"/>
                    </a:lnTo>
                    <a:lnTo>
                      <a:pt x="440" y="335"/>
                    </a:lnTo>
                    <a:lnTo>
                      <a:pt x="409" y="372"/>
                    </a:lnTo>
                    <a:lnTo>
                      <a:pt x="398" y="404"/>
                    </a:lnTo>
                    <a:lnTo>
                      <a:pt x="403" y="438"/>
                    </a:lnTo>
                    <a:lnTo>
                      <a:pt x="420" y="480"/>
                    </a:lnTo>
                    <a:lnTo>
                      <a:pt x="457" y="527"/>
                    </a:lnTo>
                    <a:lnTo>
                      <a:pt x="502" y="570"/>
                    </a:lnTo>
                    <a:lnTo>
                      <a:pt x="533" y="618"/>
                    </a:lnTo>
                    <a:lnTo>
                      <a:pt x="550" y="662"/>
                    </a:lnTo>
                    <a:lnTo>
                      <a:pt x="546" y="672"/>
                    </a:lnTo>
                    <a:lnTo>
                      <a:pt x="550" y="715"/>
                    </a:lnTo>
                    <a:lnTo>
                      <a:pt x="539" y="762"/>
                    </a:lnTo>
                    <a:lnTo>
                      <a:pt x="533" y="770"/>
                    </a:lnTo>
                    <a:lnTo>
                      <a:pt x="521" y="794"/>
                    </a:lnTo>
                    <a:lnTo>
                      <a:pt x="489" y="817"/>
                    </a:lnTo>
                    <a:lnTo>
                      <a:pt x="435" y="836"/>
                    </a:lnTo>
                    <a:lnTo>
                      <a:pt x="385" y="844"/>
                    </a:lnTo>
                    <a:lnTo>
                      <a:pt x="323" y="844"/>
                    </a:lnTo>
                    <a:lnTo>
                      <a:pt x="259" y="836"/>
                    </a:lnTo>
                    <a:lnTo>
                      <a:pt x="206" y="821"/>
                    </a:lnTo>
                    <a:lnTo>
                      <a:pt x="149" y="804"/>
                    </a:lnTo>
                    <a:lnTo>
                      <a:pt x="94" y="765"/>
                    </a:lnTo>
                    <a:lnTo>
                      <a:pt x="53" y="717"/>
                    </a:lnTo>
                    <a:lnTo>
                      <a:pt x="26" y="657"/>
                    </a:lnTo>
                    <a:lnTo>
                      <a:pt x="6" y="591"/>
                    </a:lnTo>
                    <a:lnTo>
                      <a:pt x="0" y="509"/>
                    </a:lnTo>
                    <a:lnTo>
                      <a:pt x="6" y="420"/>
                    </a:lnTo>
                    <a:lnTo>
                      <a:pt x="22" y="311"/>
                    </a:lnTo>
                    <a:lnTo>
                      <a:pt x="44" y="242"/>
                    </a:lnTo>
                    <a:lnTo>
                      <a:pt x="66" y="174"/>
                    </a:lnTo>
                    <a:lnTo>
                      <a:pt x="94" y="110"/>
                    </a:lnTo>
                    <a:lnTo>
                      <a:pt x="118" y="7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132" name="Freeform 60"/>
              <p:cNvSpPr>
                <a:spLocks/>
              </p:cNvSpPr>
              <p:nvPr/>
            </p:nvSpPr>
            <p:spPr bwMode="auto">
              <a:xfrm>
                <a:off x="3361" y="2253"/>
                <a:ext cx="594" cy="1075"/>
              </a:xfrm>
              <a:custGeom>
                <a:avLst/>
                <a:gdLst/>
                <a:ahLst/>
                <a:cxnLst>
                  <a:cxn ang="0">
                    <a:pos x="109" y="14"/>
                  </a:cxn>
                  <a:cxn ang="0">
                    <a:pos x="184" y="37"/>
                  </a:cxn>
                  <a:cxn ang="0">
                    <a:pos x="242" y="80"/>
                  </a:cxn>
                  <a:cxn ang="0">
                    <a:pos x="290" y="133"/>
                  </a:cxn>
                  <a:cxn ang="0">
                    <a:pos x="332" y="220"/>
                  </a:cxn>
                  <a:cxn ang="0">
                    <a:pos x="365" y="288"/>
                  </a:cxn>
                  <a:cxn ang="0">
                    <a:pos x="389" y="370"/>
                  </a:cxn>
                  <a:cxn ang="0">
                    <a:pos x="396" y="418"/>
                  </a:cxn>
                  <a:cxn ang="0">
                    <a:pos x="389" y="457"/>
                  </a:cxn>
                  <a:cxn ang="0">
                    <a:pos x="371" y="510"/>
                  </a:cxn>
                  <a:cxn ang="0">
                    <a:pos x="334" y="576"/>
                  </a:cxn>
                  <a:cxn ang="0">
                    <a:pos x="284" y="658"/>
                  </a:cxn>
                  <a:cxn ang="0">
                    <a:pos x="251" y="731"/>
                  </a:cxn>
                  <a:cxn ang="0">
                    <a:pos x="240" y="805"/>
                  </a:cxn>
                  <a:cxn ang="0">
                    <a:pos x="240" y="855"/>
                  </a:cxn>
                  <a:cxn ang="0">
                    <a:pos x="253" y="888"/>
                  </a:cxn>
                  <a:cxn ang="0">
                    <a:pos x="292" y="922"/>
                  </a:cxn>
                  <a:cxn ang="0">
                    <a:pos x="347" y="946"/>
                  </a:cxn>
                  <a:cxn ang="0">
                    <a:pos x="413" y="971"/>
                  </a:cxn>
                  <a:cxn ang="0">
                    <a:pos x="477" y="982"/>
                  </a:cxn>
                  <a:cxn ang="0">
                    <a:pos x="537" y="982"/>
                  </a:cxn>
                  <a:cxn ang="0">
                    <a:pos x="581" y="992"/>
                  </a:cxn>
                  <a:cxn ang="0">
                    <a:pos x="594" y="1009"/>
                  </a:cxn>
                  <a:cxn ang="0">
                    <a:pos x="589" y="1019"/>
                  </a:cxn>
                  <a:cxn ang="0">
                    <a:pos x="589" y="1035"/>
                  </a:cxn>
                  <a:cxn ang="0">
                    <a:pos x="537" y="1056"/>
                  </a:cxn>
                  <a:cxn ang="0">
                    <a:pos x="440" y="1075"/>
                  </a:cxn>
                  <a:cxn ang="0">
                    <a:pos x="378" y="1069"/>
                  </a:cxn>
                  <a:cxn ang="0">
                    <a:pos x="334" y="1030"/>
                  </a:cxn>
                  <a:cxn ang="0">
                    <a:pos x="266" y="993"/>
                  </a:cxn>
                  <a:cxn ang="0">
                    <a:pos x="189" y="974"/>
                  </a:cxn>
                  <a:cxn ang="0">
                    <a:pos x="147" y="971"/>
                  </a:cxn>
                  <a:cxn ang="0">
                    <a:pos x="121" y="953"/>
                  </a:cxn>
                  <a:cxn ang="0">
                    <a:pos x="116" y="914"/>
                  </a:cxn>
                  <a:cxn ang="0">
                    <a:pos x="136" y="856"/>
                  </a:cxn>
                  <a:cxn ang="0">
                    <a:pos x="178" y="784"/>
                  </a:cxn>
                  <a:cxn ang="0">
                    <a:pos x="193" y="719"/>
                  </a:cxn>
                  <a:cxn ang="0">
                    <a:pos x="198" y="628"/>
                  </a:cxn>
                  <a:cxn ang="0">
                    <a:pos x="217" y="544"/>
                  </a:cxn>
                  <a:cxn ang="0">
                    <a:pos x="242" y="472"/>
                  </a:cxn>
                  <a:cxn ang="0">
                    <a:pos x="264" y="412"/>
                  </a:cxn>
                  <a:cxn ang="0">
                    <a:pos x="266" y="381"/>
                  </a:cxn>
                  <a:cxn ang="0">
                    <a:pos x="248" y="343"/>
                  </a:cxn>
                  <a:cxn ang="0">
                    <a:pos x="189" y="267"/>
                  </a:cxn>
                  <a:cxn ang="0">
                    <a:pos x="118" y="195"/>
                  </a:cxn>
                  <a:cxn ang="0">
                    <a:pos x="54" y="130"/>
                  </a:cxn>
                  <a:cxn ang="0">
                    <a:pos x="10" y="79"/>
                  </a:cxn>
                  <a:cxn ang="0">
                    <a:pos x="0" y="42"/>
                  </a:cxn>
                  <a:cxn ang="0">
                    <a:pos x="19" y="8"/>
                  </a:cxn>
                  <a:cxn ang="0">
                    <a:pos x="55" y="0"/>
                  </a:cxn>
                  <a:cxn ang="0">
                    <a:pos x="109" y="14"/>
                  </a:cxn>
                </a:cxnLst>
                <a:rect l="0" t="0" r="r" b="b"/>
                <a:pathLst>
                  <a:path w="594" h="1075">
                    <a:moveTo>
                      <a:pt x="109" y="14"/>
                    </a:moveTo>
                    <a:lnTo>
                      <a:pt x="184" y="37"/>
                    </a:lnTo>
                    <a:lnTo>
                      <a:pt x="242" y="80"/>
                    </a:lnTo>
                    <a:lnTo>
                      <a:pt x="290" y="133"/>
                    </a:lnTo>
                    <a:lnTo>
                      <a:pt x="332" y="220"/>
                    </a:lnTo>
                    <a:lnTo>
                      <a:pt x="365" y="288"/>
                    </a:lnTo>
                    <a:lnTo>
                      <a:pt x="389" y="370"/>
                    </a:lnTo>
                    <a:lnTo>
                      <a:pt x="396" y="418"/>
                    </a:lnTo>
                    <a:lnTo>
                      <a:pt x="389" y="457"/>
                    </a:lnTo>
                    <a:lnTo>
                      <a:pt x="371" y="510"/>
                    </a:lnTo>
                    <a:lnTo>
                      <a:pt x="334" y="576"/>
                    </a:lnTo>
                    <a:lnTo>
                      <a:pt x="284" y="658"/>
                    </a:lnTo>
                    <a:lnTo>
                      <a:pt x="251" y="731"/>
                    </a:lnTo>
                    <a:lnTo>
                      <a:pt x="240" y="805"/>
                    </a:lnTo>
                    <a:lnTo>
                      <a:pt x="240" y="855"/>
                    </a:lnTo>
                    <a:lnTo>
                      <a:pt x="253" y="888"/>
                    </a:lnTo>
                    <a:lnTo>
                      <a:pt x="292" y="922"/>
                    </a:lnTo>
                    <a:lnTo>
                      <a:pt x="347" y="946"/>
                    </a:lnTo>
                    <a:lnTo>
                      <a:pt x="413" y="971"/>
                    </a:lnTo>
                    <a:lnTo>
                      <a:pt x="477" y="982"/>
                    </a:lnTo>
                    <a:lnTo>
                      <a:pt x="537" y="982"/>
                    </a:lnTo>
                    <a:lnTo>
                      <a:pt x="581" y="992"/>
                    </a:lnTo>
                    <a:lnTo>
                      <a:pt x="594" y="1009"/>
                    </a:lnTo>
                    <a:lnTo>
                      <a:pt x="589" y="1019"/>
                    </a:lnTo>
                    <a:lnTo>
                      <a:pt x="589" y="1035"/>
                    </a:lnTo>
                    <a:lnTo>
                      <a:pt x="537" y="1056"/>
                    </a:lnTo>
                    <a:lnTo>
                      <a:pt x="440" y="1075"/>
                    </a:lnTo>
                    <a:lnTo>
                      <a:pt x="378" y="1069"/>
                    </a:lnTo>
                    <a:lnTo>
                      <a:pt x="334" y="1030"/>
                    </a:lnTo>
                    <a:lnTo>
                      <a:pt x="266" y="993"/>
                    </a:lnTo>
                    <a:lnTo>
                      <a:pt x="189" y="974"/>
                    </a:lnTo>
                    <a:lnTo>
                      <a:pt x="147" y="971"/>
                    </a:lnTo>
                    <a:lnTo>
                      <a:pt x="121" y="953"/>
                    </a:lnTo>
                    <a:lnTo>
                      <a:pt x="116" y="914"/>
                    </a:lnTo>
                    <a:lnTo>
                      <a:pt x="136" y="856"/>
                    </a:lnTo>
                    <a:lnTo>
                      <a:pt x="178" y="784"/>
                    </a:lnTo>
                    <a:lnTo>
                      <a:pt x="193" y="719"/>
                    </a:lnTo>
                    <a:lnTo>
                      <a:pt x="198" y="628"/>
                    </a:lnTo>
                    <a:lnTo>
                      <a:pt x="217" y="544"/>
                    </a:lnTo>
                    <a:lnTo>
                      <a:pt x="242" y="472"/>
                    </a:lnTo>
                    <a:lnTo>
                      <a:pt x="264" y="412"/>
                    </a:lnTo>
                    <a:lnTo>
                      <a:pt x="266" y="381"/>
                    </a:lnTo>
                    <a:lnTo>
                      <a:pt x="248" y="343"/>
                    </a:lnTo>
                    <a:lnTo>
                      <a:pt x="189" y="267"/>
                    </a:lnTo>
                    <a:lnTo>
                      <a:pt x="118" y="195"/>
                    </a:lnTo>
                    <a:lnTo>
                      <a:pt x="54" y="130"/>
                    </a:lnTo>
                    <a:lnTo>
                      <a:pt x="10" y="79"/>
                    </a:lnTo>
                    <a:lnTo>
                      <a:pt x="0" y="42"/>
                    </a:lnTo>
                    <a:lnTo>
                      <a:pt x="19" y="8"/>
                    </a:lnTo>
                    <a:lnTo>
                      <a:pt x="55" y="0"/>
                    </a:lnTo>
                    <a:lnTo>
                      <a:pt x="109" y="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133" name="Freeform 61"/>
              <p:cNvSpPr>
                <a:spLocks/>
              </p:cNvSpPr>
              <p:nvPr/>
            </p:nvSpPr>
            <p:spPr bwMode="auto">
              <a:xfrm>
                <a:off x="3191" y="2240"/>
                <a:ext cx="401" cy="1034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27"/>
                  </a:cxn>
                  <a:cxn ang="0">
                    <a:pos x="6" y="74"/>
                  </a:cxn>
                  <a:cxn ang="0">
                    <a:pos x="28" y="113"/>
                  </a:cxn>
                  <a:cxn ang="0">
                    <a:pos x="62" y="158"/>
                  </a:cxn>
                  <a:cxn ang="0">
                    <a:pos x="119" y="195"/>
                  </a:cxn>
                  <a:cxn ang="0">
                    <a:pos x="172" y="235"/>
                  </a:cxn>
                  <a:cxn ang="0">
                    <a:pos x="235" y="278"/>
                  </a:cxn>
                  <a:cxn ang="0">
                    <a:pos x="282" y="320"/>
                  </a:cxn>
                  <a:cxn ang="0">
                    <a:pos x="302" y="351"/>
                  </a:cxn>
                  <a:cxn ang="0">
                    <a:pos x="304" y="380"/>
                  </a:cxn>
                  <a:cxn ang="0">
                    <a:pos x="284" y="414"/>
                  </a:cxn>
                  <a:cxn ang="0">
                    <a:pos x="244" y="472"/>
                  </a:cxn>
                  <a:cxn ang="0">
                    <a:pos x="185" y="555"/>
                  </a:cxn>
                  <a:cxn ang="0">
                    <a:pos x="150" y="625"/>
                  </a:cxn>
                  <a:cxn ang="0">
                    <a:pos x="119" y="695"/>
                  </a:cxn>
                  <a:cxn ang="0">
                    <a:pos x="103" y="768"/>
                  </a:cxn>
                  <a:cxn ang="0">
                    <a:pos x="92" y="835"/>
                  </a:cxn>
                  <a:cxn ang="0">
                    <a:pos x="86" y="908"/>
                  </a:cxn>
                  <a:cxn ang="0">
                    <a:pos x="64" y="958"/>
                  </a:cxn>
                  <a:cxn ang="0">
                    <a:pos x="62" y="966"/>
                  </a:cxn>
                  <a:cxn ang="0">
                    <a:pos x="55" y="1000"/>
                  </a:cxn>
                  <a:cxn ang="0">
                    <a:pos x="61" y="1017"/>
                  </a:cxn>
                  <a:cxn ang="0">
                    <a:pos x="86" y="1032"/>
                  </a:cxn>
                  <a:cxn ang="0">
                    <a:pos x="123" y="1034"/>
                  </a:cxn>
                  <a:cxn ang="0">
                    <a:pos x="148" y="1024"/>
                  </a:cxn>
                  <a:cxn ang="0">
                    <a:pos x="181" y="1005"/>
                  </a:cxn>
                  <a:cxn ang="0">
                    <a:pos x="203" y="966"/>
                  </a:cxn>
                  <a:cxn ang="0">
                    <a:pos x="238" y="913"/>
                  </a:cxn>
                  <a:cxn ang="0">
                    <a:pos x="291" y="869"/>
                  </a:cxn>
                  <a:cxn ang="0">
                    <a:pos x="348" y="829"/>
                  </a:cxn>
                  <a:cxn ang="0">
                    <a:pos x="379" y="816"/>
                  </a:cxn>
                  <a:cxn ang="0">
                    <a:pos x="376" y="800"/>
                  </a:cxn>
                  <a:cxn ang="0">
                    <a:pos x="332" y="768"/>
                  </a:cxn>
                  <a:cxn ang="0">
                    <a:pos x="279" y="757"/>
                  </a:cxn>
                  <a:cxn ang="0">
                    <a:pos x="238" y="758"/>
                  </a:cxn>
                  <a:cxn ang="0">
                    <a:pos x="213" y="781"/>
                  </a:cxn>
                  <a:cxn ang="0">
                    <a:pos x="180" y="840"/>
                  </a:cxn>
                  <a:cxn ang="0">
                    <a:pos x="163" y="850"/>
                  </a:cxn>
                  <a:cxn ang="0">
                    <a:pos x="169" y="773"/>
                  </a:cxn>
                  <a:cxn ang="0">
                    <a:pos x="187" y="694"/>
                  </a:cxn>
                  <a:cxn ang="0">
                    <a:pos x="214" y="637"/>
                  </a:cxn>
                  <a:cxn ang="0">
                    <a:pos x="266" y="551"/>
                  </a:cxn>
                  <a:cxn ang="0">
                    <a:pos x="339" y="483"/>
                  </a:cxn>
                  <a:cxn ang="0">
                    <a:pos x="367" y="446"/>
                  </a:cxn>
                  <a:cxn ang="0">
                    <a:pos x="389" y="402"/>
                  </a:cxn>
                  <a:cxn ang="0">
                    <a:pos x="401" y="367"/>
                  </a:cxn>
                  <a:cxn ang="0">
                    <a:pos x="394" y="320"/>
                  </a:cxn>
                  <a:cxn ang="0">
                    <a:pos x="381" y="274"/>
                  </a:cxn>
                  <a:cxn ang="0">
                    <a:pos x="359" y="229"/>
                  </a:cxn>
                  <a:cxn ang="0">
                    <a:pos x="308" y="154"/>
                  </a:cxn>
                  <a:cxn ang="0">
                    <a:pos x="260" y="98"/>
                  </a:cxn>
                  <a:cxn ang="0">
                    <a:pos x="187" y="43"/>
                  </a:cxn>
                  <a:cxn ang="0">
                    <a:pos x="108" y="5"/>
                  </a:cxn>
                  <a:cxn ang="0">
                    <a:pos x="53" y="5"/>
                  </a:cxn>
                  <a:cxn ang="0">
                    <a:pos x="22" y="0"/>
                  </a:cxn>
                </a:cxnLst>
                <a:rect l="0" t="0" r="r" b="b"/>
                <a:pathLst>
                  <a:path w="401" h="1034">
                    <a:moveTo>
                      <a:pt x="22" y="0"/>
                    </a:moveTo>
                    <a:lnTo>
                      <a:pt x="0" y="27"/>
                    </a:lnTo>
                    <a:lnTo>
                      <a:pt x="6" y="74"/>
                    </a:lnTo>
                    <a:lnTo>
                      <a:pt x="28" y="113"/>
                    </a:lnTo>
                    <a:lnTo>
                      <a:pt x="62" y="158"/>
                    </a:lnTo>
                    <a:lnTo>
                      <a:pt x="119" y="195"/>
                    </a:lnTo>
                    <a:lnTo>
                      <a:pt x="172" y="235"/>
                    </a:lnTo>
                    <a:lnTo>
                      <a:pt x="235" y="278"/>
                    </a:lnTo>
                    <a:lnTo>
                      <a:pt x="282" y="320"/>
                    </a:lnTo>
                    <a:lnTo>
                      <a:pt x="302" y="351"/>
                    </a:lnTo>
                    <a:lnTo>
                      <a:pt x="304" y="380"/>
                    </a:lnTo>
                    <a:lnTo>
                      <a:pt x="284" y="414"/>
                    </a:lnTo>
                    <a:lnTo>
                      <a:pt x="244" y="472"/>
                    </a:lnTo>
                    <a:lnTo>
                      <a:pt x="185" y="555"/>
                    </a:lnTo>
                    <a:lnTo>
                      <a:pt x="150" y="625"/>
                    </a:lnTo>
                    <a:lnTo>
                      <a:pt x="119" y="695"/>
                    </a:lnTo>
                    <a:lnTo>
                      <a:pt x="103" y="768"/>
                    </a:lnTo>
                    <a:lnTo>
                      <a:pt x="92" y="835"/>
                    </a:lnTo>
                    <a:lnTo>
                      <a:pt x="86" y="908"/>
                    </a:lnTo>
                    <a:lnTo>
                      <a:pt x="64" y="958"/>
                    </a:lnTo>
                    <a:lnTo>
                      <a:pt x="62" y="966"/>
                    </a:lnTo>
                    <a:lnTo>
                      <a:pt x="55" y="1000"/>
                    </a:lnTo>
                    <a:lnTo>
                      <a:pt x="61" y="1017"/>
                    </a:lnTo>
                    <a:lnTo>
                      <a:pt x="86" y="1032"/>
                    </a:lnTo>
                    <a:lnTo>
                      <a:pt x="123" y="1034"/>
                    </a:lnTo>
                    <a:lnTo>
                      <a:pt x="148" y="1024"/>
                    </a:lnTo>
                    <a:lnTo>
                      <a:pt x="181" y="1005"/>
                    </a:lnTo>
                    <a:lnTo>
                      <a:pt x="203" y="966"/>
                    </a:lnTo>
                    <a:lnTo>
                      <a:pt x="238" y="913"/>
                    </a:lnTo>
                    <a:lnTo>
                      <a:pt x="291" y="869"/>
                    </a:lnTo>
                    <a:lnTo>
                      <a:pt x="348" y="829"/>
                    </a:lnTo>
                    <a:lnTo>
                      <a:pt x="379" y="816"/>
                    </a:lnTo>
                    <a:lnTo>
                      <a:pt x="376" y="800"/>
                    </a:lnTo>
                    <a:lnTo>
                      <a:pt x="332" y="768"/>
                    </a:lnTo>
                    <a:lnTo>
                      <a:pt x="279" y="757"/>
                    </a:lnTo>
                    <a:lnTo>
                      <a:pt x="238" y="758"/>
                    </a:lnTo>
                    <a:lnTo>
                      <a:pt x="213" y="781"/>
                    </a:lnTo>
                    <a:lnTo>
                      <a:pt x="180" y="840"/>
                    </a:lnTo>
                    <a:lnTo>
                      <a:pt x="163" y="850"/>
                    </a:lnTo>
                    <a:lnTo>
                      <a:pt x="169" y="773"/>
                    </a:lnTo>
                    <a:lnTo>
                      <a:pt x="187" y="694"/>
                    </a:lnTo>
                    <a:lnTo>
                      <a:pt x="214" y="637"/>
                    </a:lnTo>
                    <a:lnTo>
                      <a:pt x="266" y="551"/>
                    </a:lnTo>
                    <a:lnTo>
                      <a:pt x="339" y="483"/>
                    </a:lnTo>
                    <a:lnTo>
                      <a:pt x="367" y="446"/>
                    </a:lnTo>
                    <a:lnTo>
                      <a:pt x="389" y="402"/>
                    </a:lnTo>
                    <a:lnTo>
                      <a:pt x="401" y="367"/>
                    </a:lnTo>
                    <a:lnTo>
                      <a:pt x="394" y="320"/>
                    </a:lnTo>
                    <a:lnTo>
                      <a:pt x="381" y="274"/>
                    </a:lnTo>
                    <a:lnTo>
                      <a:pt x="359" y="229"/>
                    </a:lnTo>
                    <a:lnTo>
                      <a:pt x="308" y="154"/>
                    </a:lnTo>
                    <a:lnTo>
                      <a:pt x="260" y="98"/>
                    </a:lnTo>
                    <a:lnTo>
                      <a:pt x="187" y="43"/>
                    </a:lnTo>
                    <a:lnTo>
                      <a:pt x="108" y="5"/>
                    </a:lnTo>
                    <a:lnTo>
                      <a:pt x="53" y="5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aphicFrame>
          <p:nvGraphicFramePr>
            <p:cNvPr id="3115" name="Object 43"/>
            <p:cNvGraphicFramePr>
              <a:graphicFrameLocks noChangeAspect="1"/>
            </p:cNvGraphicFramePr>
            <p:nvPr/>
          </p:nvGraphicFramePr>
          <p:xfrm>
            <a:off x="4320" y="1296"/>
            <a:ext cx="1152" cy="2168"/>
          </p:xfrm>
          <a:graphic>
            <a:graphicData uri="http://schemas.openxmlformats.org/presentationml/2006/ole">
              <p:oleObj spid="_x0000_s2051" name="Imagen" r:id="rId4" imgW="1717560" imgH="3593520" progId="MS_ClipArt_Gallery.2">
                <p:embed/>
              </p:oleObj>
            </a:graphicData>
          </a:graphic>
        </p:graphicFrame>
        <p:sp>
          <p:nvSpPr>
            <p:cNvPr id="3135" name="Freeform 63"/>
            <p:cNvSpPr>
              <a:spLocks/>
            </p:cNvSpPr>
            <p:nvPr/>
          </p:nvSpPr>
          <p:spPr bwMode="auto">
            <a:xfrm>
              <a:off x="3360" y="1488"/>
              <a:ext cx="1163" cy="327"/>
            </a:xfrm>
            <a:custGeom>
              <a:avLst/>
              <a:gdLst/>
              <a:ahLst/>
              <a:cxnLst>
                <a:cxn ang="0">
                  <a:pos x="51" y="82"/>
                </a:cxn>
                <a:cxn ang="0">
                  <a:pos x="18" y="93"/>
                </a:cxn>
                <a:cxn ang="0">
                  <a:pos x="7" y="179"/>
                </a:cxn>
                <a:cxn ang="0">
                  <a:pos x="93" y="240"/>
                </a:cxn>
                <a:cxn ang="0">
                  <a:pos x="291" y="272"/>
                </a:cxn>
                <a:cxn ang="0">
                  <a:pos x="467" y="327"/>
                </a:cxn>
                <a:cxn ang="0">
                  <a:pos x="551" y="314"/>
                </a:cxn>
                <a:cxn ang="0">
                  <a:pos x="722" y="221"/>
                </a:cxn>
                <a:cxn ang="0">
                  <a:pos x="912" y="151"/>
                </a:cxn>
                <a:cxn ang="0">
                  <a:pos x="1035" y="145"/>
                </a:cxn>
                <a:cxn ang="0">
                  <a:pos x="1059" y="151"/>
                </a:cxn>
                <a:cxn ang="0">
                  <a:pos x="1077" y="158"/>
                </a:cxn>
                <a:cxn ang="0">
                  <a:pos x="1096" y="163"/>
                </a:cxn>
                <a:cxn ang="0">
                  <a:pos x="1114" y="172"/>
                </a:cxn>
                <a:cxn ang="0">
                  <a:pos x="1134" y="177"/>
                </a:cxn>
                <a:cxn ang="0">
                  <a:pos x="1152" y="166"/>
                </a:cxn>
                <a:cxn ang="0">
                  <a:pos x="1160" y="150"/>
                </a:cxn>
                <a:cxn ang="0">
                  <a:pos x="1163" y="132"/>
                </a:cxn>
                <a:cxn ang="0">
                  <a:pos x="1145" y="121"/>
                </a:cxn>
                <a:cxn ang="0">
                  <a:pos x="1123" y="113"/>
                </a:cxn>
                <a:cxn ang="0">
                  <a:pos x="1105" y="108"/>
                </a:cxn>
                <a:cxn ang="0">
                  <a:pos x="1086" y="103"/>
                </a:cxn>
                <a:cxn ang="0">
                  <a:pos x="1064" y="98"/>
                </a:cxn>
                <a:cxn ang="0">
                  <a:pos x="1066" y="88"/>
                </a:cxn>
                <a:cxn ang="0">
                  <a:pos x="1090" y="88"/>
                </a:cxn>
                <a:cxn ang="0">
                  <a:pos x="1108" y="92"/>
                </a:cxn>
                <a:cxn ang="0">
                  <a:pos x="1127" y="92"/>
                </a:cxn>
                <a:cxn ang="0">
                  <a:pos x="1145" y="93"/>
                </a:cxn>
                <a:cxn ang="0">
                  <a:pos x="1163" y="88"/>
                </a:cxn>
                <a:cxn ang="0">
                  <a:pos x="1158" y="71"/>
                </a:cxn>
                <a:cxn ang="0">
                  <a:pos x="1141" y="58"/>
                </a:cxn>
                <a:cxn ang="0">
                  <a:pos x="1123" y="50"/>
                </a:cxn>
                <a:cxn ang="0">
                  <a:pos x="1105" y="48"/>
                </a:cxn>
                <a:cxn ang="0">
                  <a:pos x="1083" y="48"/>
                </a:cxn>
                <a:cxn ang="0">
                  <a:pos x="1064" y="43"/>
                </a:cxn>
                <a:cxn ang="0">
                  <a:pos x="1041" y="43"/>
                </a:cxn>
                <a:cxn ang="0">
                  <a:pos x="1022" y="43"/>
                </a:cxn>
                <a:cxn ang="0">
                  <a:pos x="997" y="53"/>
                </a:cxn>
                <a:cxn ang="0">
                  <a:pos x="978" y="58"/>
                </a:cxn>
                <a:cxn ang="0">
                  <a:pos x="960" y="64"/>
                </a:cxn>
                <a:cxn ang="0">
                  <a:pos x="940" y="64"/>
                </a:cxn>
                <a:cxn ang="0">
                  <a:pos x="934" y="48"/>
                </a:cxn>
                <a:cxn ang="0">
                  <a:pos x="940" y="31"/>
                </a:cxn>
                <a:cxn ang="0">
                  <a:pos x="947" y="14"/>
                </a:cxn>
                <a:cxn ang="0">
                  <a:pos x="934" y="0"/>
                </a:cxn>
                <a:cxn ang="0">
                  <a:pos x="916" y="5"/>
                </a:cxn>
                <a:cxn ang="0">
                  <a:pos x="900" y="22"/>
                </a:cxn>
                <a:cxn ang="0">
                  <a:pos x="885" y="32"/>
                </a:cxn>
                <a:cxn ang="0">
                  <a:pos x="874" y="50"/>
                </a:cxn>
                <a:cxn ang="0">
                  <a:pos x="868" y="69"/>
                </a:cxn>
                <a:cxn ang="0">
                  <a:pos x="863" y="85"/>
                </a:cxn>
                <a:cxn ang="0">
                  <a:pos x="848" y="98"/>
                </a:cxn>
                <a:cxn ang="0">
                  <a:pos x="828" y="113"/>
                </a:cxn>
                <a:cxn ang="0">
                  <a:pos x="682" y="166"/>
                </a:cxn>
                <a:cxn ang="0">
                  <a:pos x="491" y="229"/>
                </a:cxn>
                <a:cxn ang="0">
                  <a:pos x="346" y="182"/>
                </a:cxn>
                <a:cxn ang="0">
                  <a:pos x="148" y="103"/>
                </a:cxn>
              </a:cxnLst>
              <a:rect l="0" t="0" r="r" b="b"/>
              <a:pathLst>
                <a:path w="1163" h="327">
                  <a:moveTo>
                    <a:pt x="93" y="77"/>
                  </a:moveTo>
                  <a:lnTo>
                    <a:pt x="51" y="82"/>
                  </a:lnTo>
                  <a:lnTo>
                    <a:pt x="26" y="88"/>
                  </a:lnTo>
                  <a:lnTo>
                    <a:pt x="18" y="93"/>
                  </a:lnTo>
                  <a:lnTo>
                    <a:pt x="0" y="132"/>
                  </a:lnTo>
                  <a:lnTo>
                    <a:pt x="7" y="179"/>
                  </a:lnTo>
                  <a:lnTo>
                    <a:pt x="37" y="216"/>
                  </a:lnTo>
                  <a:lnTo>
                    <a:pt x="93" y="240"/>
                  </a:lnTo>
                  <a:lnTo>
                    <a:pt x="174" y="256"/>
                  </a:lnTo>
                  <a:lnTo>
                    <a:pt x="291" y="272"/>
                  </a:lnTo>
                  <a:lnTo>
                    <a:pt x="405" y="303"/>
                  </a:lnTo>
                  <a:lnTo>
                    <a:pt x="467" y="327"/>
                  </a:lnTo>
                  <a:lnTo>
                    <a:pt x="509" y="327"/>
                  </a:lnTo>
                  <a:lnTo>
                    <a:pt x="551" y="314"/>
                  </a:lnTo>
                  <a:lnTo>
                    <a:pt x="634" y="272"/>
                  </a:lnTo>
                  <a:lnTo>
                    <a:pt x="722" y="221"/>
                  </a:lnTo>
                  <a:lnTo>
                    <a:pt x="804" y="188"/>
                  </a:lnTo>
                  <a:lnTo>
                    <a:pt x="912" y="151"/>
                  </a:lnTo>
                  <a:lnTo>
                    <a:pt x="1028" y="140"/>
                  </a:lnTo>
                  <a:lnTo>
                    <a:pt x="1035" y="145"/>
                  </a:lnTo>
                  <a:lnTo>
                    <a:pt x="1046" y="146"/>
                  </a:lnTo>
                  <a:lnTo>
                    <a:pt x="1059" y="151"/>
                  </a:lnTo>
                  <a:lnTo>
                    <a:pt x="1066" y="151"/>
                  </a:lnTo>
                  <a:lnTo>
                    <a:pt x="1077" y="158"/>
                  </a:lnTo>
                  <a:lnTo>
                    <a:pt x="1086" y="163"/>
                  </a:lnTo>
                  <a:lnTo>
                    <a:pt x="1096" y="163"/>
                  </a:lnTo>
                  <a:lnTo>
                    <a:pt x="1105" y="167"/>
                  </a:lnTo>
                  <a:lnTo>
                    <a:pt x="1114" y="172"/>
                  </a:lnTo>
                  <a:lnTo>
                    <a:pt x="1123" y="174"/>
                  </a:lnTo>
                  <a:lnTo>
                    <a:pt x="1134" y="177"/>
                  </a:lnTo>
                  <a:lnTo>
                    <a:pt x="1141" y="172"/>
                  </a:lnTo>
                  <a:lnTo>
                    <a:pt x="1152" y="166"/>
                  </a:lnTo>
                  <a:lnTo>
                    <a:pt x="1160" y="158"/>
                  </a:lnTo>
                  <a:lnTo>
                    <a:pt x="1160" y="150"/>
                  </a:lnTo>
                  <a:lnTo>
                    <a:pt x="1163" y="140"/>
                  </a:lnTo>
                  <a:lnTo>
                    <a:pt x="1163" y="132"/>
                  </a:lnTo>
                  <a:lnTo>
                    <a:pt x="1154" y="124"/>
                  </a:lnTo>
                  <a:lnTo>
                    <a:pt x="1145" y="121"/>
                  </a:lnTo>
                  <a:lnTo>
                    <a:pt x="1134" y="116"/>
                  </a:lnTo>
                  <a:lnTo>
                    <a:pt x="1123" y="113"/>
                  </a:lnTo>
                  <a:lnTo>
                    <a:pt x="1114" y="109"/>
                  </a:lnTo>
                  <a:lnTo>
                    <a:pt x="1105" y="108"/>
                  </a:lnTo>
                  <a:lnTo>
                    <a:pt x="1096" y="108"/>
                  </a:lnTo>
                  <a:lnTo>
                    <a:pt x="1086" y="103"/>
                  </a:lnTo>
                  <a:lnTo>
                    <a:pt x="1077" y="103"/>
                  </a:lnTo>
                  <a:lnTo>
                    <a:pt x="1064" y="98"/>
                  </a:lnTo>
                  <a:lnTo>
                    <a:pt x="1059" y="92"/>
                  </a:lnTo>
                  <a:lnTo>
                    <a:pt x="1066" y="88"/>
                  </a:lnTo>
                  <a:lnTo>
                    <a:pt x="1079" y="88"/>
                  </a:lnTo>
                  <a:lnTo>
                    <a:pt x="1090" y="88"/>
                  </a:lnTo>
                  <a:lnTo>
                    <a:pt x="1097" y="88"/>
                  </a:lnTo>
                  <a:lnTo>
                    <a:pt x="1108" y="92"/>
                  </a:lnTo>
                  <a:lnTo>
                    <a:pt x="1118" y="92"/>
                  </a:lnTo>
                  <a:lnTo>
                    <a:pt x="1127" y="92"/>
                  </a:lnTo>
                  <a:lnTo>
                    <a:pt x="1136" y="93"/>
                  </a:lnTo>
                  <a:lnTo>
                    <a:pt x="1145" y="93"/>
                  </a:lnTo>
                  <a:lnTo>
                    <a:pt x="1154" y="93"/>
                  </a:lnTo>
                  <a:lnTo>
                    <a:pt x="1163" y="88"/>
                  </a:lnTo>
                  <a:lnTo>
                    <a:pt x="1163" y="80"/>
                  </a:lnTo>
                  <a:lnTo>
                    <a:pt x="1158" y="71"/>
                  </a:lnTo>
                  <a:lnTo>
                    <a:pt x="1152" y="64"/>
                  </a:lnTo>
                  <a:lnTo>
                    <a:pt x="1141" y="58"/>
                  </a:lnTo>
                  <a:lnTo>
                    <a:pt x="1134" y="53"/>
                  </a:lnTo>
                  <a:lnTo>
                    <a:pt x="1123" y="50"/>
                  </a:lnTo>
                  <a:lnTo>
                    <a:pt x="1114" y="50"/>
                  </a:lnTo>
                  <a:lnTo>
                    <a:pt x="1105" y="48"/>
                  </a:lnTo>
                  <a:lnTo>
                    <a:pt x="1096" y="48"/>
                  </a:lnTo>
                  <a:lnTo>
                    <a:pt x="1083" y="48"/>
                  </a:lnTo>
                  <a:lnTo>
                    <a:pt x="1074" y="43"/>
                  </a:lnTo>
                  <a:lnTo>
                    <a:pt x="1064" y="43"/>
                  </a:lnTo>
                  <a:lnTo>
                    <a:pt x="1052" y="43"/>
                  </a:lnTo>
                  <a:lnTo>
                    <a:pt x="1041" y="43"/>
                  </a:lnTo>
                  <a:lnTo>
                    <a:pt x="1030" y="43"/>
                  </a:lnTo>
                  <a:lnTo>
                    <a:pt x="1022" y="43"/>
                  </a:lnTo>
                  <a:lnTo>
                    <a:pt x="1004" y="48"/>
                  </a:lnTo>
                  <a:lnTo>
                    <a:pt x="997" y="53"/>
                  </a:lnTo>
                  <a:lnTo>
                    <a:pt x="986" y="55"/>
                  </a:lnTo>
                  <a:lnTo>
                    <a:pt x="978" y="58"/>
                  </a:lnTo>
                  <a:lnTo>
                    <a:pt x="967" y="64"/>
                  </a:lnTo>
                  <a:lnTo>
                    <a:pt x="960" y="64"/>
                  </a:lnTo>
                  <a:lnTo>
                    <a:pt x="949" y="64"/>
                  </a:lnTo>
                  <a:lnTo>
                    <a:pt x="940" y="64"/>
                  </a:lnTo>
                  <a:lnTo>
                    <a:pt x="936" y="55"/>
                  </a:lnTo>
                  <a:lnTo>
                    <a:pt x="934" y="48"/>
                  </a:lnTo>
                  <a:lnTo>
                    <a:pt x="934" y="39"/>
                  </a:lnTo>
                  <a:lnTo>
                    <a:pt x="940" y="31"/>
                  </a:lnTo>
                  <a:lnTo>
                    <a:pt x="947" y="22"/>
                  </a:lnTo>
                  <a:lnTo>
                    <a:pt x="947" y="14"/>
                  </a:lnTo>
                  <a:lnTo>
                    <a:pt x="947" y="5"/>
                  </a:lnTo>
                  <a:lnTo>
                    <a:pt x="934" y="0"/>
                  </a:lnTo>
                  <a:lnTo>
                    <a:pt x="923" y="0"/>
                  </a:lnTo>
                  <a:lnTo>
                    <a:pt x="916" y="5"/>
                  </a:lnTo>
                  <a:lnTo>
                    <a:pt x="903" y="14"/>
                  </a:lnTo>
                  <a:lnTo>
                    <a:pt x="900" y="22"/>
                  </a:lnTo>
                  <a:lnTo>
                    <a:pt x="890" y="26"/>
                  </a:lnTo>
                  <a:lnTo>
                    <a:pt x="885" y="32"/>
                  </a:lnTo>
                  <a:lnTo>
                    <a:pt x="879" y="42"/>
                  </a:lnTo>
                  <a:lnTo>
                    <a:pt x="874" y="50"/>
                  </a:lnTo>
                  <a:lnTo>
                    <a:pt x="872" y="60"/>
                  </a:lnTo>
                  <a:lnTo>
                    <a:pt x="868" y="69"/>
                  </a:lnTo>
                  <a:lnTo>
                    <a:pt x="868" y="77"/>
                  </a:lnTo>
                  <a:lnTo>
                    <a:pt x="863" y="85"/>
                  </a:lnTo>
                  <a:lnTo>
                    <a:pt x="854" y="92"/>
                  </a:lnTo>
                  <a:lnTo>
                    <a:pt x="848" y="98"/>
                  </a:lnTo>
                  <a:lnTo>
                    <a:pt x="837" y="105"/>
                  </a:lnTo>
                  <a:lnTo>
                    <a:pt x="828" y="113"/>
                  </a:lnTo>
                  <a:lnTo>
                    <a:pt x="819" y="116"/>
                  </a:lnTo>
                  <a:lnTo>
                    <a:pt x="682" y="166"/>
                  </a:lnTo>
                  <a:lnTo>
                    <a:pt x="561" y="206"/>
                  </a:lnTo>
                  <a:lnTo>
                    <a:pt x="491" y="229"/>
                  </a:lnTo>
                  <a:lnTo>
                    <a:pt x="449" y="221"/>
                  </a:lnTo>
                  <a:lnTo>
                    <a:pt x="346" y="182"/>
                  </a:lnTo>
                  <a:lnTo>
                    <a:pt x="244" y="135"/>
                  </a:lnTo>
                  <a:lnTo>
                    <a:pt x="148" y="103"/>
                  </a:lnTo>
                  <a:lnTo>
                    <a:pt x="93" y="7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5" name="Freeform 73"/>
            <p:cNvSpPr>
              <a:spLocks/>
            </p:cNvSpPr>
            <p:nvPr/>
          </p:nvSpPr>
          <p:spPr bwMode="auto">
            <a:xfrm>
              <a:off x="3352" y="1008"/>
              <a:ext cx="515" cy="549"/>
            </a:xfrm>
            <a:custGeom>
              <a:avLst/>
              <a:gdLst/>
              <a:ahLst/>
              <a:cxnLst>
                <a:cxn ang="0">
                  <a:pos x="595" y="570"/>
                </a:cxn>
                <a:cxn ang="0">
                  <a:pos x="646" y="368"/>
                </a:cxn>
                <a:cxn ang="0">
                  <a:pos x="621" y="190"/>
                </a:cxn>
                <a:cxn ang="0">
                  <a:pos x="533" y="39"/>
                </a:cxn>
                <a:cxn ang="0">
                  <a:pos x="355" y="0"/>
                </a:cxn>
                <a:cxn ang="0">
                  <a:pos x="190" y="76"/>
                </a:cxn>
                <a:cxn ang="0">
                  <a:pos x="39" y="393"/>
                </a:cxn>
                <a:cxn ang="0">
                  <a:pos x="0" y="684"/>
                </a:cxn>
                <a:cxn ang="0">
                  <a:pos x="64" y="913"/>
                </a:cxn>
                <a:cxn ang="0">
                  <a:pos x="229" y="938"/>
                </a:cxn>
                <a:cxn ang="0">
                  <a:pos x="419" y="837"/>
                </a:cxn>
                <a:cxn ang="0">
                  <a:pos x="495" y="710"/>
                </a:cxn>
                <a:cxn ang="0">
                  <a:pos x="646" y="812"/>
                </a:cxn>
                <a:cxn ang="0">
                  <a:pos x="710" y="787"/>
                </a:cxn>
                <a:cxn ang="0">
                  <a:pos x="533" y="647"/>
                </a:cxn>
                <a:cxn ang="0">
                  <a:pos x="595" y="570"/>
                </a:cxn>
              </a:cxnLst>
              <a:rect l="0" t="0" r="r" b="b"/>
              <a:pathLst>
                <a:path w="710" h="938">
                  <a:moveTo>
                    <a:pt x="595" y="570"/>
                  </a:moveTo>
                  <a:lnTo>
                    <a:pt x="646" y="368"/>
                  </a:lnTo>
                  <a:lnTo>
                    <a:pt x="621" y="190"/>
                  </a:lnTo>
                  <a:lnTo>
                    <a:pt x="533" y="39"/>
                  </a:lnTo>
                  <a:lnTo>
                    <a:pt x="355" y="0"/>
                  </a:lnTo>
                  <a:lnTo>
                    <a:pt x="190" y="76"/>
                  </a:lnTo>
                  <a:lnTo>
                    <a:pt x="39" y="393"/>
                  </a:lnTo>
                  <a:lnTo>
                    <a:pt x="0" y="684"/>
                  </a:lnTo>
                  <a:lnTo>
                    <a:pt x="64" y="913"/>
                  </a:lnTo>
                  <a:lnTo>
                    <a:pt x="229" y="938"/>
                  </a:lnTo>
                  <a:lnTo>
                    <a:pt x="419" y="837"/>
                  </a:lnTo>
                  <a:lnTo>
                    <a:pt x="495" y="710"/>
                  </a:lnTo>
                  <a:lnTo>
                    <a:pt x="646" y="812"/>
                  </a:lnTo>
                  <a:lnTo>
                    <a:pt x="710" y="787"/>
                  </a:lnTo>
                  <a:lnTo>
                    <a:pt x="533" y="647"/>
                  </a:lnTo>
                  <a:lnTo>
                    <a:pt x="595" y="57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57200" y="533400"/>
            <a:ext cx="40068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s-ES_tradnl"/>
              <a:t>No puedo evitar que tropieces.</a:t>
            </a:r>
            <a:endParaRPr lang="es-ES_tradnl" sz="2400" b="0">
              <a:solidFill>
                <a:schemeClr val="tx1"/>
              </a:solidFill>
              <a:latin typeface="Arial" charset="0"/>
            </a:endParaRPr>
          </a:p>
        </p:txBody>
      </p:sp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4876800" y="2286000"/>
          <a:ext cx="3627438" cy="3303588"/>
        </p:xfrm>
        <a:graphic>
          <a:graphicData uri="http://schemas.openxmlformats.org/presentationml/2006/ole">
            <p:oleObj spid="_x0000_s3074" name="Imagen" r:id="rId3" imgW="4312800" imgH="3928680" progId="MS_ClipArt_Gallery.2">
              <p:embed/>
            </p:oleObj>
          </a:graphicData>
        </a:graphic>
      </p:graphicFrame>
      <p:graphicFrame>
        <p:nvGraphicFramePr>
          <p:cNvPr id="4104" name="Object 8"/>
          <p:cNvGraphicFramePr>
            <a:graphicFrameLocks noChangeAspect="1"/>
          </p:cNvGraphicFramePr>
          <p:nvPr/>
        </p:nvGraphicFramePr>
        <p:xfrm>
          <a:off x="533400" y="1524000"/>
          <a:ext cx="3667125" cy="3935413"/>
        </p:xfrm>
        <a:graphic>
          <a:graphicData uri="http://schemas.openxmlformats.org/presentationml/2006/ole">
            <p:oleObj spid="_x0000_s3075" name="Imagen" r:id="rId4" imgW="3666960" imgH="3935520" progId="MS_ClipArt_Gallery.2">
              <p:embed/>
            </p:oleObj>
          </a:graphicData>
        </a:graphic>
      </p:graphicFrame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4267200" y="5638800"/>
            <a:ext cx="46196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s-ES_tradnl"/>
              <a:t>Solamente puedo ofrecerte mi mano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s-ES_tradnl"/>
              <a:t> para que te sujetes y no caigas.</a:t>
            </a:r>
            <a:r>
              <a:rPr lang="es-ES_tradnl" sz="2400" b="0">
                <a:solidFill>
                  <a:schemeClr val="tx1"/>
                </a:solidFill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295400" y="381000"/>
            <a:ext cx="6650038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Tus alegrías, tus triunfos y tus éxitos no son míos. </a:t>
            </a:r>
            <a:br>
              <a:rPr lang="es-ES_tradnl"/>
            </a:br>
            <a:r>
              <a:rPr lang="es-ES_tradnl"/>
              <a:t>Pero disfruto sinceramente cuando te veo feliz.</a:t>
            </a:r>
            <a:r>
              <a:rPr lang="es-ES_tradnl" sz="2400" b="0">
                <a:solidFill>
                  <a:schemeClr val="tx1"/>
                </a:solidFill>
                <a:latin typeface="Arial" charset="0"/>
              </a:rPr>
              <a:t> </a:t>
            </a:r>
          </a:p>
        </p:txBody>
      </p:sp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3200400" y="1295400"/>
          <a:ext cx="3292475" cy="5308600"/>
        </p:xfrm>
        <a:graphic>
          <a:graphicData uri="http://schemas.openxmlformats.org/presentationml/2006/ole">
            <p:oleObj spid="_x0000_s4098" name="Imagen" r:id="rId3" imgW="1800000" imgH="3302640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33400" y="457200"/>
            <a:ext cx="315595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s-ES_tradnl"/>
              <a:t>No juzgo las decisiones </a:t>
            </a:r>
          </a:p>
          <a:p>
            <a:pPr algn="l"/>
            <a:r>
              <a:rPr lang="es-ES_tradnl"/>
              <a:t>que tomas en la vida. </a:t>
            </a:r>
            <a:endParaRPr lang="es-ES_tradnl" sz="2400" b="0">
              <a:solidFill>
                <a:schemeClr val="tx1"/>
              </a:solidFill>
              <a:latin typeface="Arial" charset="0"/>
            </a:endParaRPr>
          </a:p>
        </p:txBody>
      </p:sp>
      <p:graphicFrame>
        <p:nvGraphicFramePr>
          <p:cNvPr id="6149" name="Object 5"/>
          <p:cNvGraphicFramePr>
            <a:graphicFrameLocks noChangeAspect="1"/>
          </p:cNvGraphicFramePr>
          <p:nvPr/>
        </p:nvGraphicFramePr>
        <p:xfrm>
          <a:off x="838200" y="1905000"/>
          <a:ext cx="2600325" cy="3867150"/>
        </p:xfrm>
        <a:graphic>
          <a:graphicData uri="http://schemas.openxmlformats.org/presentationml/2006/ole">
            <p:oleObj spid="_x0000_s5122" name="Imagen" r:id="rId3" imgW="2702160" imgH="4019040" progId="MS_ClipArt_Gallery.2">
              <p:embed/>
            </p:oleObj>
          </a:graphicData>
        </a:graphic>
      </p:graphicFrame>
      <p:graphicFrame>
        <p:nvGraphicFramePr>
          <p:cNvPr id="6151" name="Object 7"/>
          <p:cNvGraphicFramePr>
            <a:graphicFrameLocks noChangeAspect="1"/>
          </p:cNvGraphicFramePr>
          <p:nvPr/>
        </p:nvGraphicFramePr>
        <p:xfrm>
          <a:off x="4191000" y="2057400"/>
          <a:ext cx="4695825" cy="3424238"/>
        </p:xfrm>
        <a:graphic>
          <a:graphicData uri="http://schemas.openxmlformats.org/presentationml/2006/ole">
            <p:oleObj spid="_x0000_s5123" name="Imagen" r:id="rId4" imgW="2990520" imgH="2180880" progId="MS_ClipArt_Gallery.2">
              <p:embed/>
            </p:oleObj>
          </a:graphicData>
        </a:graphic>
      </p:graphicFrame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4430713" y="5638800"/>
            <a:ext cx="47132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s-ES_tradnl"/>
              <a:t>Me limito a apoyarte, a estimularte 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s-ES_tradnl"/>
              <a:t>y a ayudarte si me lo pides.</a:t>
            </a:r>
            <a:endParaRPr lang="es-ES_tradnl" sz="2400" b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04800" y="685800"/>
            <a:ext cx="4487863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No puedo trazarte limites </a:t>
            </a:r>
          </a:p>
          <a:p>
            <a:r>
              <a:rPr lang="es-ES_tradnl"/>
              <a:t>dentro de los cuales debes actuar </a:t>
            </a:r>
            <a:br>
              <a:rPr lang="es-ES_tradnl"/>
            </a:br>
            <a:endParaRPr lang="es-ES_tradnl"/>
          </a:p>
        </p:txBody>
      </p:sp>
      <p:graphicFrame>
        <p:nvGraphicFramePr>
          <p:cNvPr id="7173" name="Object 5"/>
          <p:cNvGraphicFramePr>
            <a:graphicFrameLocks noChangeAspect="1"/>
          </p:cNvGraphicFramePr>
          <p:nvPr/>
        </p:nvGraphicFramePr>
        <p:xfrm>
          <a:off x="4419600" y="1828800"/>
          <a:ext cx="4724400" cy="3289300"/>
        </p:xfrm>
        <a:graphic>
          <a:graphicData uri="http://schemas.openxmlformats.org/presentationml/2006/ole">
            <p:oleObj spid="_x0000_s6146" name="Imagen" r:id="rId3" imgW="4349160" imgH="2889000" progId="MS_ClipArt_Gallery.2">
              <p:embed/>
            </p:oleObj>
          </a:graphicData>
        </a:graphic>
      </p:graphicFrame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878388" y="5334000"/>
            <a:ext cx="3843337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Pero si te ofrezco el espacio </a:t>
            </a:r>
          </a:p>
          <a:p>
            <a:r>
              <a:rPr lang="es-ES_tradnl"/>
              <a:t>necesario para crecer. </a:t>
            </a:r>
            <a:br>
              <a:rPr lang="es-ES_tradnl"/>
            </a:br>
            <a:endParaRPr lang="es-ES_tradnl"/>
          </a:p>
        </p:txBody>
      </p:sp>
      <p:graphicFrame>
        <p:nvGraphicFramePr>
          <p:cNvPr id="7175" name="Object 7"/>
          <p:cNvGraphicFramePr>
            <a:graphicFrameLocks noChangeAspect="1"/>
          </p:cNvGraphicFramePr>
          <p:nvPr/>
        </p:nvGraphicFramePr>
        <p:xfrm>
          <a:off x="533400" y="2209800"/>
          <a:ext cx="3560763" cy="3946525"/>
        </p:xfrm>
        <a:graphic>
          <a:graphicData uri="http://schemas.openxmlformats.org/presentationml/2006/ole">
            <p:oleObj spid="_x0000_s6147" name="Imagen" r:id="rId4" imgW="3560400" imgH="3946320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04800" y="533400"/>
            <a:ext cx="502761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No puedo evitar tus sufrimientos </a:t>
            </a:r>
          </a:p>
          <a:p>
            <a:r>
              <a:rPr lang="es-ES_tradnl"/>
              <a:t>cuando alguna pena te parta el corazón</a:t>
            </a:r>
          </a:p>
        </p:txBody>
      </p:sp>
      <p:grpSp>
        <p:nvGrpSpPr>
          <p:cNvPr id="2" name="Group 95"/>
          <p:cNvGrpSpPr>
            <a:grpSpLocks/>
          </p:cNvGrpSpPr>
          <p:nvPr/>
        </p:nvGrpSpPr>
        <p:grpSpPr bwMode="auto">
          <a:xfrm>
            <a:off x="4419600" y="2438400"/>
            <a:ext cx="4419600" cy="2940050"/>
            <a:chOff x="2927" y="1526"/>
            <a:chExt cx="2558" cy="1564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4512" y="1632"/>
              <a:ext cx="973" cy="1358"/>
              <a:chOff x="4475" y="1612"/>
              <a:chExt cx="973" cy="1358"/>
            </a:xfrm>
          </p:grpSpPr>
          <p:sp>
            <p:nvSpPr>
              <p:cNvPr id="8198" name="Freeform 6"/>
              <p:cNvSpPr>
                <a:spLocks/>
              </p:cNvSpPr>
              <p:nvPr/>
            </p:nvSpPr>
            <p:spPr bwMode="auto">
              <a:xfrm>
                <a:off x="4823" y="1612"/>
                <a:ext cx="388" cy="312"/>
              </a:xfrm>
              <a:custGeom>
                <a:avLst/>
                <a:gdLst/>
                <a:ahLst/>
                <a:cxnLst>
                  <a:cxn ang="0">
                    <a:pos x="139" y="151"/>
                  </a:cxn>
                  <a:cxn ang="0">
                    <a:pos x="160" y="96"/>
                  </a:cxn>
                  <a:cxn ang="0">
                    <a:pos x="190" y="57"/>
                  </a:cxn>
                  <a:cxn ang="0">
                    <a:pos x="228" y="24"/>
                  </a:cxn>
                  <a:cxn ang="0">
                    <a:pos x="264" y="5"/>
                  </a:cxn>
                  <a:cxn ang="0">
                    <a:pos x="299" y="0"/>
                  </a:cxn>
                  <a:cxn ang="0">
                    <a:pos x="336" y="3"/>
                  </a:cxn>
                  <a:cxn ang="0">
                    <a:pos x="360" y="16"/>
                  </a:cxn>
                  <a:cxn ang="0">
                    <a:pos x="377" y="39"/>
                  </a:cxn>
                  <a:cxn ang="0">
                    <a:pos x="385" y="63"/>
                  </a:cxn>
                  <a:cxn ang="0">
                    <a:pos x="388" y="99"/>
                  </a:cxn>
                  <a:cxn ang="0">
                    <a:pos x="385" y="140"/>
                  </a:cxn>
                  <a:cxn ang="0">
                    <a:pos x="374" y="184"/>
                  </a:cxn>
                  <a:cxn ang="0">
                    <a:pos x="357" y="219"/>
                  </a:cxn>
                  <a:cxn ang="0">
                    <a:pos x="329" y="255"/>
                  </a:cxn>
                  <a:cxn ang="0">
                    <a:pos x="299" y="281"/>
                  </a:cxn>
                  <a:cxn ang="0">
                    <a:pos x="264" y="299"/>
                  </a:cxn>
                  <a:cxn ang="0">
                    <a:pos x="232" y="312"/>
                  </a:cxn>
                  <a:cxn ang="0">
                    <a:pos x="191" y="312"/>
                  </a:cxn>
                  <a:cxn ang="0">
                    <a:pos x="167" y="308"/>
                  </a:cxn>
                  <a:cxn ang="0">
                    <a:pos x="146" y="295"/>
                  </a:cxn>
                  <a:cxn ang="0">
                    <a:pos x="132" y="273"/>
                  </a:cxn>
                  <a:cxn ang="0">
                    <a:pos x="125" y="248"/>
                  </a:cxn>
                  <a:cxn ang="0">
                    <a:pos x="122" y="219"/>
                  </a:cxn>
                  <a:cxn ang="0">
                    <a:pos x="128" y="195"/>
                  </a:cxn>
                  <a:cxn ang="0">
                    <a:pos x="77" y="211"/>
                  </a:cxn>
                  <a:cxn ang="0">
                    <a:pos x="34" y="224"/>
                  </a:cxn>
                  <a:cxn ang="0">
                    <a:pos x="11" y="224"/>
                  </a:cxn>
                  <a:cxn ang="0">
                    <a:pos x="0" y="211"/>
                  </a:cxn>
                  <a:cxn ang="0">
                    <a:pos x="0" y="195"/>
                  </a:cxn>
                  <a:cxn ang="0">
                    <a:pos x="7" y="175"/>
                  </a:cxn>
                  <a:cxn ang="0">
                    <a:pos x="24" y="167"/>
                  </a:cxn>
                  <a:cxn ang="0">
                    <a:pos x="60" y="164"/>
                  </a:cxn>
                  <a:cxn ang="0">
                    <a:pos x="103" y="161"/>
                  </a:cxn>
                  <a:cxn ang="0">
                    <a:pos x="139" y="151"/>
                  </a:cxn>
                </a:cxnLst>
                <a:rect l="0" t="0" r="r" b="b"/>
                <a:pathLst>
                  <a:path w="388" h="312">
                    <a:moveTo>
                      <a:pt x="139" y="151"/>
                    </a:moveTo>
                    <a:lnTo>
                      <a:pt x="160" y="96"/>
                    </a:lnTo>
                    <a:lnTo>
                      <a:pt x="190" y="57"/>
                    </a:lnTo>
                    <a:lnTo>
                      <a:pt x="228" y="24"/>
                    </a:lnTo>
                    <a:lnTo>
                      <a:pt x="264" y="5"/>
                    </a:lnTo>
                    <a:lnTo>
                      <a:pt x="299" y="0"/>
                    </a:lnTo>
                    <a:lnTo>
                      <a:pt x="336" y="3"/>
                    </a:lnTo>
                    <a:lnTo>
                      <a:pt x="360" y="16"/>
                    </a:lnTo>
                    <a:lnTo>
                      <a:pt x="377" y="39"/>
                    </a:lnTo>
                    <a:lnTo>
                      <a:pt x="385" y="63"/>
                    </a:lnTo>
                    <a:lnTo>
                      <a:pt x="388" y="99"/>
                    </a:lnTo>
                    <a:lnTo>
                      <a:pt x="385" y="140"/>
                    </a:lnTo>
                    <a:lnTo>
                      <a:pt x="374" y="184"/>
                    </a:lnTo>
                    <a:lnTo>
                      <a:pt x="357" y="219"/>
                    </a:lnTo>
                    <a:lnTo>
                      <a:pt x="329" y="255"/>
                    </a:lnTo>
                    <a:lnTo>
                      <a:pt x="299" y="281"/>
                    </a:lnTo>
                    <a:lnTo>
                      <a:pt x="264" y="299"/>
                    </a:lnTo>
                    <a:lnTo>
                      <a:pt x="232" y="312"/>
                    </a:lnTo>
                    <a:lnTo>
                      <a:pt x="191" y="312"/>
                    </a:lnTo>
                    <a:lnTo>
                      <a:pt x="167" y="308"/>
                    </a:lnTo>
                    <a:lnTo>
                      <a:pt x="146" y="295"/>
                    </a:lnTo>
                    <a:lnTo>
                      <a:pt x="132" y="273"/>
                    </a:lnTo>
                    <a:lnTo>
                      <a:pt x="125" y="248"/>
                    </a:lnTo>
                    <a:lnTo>
                      <a:pt x="122" y="219"/>
                    </a:lnTo>
                    <a:lnTo>
                      <a:pt x="128" y="195"/>
                    </a:lnTo>
                    <a:lnTo>
                      <a:pt x="77" y="211"/>
                    </a:lnTo>
                    <a:lnTo>
                      <a:pt x="34" y="224"/>
                    </a:lnTo>
                    <a:lnTo>
                      <a:pt x="11" y="224"/>
                    </a:lnTo>
                    <a:lnTo>
                      <a:pt x="0" y="211"/>
                    </a:lnTo>
                    <a:lnTo>
                      <a:pt x="0" y="195"/>
                    </a:lnTo>
                    <a:lnTo>
                      <a:pt x="7" y="175"/>
                    </a:lnTo>
                    <a:lnTo>
                      <a:pt x="24" y="167"/>
                    </a:lnTo>
                    <a:lnTo>
                      <a:pt x="60" y="164"/>
                    </a:lnTo>
                    <a:lnTo>
                      <a:pt x="103" y="161"/>
                    </a:lnTo>
                    <a:lnTo>
                      <a:pt x="139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199" name="Freeform 7"/>
              <p:cNvSpPr>
                <a:spLocks/>
              </p:cNvSpPr>
              <p:nvPr/>
            </p:nvSpPr>
            <p:spPr bwMode="auto">
              <a:xfrm>
                <a:off x="4757" y="1961"/>
                <a:ext cx="298" cy="495"/>
              </a:xfrm>
              <a:custGeom>
                <a:avLst/>
                <a:gdLst/>
                <a:ahLst/>
                <a:cxnLst>
                  <a:cxn ang="0">
                    <a:pos x="80" y="84"/>
                  </a:cxn>
                  <a:cxn ang="0">
                    <a:pos x="109" y="32"/>
                  </a:cxn>
                  <a:cxn ang="0">
                    <a:pos x="140" y="5"/>
                  </a:cxn>
                  <a:cxn ang="0">
                    <a:pos x="178" y="0"/>
                  </a:cxn>
                  <a:cxn ang="0">
                    <a:pos x="219" y="2"/>
                  </a:cxn>
                  <a:cxn ang="0">
                    <a:pos x="253" y="13"/>
                  </a:cxn>
                  <a:cxn ang="0">
                    <a:pos x="277" y="36"/>
                  </a:cxn>
                  <a:cxn ang="0">
                    <a:pos x="291" y="63"/>
                  </a:cxn>
                  <a:cxn ang="0">
                    <a:pos x="298" y="96"/>
                  </a:cxn>
                  <a:cxn ang="0">
                    <a:pos x="293" y="128"/>
                  </a:cxn>
                  <a:cxn ang="0">
                    <a:pos x="284" y="164"/>
                  </a:cxn>
                  <a:cxn ang="0">
                    <a:pos x="264" y="204"/>
                  </a:cxn>
                  <a:cxn ang="0">
                    <a:pos x="239" y="240"/>
                  </a:cxn>
                  <a:cxn ang="0">
                    <a:pos x="212" y="268"/>
                  </a:cxn>
                  <a:cxn ang="0">
                    <a:pos x="195" y="300"/>
                  </a:cxn>
                  <a:cxn ang="0">
                    <a:pos x="191" y="331"/>
                  </a:cxn>
                  <a:cxn ang="0">
                    <a:pos x="198" y="367"/>
                  </a:cxn>
                  <a:cxn ang="0">
                    <a:pos x="205" y="401"/>
                  </a:cxn>
                  <a:cxn ang="0">
                    <a:pos x="202" y="411"/>
                  </a:cxn>
                  <a:cxn ang="0">
                    <a:pos x="208" y="432"/>
                  </a:cxn>
                  <a:cxn ang="0">
                    <a:pos x="198" y="456"/>
                  </a:cxn>
                  <a:cxn ang="0">
                    <a:pos x="178" y="479"/>
                  </a:cxn>
                  <a:cxn ang="0">
                    <a:pos x="150" y="492"/>
                  </a:cxn>
                  <a:cxn ang="0">
                    <a:pos x="114" y="495"/>
                  </a:cxn>
                  <a:cxn ang="0">
                    <a:pos x="77" y="487"/>
                  </a:cxn>
                  <a:cxn ang="0">
                    <a:pos x="49" y="464"/>
                  </a:cxn>
                  <a:cxn ang="0">
                    <a:pos x="28" y="440"/>
                  </a:cxn>
                  <a:cxn ang="0">
                    <a:pos x="14" y="404"/>
                  </a:cxn>
                  <a:cxn ang="0">
                    <a:pos x="4" y="368"/>
                  </a:cxn>
                  <a:cxn ang="0">
                    <a:pos x="0" y="325"/>
                  </a:cxn>
                  <a:cxn ang="0">
                    <a:pos x="4" y="281"/>
                  </a:cxn>
                  <a:cxn ang="0">
                    <a:pos x="9" y="229"/>
                  </a:cxn>
                  <a:cxn ang="0">
                    <a:pos x="25" y="183"/>
                  </a:cxn>
                  <a:cxn ang="0">
                    <a:pos x="45" y="148"/>
                  </a:cxn>
                  <a:cxn ang="0">
                    <a:pos x="66" y="105"/>
                  </a:cxn>
                  <a:cxn ang="0">
                    <a:pos x="80" y="84"/>
                  </a:cxn>
                </a:cxnLst>
                <a:rect l="0" t="0" r="r" b="b"/>
                <a:pathLst>
                  <a:path w="298" h="495">
                    <a:moveTo>
                      <a:pt x="80" y="84"/>
                    </a:moveTo>
                    <a:lnTo>
                      <a:pt x="109" y="32"/>
                    </a:lnTo>
                    <a:lnTo>
                      <a:pt x="140" y="5"/>
                    </a:lnTo>
                    <a:lnTo>
                      <a:pt x="178" y="0"/>
                    </a:lnTo>
                    <a:lnTo>
                      <a:pt x="219" y="2"/>
                    </a:lnTo>
                    <a:lnTo>
                      <a:pt x="253" y="13"/>
                    </a:lnTo>
                    <a:lnTo>
                      <a:pt x="277" y="36"/>
                    </a:lnTo>
                    <a:lnTo>
                      <a:pt x="291" y="63"/>
                    </a:lnTo>
                    <a:lnTo>
                      <a:pt x="298" y="96"/>
                    </a:lnTo>
                    <a:lnTo>
                      <a:pt x="293" y="128"/>
                    </a:lnTo>
                    <a:lnTo>
                      <a:pt x="284" y="164"/>
                    </a:lnTo>
                    <a:lnTo>
                      <a:pt x="264" y="204"/>
                    </a:lnTo>
                    <a:lnTo>
                      <a:pt x="239" y="240"/>
                    </a:lnTo>
                    <a:lnTo>
                      <a:pt x="212" y="268"/>
                    </a:lnTo>
                    <a:lnTo>
                      <a:pt x="195" y="300"/>
                    </a:lnTo>
                    <a:lnTo>
                      <a:pt x="191" y="331"/>
                    </a:lnTo>
                    <a:lnTo>
                      <a:pt x="198" y="367"/>
                    </a:lnTo>
                    <a:lnTo>
                      <a:pt x="205" y="401"/>
                    </a:lnTo>
                    <a:lnTo>
                      <a:pt x="202" y="411"/>
                    </a:lnTo>
                    <a:lnTo>
                      <a:pt x="208" y="432"/>
                    </a:lnTo>
                    <a:lnTo>
                      <a:pt x="198" y="456"/>
                    </a:lnTo>
                    <a:lnTo>
                      <a:pt x="178" y="479"/>
                    </a:lnTo>
                    <a:lnTo>
                      <a:pt x="150" y="492"/>
                    </a:lnTo>
                    <a:lnTo>
                      <a:pt x="114" y="495"/>
                    </a:lnTo>
                    <a:lnTo>
                      <a:pt x="77" y="487"/>
                    </a:lnTo>
                    <a:lnTo>
                      <a:pt x="49" y="464"/>
                    </a:lnTo>
                    <a:lnTo>
                      <a:pt x="28" y="440"/>
                    </a:lnTo>
                    <a:lnTo>
                      <a:pt x="14" y="404"/>
                    </a:lnTo>
                    <a:lnTo>
                      <a:pt x="4" y="368"/>
                    </a:lnTo>
                    <a:lnTo>
                      <a:pt x="0" y="325"/>
                    </a:lnTo>
                    <a:lnTo>
                      <a:pt x="4" y="281"/>
                    </a:lnTo>
                    <a:lnTo>
                      <a:pt x="9" y="229"/>
                    </a:lnTo>
                    <a:lnTo>
                      <a:pt x="25" y="183"/>
                    </a:lnTo>
                    <a:lnTo>
                      <a:pt x="45" y="148"/>
                    </a:lnTo>
                    <a:lnTo>
                      <a:pt x="66" y="105"/>
                    </a:lnTo>
                    <a:lnTo>
                      <a:pt x="80" y="8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00" name="Freeform 8"/>
              <p:cNvSpPr>
                <a:spLocks/>
              </p:cNvSpPr>
              <p:nvPr/>
            </p:nvSpPr>
            <p:spPr bwMode="auto">
              <a:xfrm>
                <a:off x="4475" y="1735"/>
                <a:ext cx="459" cy="319"/>
              </a:xfrm>
              <a:custGeom>
                <a:avLst/>
                <a:gdLst/>
                <a:ahLst/>
                <a:cxnLst>
                  <a:cxn ang="0">
                    <a:pos x="347" y="252"/>
                  </a:cxn>
                  <a:cxn ang="0">
                    <a:pos x="416" y="236"/>
                  </a:cxn>
                  <a:cxn ang="0">
                    <a:pos x="459" y="236"/>
                  </a:cxn>
                  <a:cxn ang="0">
                    <a:pos x="459" y="270"/>
                  </a:cxn>
                  <a:cxn ang="0">
                    <a:pos x="444" y="306"/>
                  </a:cxn>
                  <a:cxn ang="0">
                    <a:pos x="410" y="314"/>
                  </a:cxn>
                  <a:cxn ang="0">
                    <a:pos x="385" y="319"/>
                  </a:cxn>
                  <a:cxn ang="0">
                    <a:pos x="299" y="319"/>
                  </a:cxn>
                  <a:cxn ang="0">
                    <a:pos x="226" y="314"/>
                  </a:cxn>
                  <a:cxn ang="0">
                    <a:pos x="184" y="296"/>
                  </a:cxn>
                  <a:cxn ang="0">
                    <a:pos x="172" y="283"/>
                  </a:cxn>
                  <a:cxn ang="0">
                    <a:pos x="160" y="234"/>
                  </a:cxn>
                  <a:cxn ang="0">
                    <a:pos x="141" y="172"/>
                  </a:cxn>
                  <a:cxn ang="0">
                    <a:pos x="112" y="127"/>
                  </a:cxn>
                  <a:cxn ang="0">
                    <a:pos x="86" y="111"/>
                  </a:cxn>
                  <a:cxn ang="0">
                    <a:pos x="59" y="112"/>
                  </a:cxn>
                  <a:cxn ang="0">
                    <a:pos x="52" y="116"/>
                  </a:cxn>
                  <a:cxn ang="0">
                    <a:pos x="31" y="132"/>
                  </a:cxn>
                  <a:cxn ang="0">
                    <a:pos x="11" y="137"/>
                  </a:cxn>
                  <a:cxn ang="0">
                    <a:pos x="0" y="124"/>
                  </a:cxn>
                  <a:cxn ang="0">
                    <a:pos x="7" y="111"/>
                  </a:cxn>
                  <a:cxn ang="0">
                    <a:pos x="24" y="96"/>
                  </a:cxn>
                  <a:cxn ang="0">
                    <a:pos x="55" y="88"/>
                  </a:cxn>
                  <a:cxn ang="0">
                    <a:pos x="65" y="83"/>
                  </a:cxn>
                  <a:cxn ang="0">
                    <a:pos x="62" y="67"/>
                  </a:cxn>
                  <a:cxn ang="0">
                    <a:pos x="21" y="57"/>
                  </a:cxn>
                  <a:cxn ang="0">
                    <a:pos x="10" y="44"/>
                  </a:cxn>
                  <a:cxn ang="0">
                    <a:pos x="7" y="25"/>
                  </a:cxn>
                  <a:cxn ang="0">
                    <a:pos x="27" y="12"/>
                  </a:cxn>
                  <a:cxn ang="0">
                    <a:pos x="45" y="23"/>
                  </a:cxn>
                  <a:cxn ang="0">
                    <a:pos x="83" y="52"/>
                  </a:cxn>
                  <a:cxn ang="0">
                    <a:pos x="97" y="56"/>
                  </a:cxn>
                  <a:cxn ang="0">
                    <a:pos x="119" y="49"/>
                  </a:cxn>
                  <a:cxn ang="0">
                    <a:pos x="136" y="17"/>
                  </a:cxn>
                  <a:cxn ang="0">
                    <a:pos x="157" y="0"/>
                  </a:cxn>
                  <a:cxn ang="0">
                    <a:pos x="172" y="5"/>
                  </a:cxn>
                  <a:cxn ang="0">
                    <a:pos x="174" y="20"/>
                  </a:cxn>
                  <a:cxn ang="0">
                    <a:pos x="164" y="36"/>
                  </a:cxn>
                  <a:cxn ang="0">
                    <a:pos x="138" y="57"/>
                  </a:cxn>
                  <a:cxn ang="0">
                    <a:pos x="124" y="85"/>
                  </a:cxn>
                  <a:cxn ang="0">
                    <a:pos x="134" y="104"/>
                  </a:cxn>
                  <a:cxn ang="0">
                    <a:pos x="163" y="137"/>
                  </a:cxn>
                  <a:cxn ang="0">
                    <a:pos x="177" y="163"/>
                  </a:cxn>
                  <a:cxn ang="0">
                    <a:pos x="191" y="192"/>
                  </a:cxn>
                  <a:cxn ang="0">
                    <a:pos x="205" y="226"/>
                  </a:cxn>
                  <a:cxn ang="0">
                    <a:pos x="215" y="242"/>
                  </a:cxn>
                  <a:cxn ang="0">
                    <a:pos x="240" y="252"/>
                  </a:cxn>
                  <a:cxn ang="0">
                    <a:pos x="279" y="258"/>
                  </a:cxn>
                  <a:cxn ang="0">
                    <a:pos x="323" y="255"/>
                  </a:cxn>
                  <a:cxn ang="0">
                    <a:pos x="347" y="252"/>
                  </a:cxn>
                </a:cxnLst>
                <a:rect l="0" t="0" r="r" b="b"/>
                <a:pathLst>
                  <a:path w="459" h="319">
                    <a:moveTo>
                      <a:pt x="347" y="252"/>
                    </a:moveTo>
                    <a:lnTo>
                      <a:pt x="416" y="236"/>
                    </a:lnTo>
                    <a:lnTo>
                      <a:pt x="459" y="236"/>
                    </a:lnTo>
                    <a:lnTo>
                      <a:pt x="459" y="270"/>
                    </a:lnTo>
                    <a:lnTo>
                      <a:pt x="444" y="306"/>
                    </a:lnTo>
                    <a:lnTo>
                      <a:pt x="410" y="314"/>
                    </a:lnTo>
                    <a:lnTo>
                      <a:pt x="385" y="319"/>
                    </a:lnTo>
                    <a:lnTo>
                      <a:pt x="299" y="319"/>
                    </a:lnTo>
                    <a:lnTo>
                      <a:pt x="226" y="314"/>
                    </a:lnTo>
                    <a:lnTo>
                      <a:pt x="184" y="296"/>
                    </a:lnTo>
                    <a:lnTo>
                      <a:pt x="172" y="283"/>
                    </a:lnTo>
                    <a:lnTo>
                      <a:pt x="160" y="234"/>
                    </a:lnTo>
                    <a:lnTo>
                      <a:pt x="141" y="172"/>
                    </a:lnTo>
                    <a:lnTo>
                      <a:pt x="112" y="127"/>
                    </a:lnTo>
                    <a:lnTo>
                      <a:pt x="86" y="111"/>
                    </a:lnTo>
                    <a:lnTo>
                      <a:pt x="59" y="112"/>
                    </a:lnTo>
                    <a:lnTo>
                      <a:pt x="52" y="116"/>
                    </a:lnTo>
                    <a:lnTo>
                      <a:pt x="31" y="132"/>
                    </a:lnTo>
                    <a:lnTo>
                      <a:pt x="11" y="137"/>
                    </a:lnTo>
                    <a:lnTo>
                      <a:pt x="0" y="124"/>
                    </a:lnTo>
                    <a:lnTo>
                      <a:pt x="7" y="111"/>
                    </a:lnTo>
                    <a:lnTo>
                      <a:pt x="24" y="96"/>
                    </a:lnTo>
                    <a:lnTo>
                      <a:pt x="55" y="88"/>
                    </a:lnTo>
                    <a:lnTo>
                      <a:pt x="65" y="83"/>
                    </a:lnTo>
                    <a:lnTo>
                      <a:pt x="62" y="67"/>
                    </a:lnTo>
                    <a:lnTo>
                      <a:pt x="21" y="57"/>
                    </a:lnTo>
                    <a:lnTo>
                      <a:pt x="10" y="44"/>
                    </a:lnTo>
                    <a:lnTo>
                      <a:pt x="7" y="25"/>
                    </a:lnTo>
                    <a:lnTo>
                      <a:pt x="27" y="12"/>
                    </a:lnTo>
                    <a:lnTo>
                      <a:pt x="45" y="23"/>
                    </a:lnTo>
                    <a:lnTo>
                      <a:pt x="83" y="52"/>
                    </a:lnTo>
                    <a:lnTo>
                      <a:pt x="97" y="56"/>
                    </a:lnTo>
                    <a:lnTo>
                      <a:pt x="119" y="49"/>
                    </a:lnTo>
                    <a:lnTo>
                      <a:pt x="136" y="17"/>
                    </a:lnTo>
                    <a:lnTo>
                      <a:pt x="157" y="0"/>
                    </a:lnTo>
                    <a:lnTo>
                      <a:pt x="172" y="5"/>
                    </a:lnTo>
                    <a:lnTo>
                      <a:pt x="174" y="20"/>
                    </a:lnTo>
                    <a:lnTo>
                      <a:pt x="164" y="36"/>
                    </a:lnTo>
                    <a:lnTo>
                      <a:pt x="138" y="57"/>
                    </a:lnTo>
                    <a:lnTo>
                      <a:pt x="124" y="85"/>
                    </a:lnTo>
                    <a:lnTo>
                      <a:pt x="134" y="104"/>
                    </a:lnTo>
                    <a:lnTo>
                      <a:pt x="163" y="137"/>
                    </a:lnTo>
                    <a:lnTo>
                      <a:pt x="177" y="163"/>
                    </a:lnTo>
                    <a:lnTo>
                      <a:pt x="191" y="192"/>
                    </a:lnTo>
                    <a:lnTo>
                      <a:pt x="205" y="226"/>
                    </a:lnTo>
                    <a:lnTo>
                      <a:pt x="215" y="242"/>
                    </a:lnTo>
                    <a:lnTo>
                      <a:pt x="240" y="252"/>
                    </a:lnTo>
                    <a:lnTo>
                      <a:pt x="279" y="258"/>
                    </a:lnTo>
                    <a:lnTo>
                      <a:pt x="323" y="255"/>
                    </a:lnTo>
                    <a:lnTo>
                      <a:pt x="347" y="25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01" name="Freeform 9"/>
              <p:cNvSpPr>
                <a:spLocks/>
              </p:cNvSpPr>
              <p:nvPr/>
            </p:nvSpPr>
            <p:spPr bwMode="auto">
              <a:xfrm>
                <a:off x="4986" y="2008"/>
                <a:ext cx="462" cy="441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52" y="18"/>
                  </a:cxn>
                  <a:cxn ang="0">
                    <a:pos x="75" y="50"/>
                  </a:cxn>
                  <a:cxn ang="0">
                    <a:pos x="103" y="110"/>
                  </a:cxn>
                  <a:cxn ang="0">
                    <a:pos x="132" y="174"/>
                  </a:cxn>
                  <a:cxn ang="0">
                    <a:pos x="160" y="218"/>
                  </a:cxn>
                  <a:cxn ang="0">
                    <a:pos x="184" y="237"/>
                  </a:cxn>
                  <a:cxn ang="0">
                    <a:pos x="207" y="252"/>
                  </a:cxn>
                  <a:cxn ang="0">
                    <a:pos x="273" y="265"/>
                  </a:cxn>
                  <a:cxn ang="0">
                    <a:pos x="340" y="265"/>
                  </a:cxn>
                  <a:cxn ang="0">
                    <a:pos x="378" y="260"/>
                  </a:cxn>
                  <a:cxn ang="0">
                    <a:pos x="405" y="245"/>
                  </a:cxn>
                  <a:cxn ang="0">
                    <a:pos x="423" y="224"/>
                  </a:cxn>
                  <a:cxn ang="0">
                    <a:pos x="445" y="221"/>
                  </a:cxn>
                  <a:cxn ang="0">
                    <a:pos x="462" y="232"/>
                  </a:cxn>
                  <a:cxn ang="0">
                    <a:pos x="460" y="256"/>
                  </a:cxn>
                  <a:cxn ang="0">
                    <a:pos x="438" y="273"/>
                  </a:cxn>
                  <a:cxn ang="0">
                    <a:pos x="395" y="284"/>
                  </a:cxn>
                  <a:cxn ang="0">
                    <a:pos x="381" y="297"/>
                  </a:cxn>
                  <a:cxn ang="0">
                    <a:pos x="381" y="315"/>
                  </a:cxn>
                  <a:cxn ang="0">
                    <a:pos x="395" y="331"/>
                  </a:cxn>
                  <a:cxn ang="0">
                    <a:pos x="438" y="352"/>
                  </a:cxn>
                  <a:cxn ang="0">
                    <a:pos x="445" y="367"/>
                  </a:cxn>
                  <a:cxn ang="0">
                    <a:pos x="448" y="386"/>
                  </a:cxn>
                  <a:cxn ang="0">
                    <a:pos x="429" y="396"/>
                  </a:cxn>
                  <a:cxn ang="0">
                    <a:pos x="414" y="388"/>
                  </a:cxn>
                  <a:cxn ang="0">
                    <a:pos x="391" y="368"/>
                  </a:cxn>
                  <a:cxn ang="0">
                    <a:pos x="368" y="342"/>
                  </a:cxn>
                  <a:cxn ang="0">
                    <a:pos x="353" y="328"/>
                  </a:cxn>
                  <a:cxn ang="0">
                    <a:pos x="346" y="336"/>
                  </a:cxn>
                  <a:cxn ang="0">
                    <a:pos x="346" y="344"/>
                  </a:cxn>
                  <a:cxn ang="0">
                    <a:pos x="367" y="386"/>
                  </a:cxn>
                  <a:cxn ang="0">
                    <a:pos x="374" y="419"/>
                  </a:cxn>
                  <a:cxn ang="0">
                    <a:pos x="364" y="438"/>
                  </a:cxn>
                  <a:cxn ang="0">
                    <a:pos x="353" y="441"/>
                  </a:cxn>
                  <a:cxn ang="0">
                    <a:pos x="340" y="427"/>
                  </a:cxn>
                  <a:cxn ang="0">
                    <a:pos x="333" y="404"/>
                  </a:cxn>
                  <a:cxn ang="0">
                    <a:pos x="323" y="372"/>
                  </a:cxn>
                  <a:cxn ang="0">
                    <a:pos x="319" y="333"/>
                  </a:cxn>
                  <a:cxn ang="0">
                    <a:pos x="309" y="312"/>
                  </a:cxn>
                  <a:cxn ang="0">
                    <a:pos x="285" y="304"/>
                  </a:cxn>
                  <a:cxn ang="0">
                    <a:pos x="235" y="297"/>
                  </a:cxn>
                  <a:cxn ang="0">
                    <a:pos x="184" y="289"/>
                  </a:cxn>
                  <a:cxn ang="0">
                    <a:pos x="153" y="279"/>
                  </a:cxn>
                  <a:cxn ang="0">
                    <a:pos x="132" y="261"/>
                  </a:cxn>
                  <a:cxn ang="0">
                    <a:pos x="103" y="221"/>
                  </a:cxn>
                  <a:cxn ang="0">
                    <a:pos x="72" y="177"/>
                  </a:cxn>
                  <a:cxn ang="0">
                    <a:pos x="45" y="138"/>
                  </a:cxn>
                  <a:cxn ang="0">
                    <a:pos x="20" y="102"/>
                  </a:cxn>
                  <a:cxn ang="0">
                    <a:pos x="0" y="58"/>
                  </a:cxn>
                  <a:cxn ang="0">
                    <a:pos x="0" y="26"/>
                  </a:cxn>
                  <a:cxn ang="0">
                    <a:pos x="10" y="10"/>
                  </a:cxn>
                  <a:cxn ang="0">
                    <a:pos x="20" y="0"/>
                  </a:cxn>
                </a:cxnLst>
                <a:rect l="0" t="0" r="r" b="b"/>
                <a:pathLst>
                  <a:path w="462" h="441">
                    <a:moveTo>
                      <a:pt x="20" y="0"/>
                    </a:moveTo>
                    <a:lnTo>
                      <a:pt x="52" y="18"/>
                    </a:lnTo>
                    <a:lnTo>
                      <a:pt x="75" y="50"/>
                    </a:lnTo>
                    <a:lnTo>
                      <a:pt x="103" y="110"/>
                    </a:lnTo>
                    <a:lnTo>
                      <a:pt x="132" y="174"/>
                    </a:lnTo>
                    <a:lnTo>
                      <a:pt x="160" y="218"/>
                    </a:lnTo>
                    <a:lnTo>
                      <a:pt x="184" y="237"/>
                    </a:lnTo>
                    <a:lnTo>
                      <a:pt x="207" y="252"/>
                    </a:lnTo>
                    <a:lnTo>
                      <a:pt x="273" y="265"/>
                    </a:lnTo>
                    <a:lnTo>
                      <a:pt x="340" y="265"/>
                    </a:lnTo>
                    <a:lnTo>
                      <a:pt x="378" y="260"/>
                    </a:lnTo>
                    <a:lnTo>
                      <a:pt x="405" y="245"/>
                    </a:lnTo>
                    <a:lnTo>
                      <a:pt x="423" y="224"/>
                    </a:lnTo>
                    <a:lnTo>
                      <a:pt x="445" y="221"/>
                    </a:lnTo>
                    <a:lnTo>
                      <a:pt x="462" y="232"/>
                    </a:lnTo>
                    <a:lnTo>
                      <a:pt x="460" y="256"/>
                    </a:lnTo>
                    <a:lnTo>
                      <a:pt x="438" y="273"/>
                    </a:lnTo>
                    <a:lnTo>
                      <a:pt x="395" y="284"/>
                    </a:lnTo>
                    <a:lnTo>
                      <a:pt x="381" y="297"/>
                    </a:lnTo>
                    <a:lnTo>
                      <a:pt x="381" y="315"/>
                    </a:lnTo>
                    <a:lnTo>
                      <a:pt x="395" y="331"/>
                    </a:lnTo>
                    <a:lnTo>
                      <a:pt x="438" y="352"/>
                    </a:lnTo>
                    <a:lnTo>
                      <a:pt x="445" y="367"/>
                    </a:lnTo>
                    <a:lnTo>
                      <a:pt x="448" y="386"/>
                    </a:lnTo>
                    <a:lnTo>
                      <a:pt x="429" y="396"/>
                    </a:lnTo>
                    <a:lnTo>
                      <a:pt x="414" y="388"/>
                    </a:lnTo>
                    <a:lnTo>
                      <a:pt x="391" y="368"/>
                    </a:lnTo>
                    <a:lnTo>
                      <a:pt x="368" y="342"/>
                    </a:lnTo>
                    <a:lnTo>
                      <a:pt x="353" y="328"/>
                    </a:lnTo>
                    <a:lnTo>
                      <a:pt x="346" y="336"/>
                    </a:lnTo>
                    <a:lnTo>
                      <a:pt x="346" y="344"/>
                    </a:lnTo>
                    <a:lnTo>
                      <a:pt x="367" y="386"/>
                    </a:lnTo>
                    <a:lnTo>
                      <a:pt x="374" y="419"/>
                    </a:lnTo>
                    <a:lnTo>
                      <a:pt x="364" y="438"/>
                    </a:lnTo>
                    <a:lnTo>
                      <a:pt x="353" y="441"/>
                    </a:lnTo>
                    <a:lnTo>
                      <a:pt x="340" y="427"/>
                    </a:lnTo>
                    <a:lnTo>
                      <a:pt x="333" y="404"/>
                    </a:lnTo>
                    <a:lnTo>
                      <a:pt x="323" y="372"/>
                    </a:lnTo>
                    <a:lnTo>
                      <a:pt x="319" y="333"/>
                    </a:lnTo>
                    <a:lnTo>
                      <a:pt x="309" y="312"/>
                    </a:lnTo>
                    <a:lnTo>
                      <a:pt x="285" y="304"/>
                    </a:lnTo>
                    <a:lnTo>
                      <a:pt x="235" y="297"/>
                    </a:lnTo>
                    <a:lnTo>
                      <a:pt x="184" y="289"/>
                    </a:lnTo>
                    <a:lnTo>
                      <a:pt x="153" y="279"/>
                    </a:lnTo>
                    <a:lnTo>
                      <a:pt x="132" y="261"/>
                    </a:lnTo>
                    <a:lnTo>
                      <a:pt x="103" y="221"/>
                    </a:lnTo>
                    <a:lnTo>
                      <a:pt x="72" y="177"/>
                    </a:lnTo>
                    <a:lnTo>
                      <a:pt x="45" y="138"/>
                    </a:lnTo>
                    <a:lnTo>
                      <a:pt x="20" y="102"/>
                    </a:lnTo>
                    <a:lnTo>
                      <a:pt x="0" y="58"/>
                    </a:lnTo>
                    <a:lnTo>
                      <a:pt x="0" y="26"/>
                    </a:lnTo>
                    <a:lnTo>
                      <a:pt x="10" y="1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02" name="Freeform 10"/>
              <p:cNvSpPr>
                <a:spLocks/>
              </p:cNvSpPr>
              <p:nvPr/>
            </p:nvSpPr>
            <p:spPr bwMode="auto">
              <a:xfrm>
                <a:off x="4864" y="2354"/>
                <a:ext cx="235" cy="61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51" y="6"/>
                  </a:cxn>
                  <a:cxn ang="0">
                    <a:pos x="77" y="31"/>
                  </a:cxn>
                  <a:cxn ang="0">
                    <a:pos x="98" y="71"/>
                  </a:cxn>
                  <a:cxn ang="0">
                    <a:pos x="132" y="139"/>
                  </a:cxn>
                  <a:cxn ang="0">
                    <a:pos x="180" y="250"/>
                  </a:cxn>
                  <a:cxn ang="0">
                    <a:pos x="187" y="277"/>
                  </a:cxn>
                  <a:cxn ang="0">
                    <a:pos x="180" y="303"/>
                  </a:cxn>
                  <a:cxn ang="0">
                    <a:pos x="166" y="326"/>
                  </a:cxn>
                  <a:cxn ang="0">
                    <a:pos x="113" y="381"/>
                  </a:cxn>
                  <a:cxn ang="0">
                    <a:pos x="82" y="426"/>
                  </a:cxn>
                  <a:cxn ang="0">
                    <a:pos x="70" y="462"/>
                  </a:cxn>
                  <a:cxn ang="0">
                    <a:pos x="70" y="470"/>
                  </a:cxn>
                  <a:cxn ang="0">
                    <a:pos x="79" y="493"/>
                  </a:cxn>
                  <a:cxn ang="0">
                    <a:pos x="104" y="512"/>
                  </a:cxn>
                  <a:cxn ang="0">
                    <a:pos x="142" y="525"/>
                  </a:cxn>
                  <a:cxn ang="0">
                    <a:pos x="183" y="542"/>
                  </a:cxn>
                  <a:cxn ang="0">
                    <a:pos x="228" y="561"/>
                  </a:cxn>
                  <a:cxn ang="0">
                    <a:pos x="232" y="569"/>
                  </a:cxn>
                  <a:cxn ang="0">
                    <a:pos x="235" y="589"/>
                  </a:cxn>
                  <a:cxn ang="0">
                    <a:pos x="215" y="597"/>
                  </a:cxn>
                  <a:cxn ang="0">
                    <a:pos x="177" y="610"/>
                  </a:cxn>
                  <a:cxn ang="0">
                    <a:pos x="160" y="605"/>
                  </a:cxn>
                  <a:cxn ang="0">
                    <a:pos x="146" y="585"/>
                  </a:cxn>
                  <a:cxn ang="0">
                    <a:pos x="125" y="561"/>
                  </a:cxn>
                  <a:cxn ang="0">
                    <a:pos x="84" y="542"/>
                  </a:cxn>
                  <a:cxn ang="0">
                    <a:pos x="53" y="537"/>
                  </a:cxn>
                  <a:cxn ang="0">
                    <a:pos x="27" y="537"/>
                  </a:cxn>
                  <a:cxn ang="0">
                    <a:pos x="14" y="525"/>
                  </a:cxn>
                  <a:cxn ang="0">
                    <a:pos x="14" y="504"/>
                  </a:cxn>
                  <a:cxn ang="0">
                    <a:pos x="21" y="478"/>
                  </a:cxn>
                  <a:cxn ang="0">
                    <a:pos x="31" y="461"/>
                  </a:cxn>
                  <a:cxn ang="0">
                    <a:pos x="43" y="425"/>
                  </a:cxn>
                  <a:cxn ang="0">
                    <a:pos x="53" y="389"/>
                  </a:cxn>
                  <a:cxn ang="0">
                    <a:pos x="72" y="342"/>
                  </a:cxn>
                  <a:cxn ang="0">
                    <a:pos x="94" y="310"/>
                  </a:cxn>
                  <a:cxn ang="0">
                    <a:pos x="115" y="293"/>
                  </a:cxn>
                  <a:cxn ang="0">
                    <a:pos x="129" y="277"/>
                  </a:cxn>
                  <a:cxn ang="0">
                    <a:pos x="128" y="254"/>
                  </a:cxn>
                  <a:cxn ang="0">
                    <a:pos x="89" y="206"/>
                  </a:cxn>
                  <a:cxn ang="0">
                    <a:pos x="53" y="167"/>
                  </a:cxn>
                  <a:cxn ang="0">
                    <a:pos x="28" y="131"/>
                  </a:cxn>
                  <a:cxn ang="0">
                    <a:pos x="7" y="99"/>
                  </a:cxn>
                  <a:cxn ang="0">
                    <a:pos x="0" y="55"/>
                  </a:cxn>
                  <a:cxn ang="0">
                    <a:pos x="4" y="16"/>
                  </a:cxn>
                  <a:cxn ang="0">
                    <a:pos x="20" y="0"/>
                  </a:cxn>
                </a:cxnLst>
                <a:rect l="0" t="0" r="r" b="b"/>
                <a:pathLst>
                  <a:path w="235" h="610">
                    <a:moveTo>
                      <a:pt x="20" y="0"/>
                    </a:moveTo>
                    <a:lnTo>
                      <a:pt x="51" y="6"/>
                    </a:lnTo>
                    <a:lnTo>
                      <a:pt x="77" y="31"/>
                    </a:lnTo>
                    <a:lnTo>
                      <a:pt x="98" y="71"/>
                    </a:lnTo>
                    <a:lnTo>
                      <a:pt x="132" y="139"/>
                    </a:lnTo>
                    <a:lnTo>
                      <a:pt x="180" y="250"/>
                    </a:lnTo>
                    <a:lnTo>
                      <a:pt x="187" y="277"/>
                    </a:lnTo>
                    <a:lnTo>
                      <a:pt x="180" y="303"/>
                    </a:lnTo>
                    <a:lnTo>
                      <a:pt x="166" y="326"/>
                    </a:lnTo>
                    <a:lnTo>
                      <a:pt x="113" y="381"/>
                    </a:lnTo>
                    <a:lnTo>
                      <a:pt x="82" y="426"/>
                    </a:lnTo>
                    <a:lnTo>
                      <a:pt x="70" y="462"/>
                    </a:lnTo>
                    <a:lnTo>
                      <a:pt x="70" y="470"/>
                    </a:lnTo>
                    <a:lnTo>
                      <a:pt x="79" y="493"/>
                    </a:lnTo>
                    <a:lnTo>
                      <a:pt x="104" y="512"/>
                    </a:lnTo>
                    <a:lnTo>
                      <a:pt x="142" y="525"/>
                    </a:lnTo>
                    <a:lnTo>
                      <a:pt x="183" y="542"/>
                    </a:lnTo>
                    <a:lnTo>
                      <a:pt x="228" y="561"/>
                    </a:lnTo>
                    <a:lnTo>
                      <a:pt x="232" y="569"/>
                    </a:lnTo>
                    <a:lnTo>
                      <a:pt x="235" y="589"/>
                    </a:lnTo>
                    <a:lnTo>
                      <a:pt x="215" y="597"/>
                    </a:lnTo>
                    <a:lnTo>
                      <a:pt x="177" y="610"/>
                    </a:lnTo>
                    <a:lnTo>
                      <a:pt x="160" y="605"/>
                    </a:lnTo>
                    <a:lnTo>
                      <a:pt x="146" y="585"/>
                    </a:lnTo>
                    <a:lnTo>
                      <a:pt x="125" y="561"/>
                    </a:lnTo>
                    <a:lnTo>
                      <a:pt x="84" y="542"/>
                    </a:lnTo>
                    <a:lnTo>
                      <a:pt x="53" y="537"/>
                    </a:lnTo>
                    <a:lnTo>
                      <a:pt x="27" y="537"/>
                    </a:lnTo>
                    <a:lnTo>
                      <a:pt x="14" y="525"/>
                    </a:lnTo>
                    <a:lnTo>
                      <a:pt x="14" y="504"/>
                    </a:lnTo>
                    <a:lnTo>
                      <a:pt x="21" y="478"/>
                    </a:lnTo>
                    <a:lnTo>
                      <a:pt x="31" y="461"/>
                    </a:lnTo>
                    <a:lnTo>
                      <a:pt x="43" y="425"/>
                    </a:lnTo>
                    <a:lnTo>
                      <a:pt x="53" y="389"/>
                    </a:lnTo>
                    <a:lnTo>
                      <a:pt x="72" y="342"/>
                    </a:lnTo>
                    <a:lnTo>
                      <a:pt x="94" y="310"/>
                    </a:lnTo>
                    <a:lnTo>
                      <a:pt x="115" y="293"/>
                    </a:lnTo>
                    <a:lnTo>
                      <a:pt x="129" y="277"/>
                    </a:lnTo>
                    <a:lnTo>
                      <a:pt x="128" y="254"/>
                    </a:lnTo>
                    <a:lnTo>
                      <a:pt x="89" y="206"/>
                    </a:lnTo>
                    <a:lnTo>
                      <a:pt x="53" y="167"/>
                    </a:lnTo>
                    <a:lnTo>
                      <a:pt x="28" y="131"/>
                    </a:lnTo>
                    <a:lnTo>
                      <a:pt x="7" y="99"/>
                    </a:lnTo>
                    <a:lnTo>
                      <a:pt x="0" y="55"/>
                    </a:lnTo>
                    <a:lnTo>
                      <a:pt x="4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03" name="Freeform 11"/>
              <p:cNvSpPr>
                <a:spLocks/>
              </p:cNvSpPr>
              <p:nvPr/>
            </p:nvSpPr>
            <p:spPr bwMode="auto">
              <a:xfrm>
                <a:off x="4616" y="2344"/>
                <a:ext cx="258" cy="626"/>
              </a:xfrm>
              <a:custGeom>
                <a:avLst/>
                <a:gdLst/>
                <a:ahLst/>
                <a:cxnLst>
                  <a:cxn ang="0">
                    <a:pos x="136" y="71"/>
                  </a:cxn>
                  <a:cxn ang="0">
                    <a:pos x="184" y="11"/>
                  </a:cxn>
                  <a:cxn ang="0">
                    <a:pos x="223" y="0"/>
                  </a:cxn>
                  <a:cxn ang="0">
                    <a:pos x="251" y="13"/>
                  </a:cxn>
                  <a:cxn ang="0">
                    <a:pos x="258" y="55"/>
                  </a:cxn>
                  <a:cxn ang="0">
                    <a:pos x="251" y="83"/>
                  </a:cxn>
                  <a:cxn ang="0">
                    <a:pos x="210" y="120"/>
                  </a:cxn>
                  <a:cxn ang="0">
                    <a:pos x="148" y="167"/>
                  </a:cxn>
                  <a:cxn ang="0">
                    <a:pos x="102" y="201"/>
                  </a:cxn>
                  <a:cxn ang="0">
                    <a:pos x="95" y="201"/>
                  </a:cxn>
                  <a:cxn ang="0">
                    <a:pos x="77" y="214"/>
                  </a:cxn>
                  <a:cxn ang="0">
                    <a:pos x="73" y="222"/>
                  </a:cxn>
                  <a:cxn ang="0">
                    <a:pos x="73" y="234"/>
                  </a:cxn>
                  <a:cxn ang="0">
                    <a:pos x="118" y="294"/>
                  </a:cxn>
                  <a:cxn ang="0">
                    <a:pos x="146" y="354"/>
                  </a:cxn>
                  <a:cxn ang="0">
                    <a:pos x="160" y="407"/>
                  </a:cxn>
                  <a:cxn ang="0">
                    <a:pos x="165" y="456"/>
                  </a:cxn>
                  <a:cxn ang="0">
                    <a:pos x="163" y="500"/>
                  </a:cxn>
                  <a:cxn ang="0">
                    <a:pos x="177" y="532"/>
                  </a:cxn>
                  <a:cxn ang="0">
                    <a:pos x="179" y="552"/>
                  </a:cxn>
                  <a:cxn ang="0">
                    <a:pos x="172" y="571"/>
                  </a:cxn>
                  <a:cxn ang="0">
                    <a:pos x="153" y="579"/>
                  </a:cxn>
                  <a:cxn ang="0">
                    <a:pos x="118" y="582"/>
                  </a:cxn>
                  <a:cxn ang="0">
                    <a:pos x="65" y="599"/>
                  </a:cxn>
                  <a:cxn ang="0">
                    <a:pos x="39" y="626"/>
                  </a:cxn>
                  <a:cxn ang="0">
                    <a:pos x="14" y="626"/>
                  </a:cxn>
                  <a:cxn ang="0">
                    <a:pos x="0" y="599"/>
                  </a:cxn>
                  <a:cxn ang="0">
                    <a:pos x="12" y="550"/>
                  </a:cxn>
                  <a:cxn ang="0">
                    <a:pos x="41" y="539"/>
                  </a:cxn>
                  <a:cxn ang="0">
                    <a:pos x="84" y="532"/>
                  </a:cxn>
                  <a:cxn ang="0">
                    <a:pos x="122" y="522"/>
                  </a:cxn>
                  <a:cxn ang="0">
                    <a:pos x="129" y="506"/>
                  </a:cxn>
                  <a:cxn ang="0">
                    <a:pos x="126" y="459"/>
                  </a:cxn>
                  <a:cxn ang="0">
                    <a:pos x="112" y="401"/>
                  </a:cxn>
                  <a:cxn ang="0">
                    <a:pos x="87" y="341"/>
                  </a:cxn>
                  <a:cxn ang="0">
                    <a:pos x="43" y="282"/>
                  </a:cxn>
                  <a:cxn ang="0">
                    <a:pos x="24" y="250"/>
                  </a:cxn>
                  <a:cxn ang="0">
                    <a:pos x="19" y="226"/>
                  </a:cxn>
                  <a:cxn ang="0">
                    <a:pos x="22" y="201"/>
                  </a:cxn>
                  <a:cxn ang="0">
                    <a:pos x="39" y="165"/>
                  </a:cxn>
                  <a:cxn ang="0">
                    <a:pos x="73" y="135"/>
                  </a:cxn>
                  <a:cxn ang="0">
                    <a:pos x="108" y="96"/>
                  </a:cxn>
                  <a:cxn ang="0">
                    <a:pos x="136" y="71"/>
                  </a:cxn>
                </a:cxnLst>
                <a:rect l="0" t="0" r="r" b="b"/>
                <a:pathLst>
                  <a:path w="258" h="626">
                    <a:moveTo>
                      <a:pt x="136" y="71"/>
                    </a:moveTo>
                    <a:lnTo>
                      <a:pt x="184" y="11"/>
                    </a:lnTo>
                    <a:lnTo>
                      <a:pt x="223" y="0"/>
                    </a:lnTo>
                    <a:lnTo>
                      <a:pt x="251" y="13"/>
                    </a:lnTo>
                    <a:lnTo>
                      <a:pt x="258" y="55"/>
                    </a:lnTo>
                    <a:lnTo>
                      <a:pt x="251" y="83"/>
                    </a:lnTo>
                    <a:lnTo>
                      <a:pt x="210" y="120"/>
                    </a:lnTo>
                    <a:lnTo>
                      <a:pt x="148" y="167"/>
                    </a:lnTo>
                    <a:lnTo>
                      <a:pt x="102" y="201"/>
                    </a:lnTo>
                    <a:lnTo>
                      <a:pt x="95" y="201"/>
                    </a:lnTo>
                    <a:lnTo>
                      <a:pt x="77" y="214"/>
                    </a:lnTo>
                    <a:lnTo>
                      <a:pt x="73" y="222"/>
                    </a:lnTo>
                    <a:lnTo>
                      <a:pt x="73" y="234"/>
                    </a:lnTo>
                    <a:lnTo>
                      <a:pt x="118" y="294"/>
                    </a:lnTo>
                    <a:lnTo>
                      <a:pt x="146" y="354"/>
                    </a:lnTo>
                    <a:lnTo>
                      <a:pt x="160" y="407"/>
                    </a:lnTo>
                    <a:lnTo>
                      <a:pt x="165" y="456"/>
                    </a:lnTo>
                    <a:lnTo>
                      <a:pt x="163" y="500"/>
                    </a:lnTo>
                    <a:lnTo>
                      <a:pt x="177" y="532"/>
                    </a:lnTo>
                    <a:lnTo>
                      <a:pt x="179" y="552"/>
                    </a:lnTo>
                    <a:lnTo>
                      <a:pt x="172" y="571"/>
                    </a:lnTo>
                    <a:lnTo>
                      <a:pt x="153" y="579"/>
                    </a:lnTo>
                    <a:lnTo>
                      <a:pt x="118" y="582"/>
                    </a:lnTo>
                    <a:lnTo>
                      <a:pt x="65" y="599"/>
                    </a:lnTo>
                    <a:lnTo>
                      <a:pt x="39" y="626"/>
                    </a:lnTo>
                    <a:lnTo>
                      <a:pt x="14" y="626"/>
                    </a:lnTo>
                    <a:lnTo>
                      <a:pt x="0" y="599"/>
                    </a:lnTo>
                    <a:lnTo>
                      <a:pt x="12" y="550"/>
                    </a:lnTo>
                    <a:lnTo>
                      <a:pt x="41" y="539"/>
                    </a:lnTo>
                    <a:lnTo>
                      <a:pt x="84" y="532"/>
                    </a:lnTo>
                    <a:lnTo>
                      <a:pt x="122" y="522"/>
                    </a:lnTo>
                    <a:lnTo>
                      <a:pt x="129" y="506"/>
                    </a:lnTo>
                    <a:lnTo>
                      <a:pt x="126" y="459"/>
                    </a:lnTo>
                    <a:lnTo>
                      <a:pt x="112" y="401"/>
                    </a:lnTo>
                    <a:lnTo>
                      <a:pt x="87" y="341"/>
                    </a:lnTo>
                    <a:lnTo>
                      <a:pt x="43" y="282"/>
                    </a:lnTo>
                    <a:lnTo>
                      <a:pt x="24" y="250"/>
                    </a:lnTo>
                    <a:lnTo>
                      <a:pt x="19" y="226"/>
                    </a:lnTo>
                    <a:lnTo>
                      <a:pt x="22" y="201"/>
                    </a:lnTo>
                    <a:lnTo>
                      <a:pt x="39" y="165"/>
                    </a:lnTo>
                    <a:lnTo>
                      <a:pt x="73" y="135"/>
                    </a:lnTo>
                    <a:lnTo>
                      <a:pt x="108" y="96"/>
                    </a:lnTo>
                    <a:lnTo>
                      <a:pt x="136" y="7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4" name="Group 56"/>
            <p:cNvGrpSpPr>
              <a:grpSpLocks/>
            </p:cNvGrpSpPr>
            <p:nvPr/>
          </p:nvGrpSpPr>
          <p:grpSpPr bwMode="auto">
            <a:xfrm>
              <a:off x="3187" y="1526"/>
              <a:ext cx="1235" cy="1381"/>
              <a:chOff x="3187" y="1526"/>
              <a:chExt cx="1235" cy="1381"/>
            </a:xfrm>
          </p:grpSpPr>
          <p:sp>
            <p:nvSpPr>
              <p:cNvPr id="8218" name="Freeform 26"/>
              <p:cNvSpPr>
                <a:spLocks/>
              </p:cNvSpPr>
              <p:nvPr/>
            </p:nvSpPr>
            <p:spPr bwMode="auto">
              <a:xfrm>
                <a:off x="3296" y="1648"/>
                <a:ext cx="1021" cy="1152"/>
              </a:xfrm>
              <a:custGeom>
                <a:avLst/>
                <a:gdLst/>
                <a:ahLst/>
                <a:cxnLst>
                  <a:cxn ang="0">
                    <a:pos x="476" y="269"/>
                  </a:cxn>
                  <a:cxn ang="0">
                    <a:pos x="521" y="164"/>
                  </a:cxn>
                  <a:cxn ang="0">
                    <a:pos x="560" y="92"/>
                  </a:cxn>
                  <a:cxn ang="0">
                    <a:pos x="619" y="32"/>
                  </a:cxn>
                  <a:cxn ang="0">
                    <a:pos x="657" y="8"/>
                  </a:cxn>
                  <a:cxn ang="0">
                    <a:pos x="720" y="0"/>
                  </a:cxn>
                  <a:cxn ang="0">
                    <a:pos x="803" y="5"/>
                  </a:cxn>
                  <a:cxn ang="0">
                    <a:pos x="880" y="39"/>
                  </a:cxn>
                  <a:cxn ang="0">
                    <a:pos x="952" y="104"/>
                  </a:cxn>
                  <a:cxn ang="0">
                    <a:pos x="995" y="190"/>
                  </a:cxn>
                  <a:cxn ang="0">
                    <a:pos x="1016" y="297"/>
                  </a:cxn>
                  <a:cxn ang="0">
                    <a:pos x="1021" y="409"/>
                  </a:cxn>
                  <a:cxn ang="0">
                    <a:pos x="1009" y="501"/>
                  </a:cxn>
                  <a:cxn ang="0">
                    <a:pos x="976" y="595"/>
                  </a:cxn>
                  <a:cxn ang="0">
                    <a:pos x="939" y="647"/>
                  </a:cxn>
                  <a:cxn ang="0">
                    <a:pos x="887" y="754"/>
                  </a:cxn>
                  <a:cxn ang="0">
                    <a:pos x="837" y="858"/>
                  </a:cxn>
                  <a:cxn ang="0">
                    <a:pos x="789" y="980"/>
                  </a:cxn>
                  <a:cxn ang="0">
                    <a:pos x="754" y="1069"/>
                  </a:cxn>
                  <a:cxn ang="0">
                    <a:pos x="713" y="1152"/>
                  </a:cxn>
                  <a:cxn ang="0">
                    <a:pos x="577" y="1056"/>
                  </a:cxn>
                  <a:cxn ang="0">
                    <a:pos x="442" y="962"/>
                  </a:cxn>
                  <a:cxn ang="0">
                    <a:pos x="310" y="870"/>
                  </a:cxn>
                  <a:cxn ang="0">
                    <a:pos x="203" y="784"/>
                  </a:cxn>
                  <a:cxn ang="0">
                    <a:pos x="95" y="704"/>
                  </a:cxn>
                  <a:cxn ang="0">
                    <a:pos x="43" y="639"/>
                  </a:cxn>
                  <a:cxn ang="0">
                    <a:pos x="14" y="584"/>
                  </a:cxn>
                  <a:cxn ang="0">
                    <a:pos x="0" y="521"/>
                  </a:cxn>
                  <a:cxn ang="0">
                    <a:pos x="0" y="448"/>
                  </a:cxn>
                  <a:cxn ang="0">
                    <a:pos x="10" y="389"/>
                  </a:cxn>
                  <a:cxn ang="0">
                    <a:pos x="21" y="337"/>
                  </a:cxn>
                  <a:cxn ang="0">
                    <a:pos x="57" y="277"/>
                  </a:cxn>
                  <a:cxn ang="0">
                    <a:pos x="98" y="227"/>
                  </a:cxn>
                  <a:cxn ang="0">
                    <a:pos x="139" y="195"/>
                  </a:cxn>
                  <a:cxn ang="0">
                    <a:pos x="182" y="175"/>
                  </a:cxn>
                  <a:cxn ang="0">
                    <a:pos x="233" y="167"/>
                  </a:cxn>
                  <a:cxn ang="0">
                    <a:pos x="286" y="164"/>
                  </a:cxn>
                  <a:cxn ang="0">
                    <a:pos x="335" y="178"/>
                  </a:cxn>
                  <a:cxn ang="0">
                    <a:pos x="393" y="208"/>
                  </a:cxn>
                  <a:cxn ang="0">
                    <a:pos x="438" y="243"/>
                  </a:cxn>
                  <a:cxn ang="0">
                    <a:pos x="476" y="269"/>
                  </a:cxn>
                </a:cxnLst>
                <a:rect l="0" t="0" r="r" b="b"/>
                <a:pathLst>
                  <a:path w="1021" h="1152">
                    <a:moveTo>
                      <a:pt x="476" y="269"/>
                    </a:moveTo>
                    <a:lnTo>
                      <a:pt x="521" y="164"/>
                    </a:lnTo>
                    <a:lnTo>
                      <a:pt x="560" y="92"/>
                    </a:lnTo>
                    <a:lnTo>
                      <a:pt x="619" y="32"/>
                    </a:lnTo>
                    <a:lnTo>
                      <a:pt x="657" y="8"/>
                    </a:lnTo>
                    <a:lnTo>
                      <a:pt x="720" y="0"/>
                    </a:lnTo>
                    <a:lnTo>
                      <a:pt x="803" y="5"/>
                    </a:lnTo>
                    <a:lnTo>
                      <a:pt x="880" y="39"/>
                    </a:lnTo>
                    <a:lnTo>
                      <a:pt x="952" y="104"/>
                    </a:lnTo>
                    <a:lnTo>
                      <a:pt x="995" y="190"/>
                    </a:lnTo>
                    <a:lnTo>
                      <a:pt x="1016" y="297"/>
                    </a:lnTo>
                    <a:lnTo>
                      <a:pt x="1021" y="409"/>
                    </a:lnTo>
                    <a:lnTo>
                      <a:pt x="1009" y="501"/>
                    </a:lnTo>
                    <a:lnTo>
                      <a:pt x="976" y="595"/>
                    </a:lnTo>
                    <a:lnTo>
                      <a:pt x="939" y="647"/>
                    </a:lnTo>
                    <a:lnTo>
                      <a:pt x="887" y="754"/>
                    </a:lnTo>
                    <a:lnTo>
                      <a:pt x="837" y="858"/>
                    </a:lnTo>
                    <a:lnTo>
                      <a:pt x="789" y="980"/>
                    </a:lnTo>
                    <a:lnTo>
                      <a:pt x="754" y="1069"/>
                    </a:lnTo>
                    <a:lnTo>
                      <a:pt x="713" y="1152"/>
                    </a:lnTo>
                    <a:lnTo>
                      <a:pt x="577" y="1056"/>
                    </a:lnTo>
                    <a:lnTo>
                      <a:pt x="442" y="962"/>
                    </a:lnTo>
                    <a:lnTo>
                      <a:pt x="310" y="870"/>
                    </a:lnTo>
                    <a:lnTo>
                      <a:pt x="203" y="784"/>
                    </a:lnTo>
                    <a:lnTo>
                      <a:pt x="95" y="704"/>
                    </a:lnTo>
                    <a:lnTo>
                      <a:pt x="43" y="639"/>
                    </a:lnTo>
                    <a:lnTo>
                      <a:pt x="14" y="584"/>
                    </a:lnTo>
                    <a:lnTo>
                      <a:pt x="0" y="521"/>
                    </a:lnTo>
                    <a:lnTo>
                      <a:pt x="0" y="448"/>
                    </a:lnTo>
                    <a:lnTo>
                      <a:pt x="10" y="389"/>
                    </a:lnTo>
                    <a:lnTo>
                      <a:pt x="21" y="337"/>
                    </a:lnTo>
                    <a:lnTo>
                      <a:pt x="57" y="277"/>
                    </a:lnTo>
                    <a:lnTo>
                      <a:pt x="98" y="227"/>
                    </a:lnTo>
                    <a:lnTo>
                      <a:pt x="139" y="195"/>
                    </a:lnTo>
                    <a:lnTo>
                      <a:pt x="182" y="175"/>
                    </a:lnTo>
                    <a:lnTo>
                      <a:pt x="233" y="167"/>
                    </a:lnTo>
                    <a:lnTo>
                      <a:pt x="286" y="164"/>
                    </a:lnTo>
                    <a:lnTo>
                      <a:pt x="335" y="178"/>
                    </a:lnTo>
                    <a:lnTo>
                      <a:pt x="393" y="208"/>
                    </a:lnTo>
                    <a:lnTo>
                      <a:pt x="438" y="243"/>
                    </a:lnTo>
                    <a:lnTo>
                      <a:pt x="476" y="269"/>
                    </a:lnTo>
                    <a:close/>
                  </a:path>
                </a:pathLst>
              </a:custGeom>
              <a:solidFill>
                <a:srgbClr val="A5002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19" name="Freeform 27"/>
              <p:cNvSpPr>
                <a:spLocks/>
              </p:cNvSpPr>
              <p:nvPr/>
            </p:nvSpPr>
            <p:spPr bwMode="auto">
              <a:xfrm>
                <a:off x="3783" y="1611"/>
                <a:ext cx="144" cy="162"/>
              </a:xfrm>
              <a:custGeom>
                <a:avLst/>
                <a:gdLst/>
                <a:ahLst/>
                <a:cxnLst>
                  <a:cxn ang="0">
                    <a:pos x="68" y="133"/>
                  </a:cxn>
                  <a:cxn ang="0">
                    <a:pos x="36" y="99"/>
                  </a:cxn>
                  <a:cxn ang="0">
                    <a:pos x="25" y="55"/>
                  </a:cxn>
                  <a:cxn ang="0">
                    <a:pos x="39" y="25"/>
                  </a:cxn>
                  <a:cxn ang="0">
                    <a:pos x="66" y="19"/>
                  </a:cxn>
                  <a:cxn ang="0">
                    <a:pos x="102" y="35"/>
                  </a:cxn>
                  <a:cxn ang="0">
                    <a:pos x="121" y="63"/>
                  </a:cxn>
                  <a:cxn ang="0">
                    <a:pos x="144" y="50"/>
                  </a:cxn>
                  <a:cxn ang="0">
                    <a:pos x="114" y="16"/>
                  </a:cxn>
                  <a:cxn ang="0">
                    <a:pos x="80" y="0"/>
                  </a:cxn>
                  <a:cxn ang="0">
                    <a:pos x="42" y="0"/>
                  </a:cxn>
                  <a:cxn ang="0">
                    <a:pos x="8" y="22"/>
                  </a:cxn>
                  <a:cxn ang="0">
                    <a:pos x="0" y="55"/>
                  </a:cxn>
                  <a:cxn ang="0">
                    <a:pos x="5" y="97"/>
                  </a:cxn>
                  <a:cxn ang="0">
                    <a:pos x="27" y="133"/>
                  </a:cxn>
                  <a:cxn ang="0">
                    <a:pos x="56" y="162"/>
                  </a:cxn>
                  <a:cxn ang="0">
                    <a:pos x="68" y="133"/>
                  </a:cxn>
                </a:cxnLst>
                <a:rect l="0" t="0" r="r" b="b"/>
                <a:pathLst>
                  <a:path w="144" h="162">
                    <a:moveTo>
                      <a:pt x="68" y="133"/>
                    </a:moveTo>
                    <a:lnTo>
                      <a:pt x="36" y="99"/>
                    </a:lnTo>
                    <a:lnTo>
                      <a:pt x="25" y="55"/>
                    </a:lnTo>
                    <a:lnTo>
                      <a:pt x="39" y="25"/>
                    </a:lnTo>
                    <a:lnTo>
                      <a:pt x="66" y="19"/>
                    </a:lnTo>
                    <a:lnTo>
                      <a:pt x="102" y="35"/>
                    </a:lnTo>
                    <a:lnTo>
                      <a:pt x="121" y="63"/>
                    </a:lnTo>
                    <a:lnTo>
                      <a:pt x="144" y="50"/>
                    </a:lnTo>
                    <a:lnTo>
                      <a:pt x="114" y="16"/>
                    </a:lnTo>
                    <a:lnTo>
                      <a:pt x="80" y="0"/>
                    </a:lnTo>
                    <a:lnTo>
                      <a:pt x="42" y="0"/>
                    </a:lnTo>
                    <a:lnTo>
                      <a:pt x="8" y="22"/>
                    </a:lnTo>
                    <a:lnTo>
                      <a:pt x="0" y="55"/>
                    </a:lnTo>
                    <a:lnTo>
                      <a:pt x="5" y="97"/>
                    </a:lnTo>
                    <a:lnTo>
                      <a:pt x="27" y="133"/>
                    </a:lnTo>
                    <a:lnTo>
                      <a:pt x="56" y="162"/>
                    </a:lnTo>
                    <a:lnTo>
                      <a:pt x="68" y="133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0" name="Freeform 28"/>
              <p:cNvSpPr>
                <a:spLocks/>
              </p:cNvSpPr>
              <p:nvPr/>
            </p:nvSpPr>
            <p:spPr bwMode="auto">
              <a:xfrm>
                <a:off x="3708" y="1708"/>
                <a:ext cx="139" cy="164"/>
              </a:xfrm>
              <a:custGeom>
                <a:avLst/>
                <a:gdLst/>
                <a:ahLst/>
                <a:cxnLst>
                  <a:cxn ang="0">
                    <a:pos x="78" y="133"/>
                  </a:cxn>
                  <a:cxn ang="0">
                    <a:pos x="43" y="107"/>
                  </a:cxn>
                  <a:cxn ang="0">
                    <a:pos x="24" y="65"/>
                  </a:cxn>
                  <a:cxn ang="0">
                    <a:pos x="34" y="34"/>
                  </a:cxn>
                  <a:cxn ang="0">
                    <a:pos x="58" y="23"/>
                  </a:cxn>
                  <a:cxn ang="0">
                    <a:pos x="97" y="32"/>
                  </a:cxn>
                  <a:cxn ang="0">
                    <a:pos x="119" y="55"/>
                  </a:cxn>
                  <a:cxn ang="0">
                    <a:pos x="139" y="37"/>
                  </a:cxn>
                  <a:cxn ang="0">
                    <a:pos x="105" y="11"/>
                  </a:cxn>
                  <a:cxn ang="0">
                    <a:pos x="71" y="0"/>
                  </a:cxn>
                  <a:cxn ang="0">
                    <a:pos x="33" y="10"/>
                  </a:cxn>
                  <a:cxn ang="0">
                    <a:pos x="3" y="37"/>
                  </a:cxn>
                  <a:cxn ang="0">
                    <a:pos x="0" y="71"/>
                  </a:cxn>
                  <a:cxn ang="0">
                    <a:pos x="12" y="110"/>
                  </a:cxn>
                  <a:cxn ang="0">
                    <a:pos x="39" y="141"/>
                  </a:cxn>
                  <a:cxn ang="0">
                    <a:pos x="71" y="164"/>
                  </a:cxn>
                  <a:cxn ang="0">
                    <a:pos x="78" y="133"/>
                  </a:cxn>
                </a:cxnLst>
                <a:rect l="0" t="0" r="r" b="b"/>
                <a:pathLst>
                  <a:path w="139" h="164">
                    <a:moveTo>
                      <a:pt x="78" y="133"/>
                    </a:moveTo>
                    <a:lnTo>
                      <a:pt x="43" y="107"/>
                    </a:lnTo>
                    <a:lnTo>
                      <a:pt x="24" y="65"/>
                    </a:lnTo>
                    <a:lnTo>
                      <a:pt x="34" y="34"/>
                    </a:lnTo>
                    <a:lnTo>
                      <a:pt x="58" y="23"/>
                    </a:lnTo>
                    <a:lnTo>
                      <a:pt x="97" y="32"/>
                    </a:lnTo>
                    <a:lnTo>
                      <a:pt x="119" y="55"/>
                    </a:lnTo>
                    <a:lnTo>
                      <a:pt x="139" y="37"/>
                    </a:lnTo>
                    <a:lnTo>
                      <a:pt x="105" y="11"/>
                    </a:lnTo>
                    <a:lnTo>
                      <a:pt x="71" y="0"/>
                    </a:lnTo>
                    <a:lnTo>
                      <a:pt x="33" y="10"/>
                    </a:lnTo>
                    <a:lnTo>
                      <a:pt x="3" y="37"/>
                    </a:lnTo>
                    <a:lnTo>
                      <a:pt x="0" y="71"/>
                    </a:lnTo>
                    <a:lnTo>
                      <a:pt x="12" y="110"/>
                    </a:lnTo>
                    <a:lnTo>
                      <a:pt x="39" y="141"/>
                    </a:lnTo>
                    <a:lnTo>
                      <a:pt x="71" y="164"/>
                    </a:lnTo>
                    <a:lnTo>
                      <a:pt x="78" y="133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1" name="Freeform 29"/>
              <p:cNvSpPr>
                <a:spLocks/>
              </p:cNvSpPr>
              <p:nvPr/>
            </p:nvSpPr>
            <p:spPr bwMode="auto">
              <a:xfrm>
                <a:off x="3908" y="1531"/>
                <a:ext cx="133" cy="144"/>
              </a:xfrm>
              <a:custGeom>
                <a:avLst/>
                <a:gdLst/>
                <a:ahLst/>
                <a:cxnLst>
                  <a:cxn ang="0">
                    <a:pos x="33" y="128"/>
                  </a:cxn>
                  <a:cxn ang="0">
                    <a:pos x="24" y="81"/>
                  </a:cxn>
                  <a:cxn ang="0">
                    <a:pos x="37" y="37"/>
                  </a:cxn>
                  <a:cxn ang="0">
                    <a:pos x="64" y="23"/>
                  </a:cxn>
                  <a:cxn ang="0">
                    <a:pos x="88" y="36"/>
                  </a:cxn>
                  <a:cxn ang="0">
                    <a:pos x="108" y="73"/>
                  </a:cxn>
                  <a:cxn ang="0">
                    <a:pos x="111" y="107"/>
                  </a:cxn>
                  <a:cxn ang="0">
                    <a:pos x="133" y="112"/>
                  </a:cxn>
                  <a:cxn ang="0">
                    <a:pos x="129" y="67"/>
                  </a:cxn>
                  <a:cxn ang="0">
                    <a:pos x="109" y="31"/>
                  </a:cxn>
                  <a:cxn ang="0">
                    <a:pos x="78" y="5"/>
                  </a:cxn>
                  <a:cxn ang="0">
                    <a:pos x="41" y="0"/>
                  </a:cxn>
                  <a:cxn ang="0">
                    <a:pos x="19" y="21"/>
                  </a:cxn>
                  <a:cxn ang="0">
                    <a:pos x="0" y="57"/>
                  </a:cxn>
                  <a:cxn ang="0">
                    <a:pos x="0" y="101"/>
                  </a:cxn>
                  <a:cxn ang="0">
                    <a:pos x="9" y="144"/>
                  </a:cxn>
                  <a:cxn ang="0">
                    <a:pos x="33" y="128"/>
                  </a:cxn>
                </a:cxnLst>
                <a:rect l="0" t="0" r="r" b="b"/>
                <a:pathLst>
                  <a:path w="133" h="144">
                    <a:moveTo>
                      <a:pt x="33" y="128"/>
                    </a:moveTo>
                    <a:lnTo>
                      <a:pt x="24" y="81"/>
                    </a:lnTo>
                    <a:lnTo>
                      <a:pt x="37" y="37"/>
                    </a:lnTo>
                    <a:lnTo>
                      <a:pt x="64" y="23"/>
                    </a:lnTo>
                    <a:lnTo>
                      <a:pt x="88" y="36"/>
                    </a:lnTo>
                    <a:lnTo>
                      <a:pt x="108" y="73"/>
                    </a:lnTo>
                    <a:lnTo>
                      <a:pt x="111" y="107"/>
                    </a:lnTo>
                    <a:lnTo>
                      <a:pt x="133" y="112"/>
                    </a:lnTo>
                    <a:lnTo>
                      <a:pt x="129" y="67"/>
                    </a:lnTo>
                    <a:lnTo>
                      <a:pt x="109" y="31"/>
                    </a:lnTo>
                    <a:lnTo>
                      <a:pt x="78" y="5"/>
                    </a:lnTo>
                    <a:lnTo>
                      <a:pt x="41" y="0"/>
                    </a:lnTo>
                    <a:lnTo>
                      <a:pt x="19" y="21"/>
                    </a:lnTo>
                    <a:lnTo>
                      <a:pt x="0" y="57"/>
                    </a:lnTo>
                    <a:lnTo>
                      <a:pt x="0" y="101"/>
                    </a:lnTo>
                    <a:lnTo>
                      <a:pt x="9" y="144"/>
                    </a:lnTo>
                    <a:lnTo>
                      <a:pt x="33" y="128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2" name="Freeform 30"/>
              <p:cNvSpPr>
                <a:spLocks/>
              </p:cNvSpPr>
              <p:nvPr/>
            </p:nvSpPr>
            <p:spPr bwMode="auto">
              <a:xfrm>
                <a:off x="4020" y="1526"/>
                <a:ext cx="140" cy="145"/>
              </a:xfrm>
              <a:custGeom>
                <a:avLst/>
                <a:gdLst/>
                <a:ahLst/>
                <a:cxnLst>
                  <a:cxn ang="0">
                    <a:pos x="30" y="110"/>
                  </a:cxn>
                  <a:cxn ang="0">
                    <a:pos x="38" y="65"/>
                  </a:cxn>
                  <a:cxn ang="0">
                    <a:pos x="67" y="31"/>
                  </a:cxn>
                  <a:cxn ang="0">
                    <a:pos x="96" y="33"/>
                  </a:cxn>
                  <a:cxn ang="0">
                    <a:pos x="113" y="55"/>
                  </a:cxn>
                  <a:cxn ang="0">
                    <a:pos x="119" y="99"/>
                  </a:cxn>
                  <a:cxn ang="0">
                    <a:pos x="108" y="130"/>
                  </a:cxn>
                  <a:cxn ang="0">
                    <a:pos x="127" y="145"/>
                  </a:cxn>
                  <a:cxn ang="0">
                    <a:pos x="140" y="101"/>
                  </a:cxn>
                  <a:cxn ang="0">
                    <a:pos x="136" y="60"/>
                  </a:cxn>
                  <a:cxn ang="0">
                    <a:pos x="116" y="23"/>
                  </a:cxn>
                  <a:cxn ang="0">
                    <a:pos x="84" y="0"/>
                  </a:cxn>
                  <a:cxn ang="0">
                    <a:pos x="55" y="8"/>
                  </a:cxn>
                  <a:cxn ang="0">
                    <a:pos x="25" y="33"/>
                  </a:cxn>
                  <a:cxn ang="0">
                    <a:pos x="10" y="73"/>
                  </a:cxn>
                  <a:cxn ang="0">
                    <a:pos x="0" y="114"/>
                  </a:cxn>
                  <a:cxn ang="0">
                    <a:pos x="30" y="110"/>
                  </a:cxn>
                </a:cxnLst>
                <a:rect l="0" t="0" r="r" b="b"/>
                <a:pathLst>
                  <a:path w="140" h="145">
                    <a:moveTo>
                      <a:pt x="30" y="110"/>
                    </a:moveTo>
                    <a:lnTo>
                      <a:pt x="38" y="65"/>
                    </a:lnTo>
                    <a:lnTo>
                      <a:pt x="67" y="31"/>
                    </a:lnTo>
                    <a:lnTo>
                      <a:pt x="96" y="33"/>
                    </a:lnTo>
                    <a:lnTo>
                      <a:pt x="113" y="55"/>
                    </a:lnTo>
                    <a:lnTo>
                      <a:pt x="119" y="99"/>
                    </a:lnTo>
                    <a:lnTo>
                      <a:pt x="108" y="130"/>
                    </a:lnTo>
                    <a:lnTo>
                      <a:pt x="127" y="145"/>
                    </a:lnTo>
                    <a:lnTo>
                      <a:pt x="140" y="101"/>
                    </a:lnTo>
                    <a:lnTo>
                      <a:pt x="136" y="60"/>
                    </a:lnTo>
                    <a:lnTo>
                      <a:pt x="116" y="23"/>
                    </a:lnTo>
                    <a:lnTo>
                      <a:pt x="84" y="0"/>
                    </a:lnTo>
                    <a:lnTo>
                      <a:pt x="55" y="8"/>
                    </a:lnTo>
                    <a:lnTo>
                      <a:pt x="25" y="33"/>
                    </a:lnTo>
                    <a:lnTo>
                      <a:pt x="10" y="73"/>
                    </a:lnTo>
                    <a:lnTo>
                      <a:pt x="0" y="114"/>
                    </a:lnTo>
                    <a:lnTo>
                      <a:pt x="30" y="110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3" name="Freeform 31"/>
              <p:cNvSpPr>
                <a:spLocks/>
              </p:cNvSpPr>
              <p:nvPr/>
            </p:nvSpPr>
            <p:spPr bwMode="auto">
              <a:xfrm>
                <a:off x="4125" y="1581"/>
                <a:ext cx="144" cy="159"/>
              </a:xfrm>
              <a:custGeom>
                <a:avLst/>
                <a:gdLst/>
                <a:ahLst/>
                <a:cxnLst>
                  <a:cxn ang="0">
                    <a:pos x="28" y="88"/>
                  </a:cxn>
                  <a:cxn ang="0">
                    <a:pos x="51" y="47"/>
                  </a:cxn>
                  <a:cxn ang="0">
                    <a:pos x="89" y="28"/>
                  </a:cxn>
                  <a:cxn ang="0">
                    <a:pos x="116" y="39"/>
                  </a:cxn>
                  <a:cxn ang="0">
                    <a:pos x="124" y="68"/>
                  </a:cxn>
                  <a:cxn ang="0">
                    <a:pos x="116" y="112"/>
                  </a:cxn>
                  <a:cxn ang="0">
                    <a:pos x="96" y="138"/>
                  </a:cxn>
                  <a:cxn ang="0">
                    <a:pos x="110" y="159"/>
                  </a:cxn>
                  <a:cxn ang="0">
                    <a:pos x="136" y="124"/>
                  </a:cxn>
                  <a:cxn ang="0">
                    <a:pos x="144" y="83"/>
                  </a:cxn>
                  <a:cxn ang="0">
                    <a:pos x="137" y="39"/>
                  </a:cxn>
                  <a:cxn ang="0">
                    <a:pos x="113" y="4"/>
                  </a:cxn>
                  <a:cxn ang="0">
                    <a:pos x="85" y="0"/>
                  </a:cxn>
                  <a:cxn ang="0">
                    <a:pos x="49" y="12"/>
                  </a:cxn>
                  <a:cxn ang="0">
                    <a:pos x="21" y="44"/>
                  </a:cxn>
                  <a:cxn ang="0">
                    <a:pos x="0" y="80"/>
                  </a:cxn>
                  <a:cxn ang="0">
                    <a:pos x="28" y="88"/>
                  </a:cxn>
                </a:cxnLst>
                <a:rect l="0" t="0" r="r" b="b"/>
                <a:pathLst>
                  <a:path w="144" h="159">
                    <a:moveTo>
                      <a:pt x="28" y="88"/>
                    </a:moveTo>
                    <a:lnTo>
                      <a:pt x="51" y="47"/>
                    </a:lnTo>
                    <a:lnTo>
                      <a:pt x="89" y="28"/>
                    </a:lnTo>
                    <a:lnTo>
                      <a:pt x="116" y="39"/>
                    </a:lnTo>
                    <a:lnTo>
                      <a:pt x="124" y="68"/>
                    </a:lnTo>
                    <a:lnTo>
                      <a:pt x="116" y="112"/>
                    </a:lnTo>
                    <a:lnTo>
                      <a:pt x="96" y="138"/>
                    </a:lnTo>
                    <a:lnTo>
                      <a:pt x="110" y="159"/>
                    </a:lnTo>
                    <a:lnTo>
                      <a:pt x="136" y="124"/>
                    </a:lnTo>
                    <a:lnTo>
                      <a:pt x="144" y="83"/>
                    </a:lnTo>
                    <a:lnTo>
                      <a:pt x="137" y="39"/>
                    </a:lnTo>
                    <a:lnTo>
                      <a:pt x="113" y="4"/>
                    </a:lnTo>
                    <a:lnTo>
                      <a:pt x="85" y="0"/>
                    </a:lnTo>
                    <a:lnTo>
                      <a:pt x="49" y="12"/>
                    </a:lnTo>
                    <a:lnTo>
                      <a:pt x="21" y="44"/>
                    </a:lnTo>
                    <a:lnTo>
                      <a:pt x="0" y="80"/>
                    </a:lnTo>
                    <a:lnTo>
                      <a:pt x="28" y="88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4" name="Freeform 32"/>
              <p:cNvSpPr>
                <a:spLocks/>
              </p:cNvSpPr>
              <p:nvPr/>
            </p:nvSpPr>
            <p:spPr bwMode="auto">
              <a:xfrm>
                <a:off x="4211" y="1679"/>
                <a:ext cx="142" cy="160"/>
              </a:xfrm>
              <a:custGeom>
                <a:avLst/>
                <a:gdLst/>
                <a:ahLst/>
                <a:cxnLst>
                  <a:cxn ang="0">
                    <a:pos x="26" y="61"/>
                  </a:cxn>
                  <a:cxn ang="0">
                    <a:pos x="60" y="32"/>
                  </a:cxn>
                  <a:cxn ang="0">
                    <a:pos x="99" y="29"/>
                  </a:cxn>
                  <a:cxn ang="0">
                    <a:pos x="122" y="50"/>
                  </a:cxn>
                  <a:cxn ang="0">
                    <a:pos x="121" y="81"/>
                  </a:cxn>
                  <a:cxn ang="0">
                    <a:pos x="101" y="118"/>
                  </a:cxn>
                  <a:cxn ang="0">
                    <a:pos x="74" y="134"/>
                  </a:cxn>
                  <a:cxn ang="0">
                    <a:pos x="81" y="160"/>
                  </a:cxn>
                  <a:cxn ang="0">
                    <a:pos x="115" y="136"/>
                  </a:cxn>
                  <a:cxn ang="0">
                    <a:pos x="136" y="102"/>
                  </a:cxn>
                  <a:cxn ang="0">
                    <a:pos x="142" y="58"/>
                  </a:cxn>
                  <a:cxn ang="0">
                    <a:pos x="131" y="16"/>
                  </a:cxn>
                  <a:cxn ang="0">
                    <a:pos x="104" y="3"/>
                  </a:cxn>
                  <a:cxn ang="0">
                    <a:pos x="67" y="0"/>
                  </a:cxn>
                  <a:cxn ang="0">
                    <a:pos x="31" y="19"/>
                  </a:cxn>
                  <a:cxn ang="0">
                    <a:pos x="0" y="43"/>
                  </a:cxn>
                  <a:cxn ang="0">
                    <a:pos x="26" y="61"/>
                  </a:cxn>
                </a:cxnLst>
                <a:rect l="0" t="0" r="r" b="b"/>
                <a:pathLst>
                  <a:path w="142" h="160">
                    <a:moveTo>
                      <a:pt x="26" y="61"/>
                    </a:moveTo>
                    <a:lnTo>
                      <a:pt x="60" y="32"/>
                    </a:lnTo>
                    <a:lnTo>
                      <a:pt x="99" y="29"/>
                    </a:lnTo>
                    <a:lnTo>
                      <a:pt x="122" y="50"/>
                    </a:lnTo>
                    <a:lnTo>
                      <a:pt x="121" y="81"/>
                    </a:lnTo>
                    <a:lnTo>
                      <a:pt x="101" y="118"/>
                    </a:lnTo>
                    <a:lnTo>
                      <a:pt x="74" y="134"/>
                    </a:lnTo>
                    <a:lnTo>
                      <a:pt x="81" y="160"/>
                    </a:lnTo>
                    <a:lnTo>
                      <a:pt x="115" y="136"/>
                    </a:lnTo>
                    <a:lnTo>
                      <a:pt x="136" y="102"/>
                    </a:lnTo>
                    <a:lnTo>
                      <a:pt x="142" y="58"/>
                    </a:lnTo>
                    <a:lnTo>
                      <a:pt x="131" y="16"/>
                    </a:lnTo>
                    <a:lnTo>
                      <a:pt x="104" y="3"/>
                    </a:lnTo>
                    <a:lnTo>
                      <a:pt x="67" y="0"/>
                    </a:lnTo>
                    <a:lnTo>
                      <a:pt x="31" y="19"/>
                    </a:lnTo>
                    <a:lnTo>
                      <a:pt x="0" y="43"/>
                    </a:lnTo>
                    <a:lnTo>
                      <a:pt x="26" y="61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5" name="Freeform 33"/>
              <p:cNvSpPr>
                <a:spLocks/>
              </p:cNvSpPr>
              <p:nvPr/>
            </p:nvSpPr>
            <p:spPr bwMode="auto">
              <a:xfrm>
                <a:off x="4281" y="1815"/>
                <a:ext cx="129" cy="154"/>
              </a:xfrm>
              <a:custGeom>
                <a:avLst/>
                <a:gdLst/>
                <a:ahLst/>
                <a:cxnLst>
                  <a:cxn ang="0">
                    <a:pos x="17" y="41"/>
                  </a:cxn>
                  <a:cxn ang="0">
                    <a:pos x="56" y="28"/>
                  </a:cxn>
                  <a:cxn ang="0">
                    <a:pos x="96" y="41"/>
                  </a:cxn>
                  <a:cxn ang="0">
                    <a:pos x="109" y="70"/>
                  </a:cxn>
                  <a:cxn ang="0">
                    <a:pos x="97" y="97"/>
                  </a:cxn>
                  <a:cxn ang="0">
                    <a:pos x="66" y="123"/>
                  </a:cxn>
                  <a:cxn ang="0">
                    <a:pos x="36" y="127"/>
                  </a:cxn>
                  <a:cxn ang="0">
                    <a:pos x="35" y="154"/>
                  </a:cxn>
                  <a:cxn ang="0">
                    <a:pos x="75" y="146"/>
                  </a:cxn>
                  <a:cxn ang="0">
                    <a:pos x="104" y="122"/>
                  </a:cxn>
                  <a:cxn ang="0">
                    <a:pos x="126" y="86"/>
                  </a:cxn>
                  <a:cxn ang="0">
                    <a:pos x="129" y="42"/>
                  </a:cxn>
                  <a:cxn ang="0">
                    <a:pos x="109" y="18"/>
                  </a:cxn>
                  <a:cxn ang="0">
                    <a:pos x="75" y="0"/>
                  </a:cxn>
                  <a:cxn ang="0">
                    <a:pos x="36" y="2"/>
                  </a:cxn>
                  <a:cxn ang="0">
                    <a:pos x="0" y="13"/>
                  </a:cxn>
                  <a:cxn ang="0">
                    <a:pos x="17" y="41"/>
                  </a:cxn>
                </a:cxnLst>
                <a:rect l="0" t="0" r="r" b="b"/>
                <a:pathLst>
                  <a:path w="129" h="154">
                    <a:moveTo>
                      <a:pt x="17" y="41"/>
                    </a:moveTo>
                    <a:lnTo>
                      <a:pt x="56" y="28"/>
                    </a:lnTo>
                    <a:lnTo>
                      <a:pt x="96" y="41"/>
                    </a:lnTo>
                    <a:lnTo>
                      <a:pt x="109" y="70"/>
                    </a:lnTo>
                    <a:lnTo>
                      <a:pt x="97" y="97"/>
                    </a:lnTo>
                    <a:lnTo>
                      <a:pt x="66" y="123"/>
                    </a:lnTo>
                    <a:lnTo>
                      <a:pt x="36" y="127"/>
                    </a:lnTo>
                    <a:lnTo>
                      <a:pt x="35" y="154"/>
                    </a:lnTo>
                    <a:lnTo>
                      <a:pt x="75" y="146"/>
                    </a:lnTo>
                    <a:lnTo>
                      <a:pt x="104" y="122"/>
                    </a:lnTo>
                    <a:lnTo>
                      <a:pt x="126" y="86"/>
                    </a:lnTo>
                    <a:lnTo>
                      <a:pt x="129" y="42"/>
                    </a:lnTo>
                    <a:lnTo>
                      <a:pt x="109" y="18"/>
                    </a:lnTo>
                    <a:lnTo>
                      <a:pt x="75" y="0"/>
                    </a:lnTo>
                    <a:lnTo>
                      <a:pt x="36" y="2"/>
                    </a:lnTo>
                    <a:lnTo>
                      <a:pt x="0" y="13"/>
                    </a:lnTo>
                    <a:lnTo>
                      <a:pt x="17" y="41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6" name="Freeform 34"/>
              <p:cNvSpPr>
                <a:spLocks/>
              </p:cNvSpPr>
              <p:nvPr/>
            </p:nvSpPr>
            <p:spPr bwMode="auto">
              <a:xfrm>
                <a:off x="4298" y="1955"/>
                <a:ext cx="124" cy="159"/>
              </a:xfrm>
              <a:custGeom>
                <a:avLst/>
                <a:gdLst/>
                <a:ahLst/>
                <a:cxnLst>
                  <a:cxn ang="0">
                    <a:pos x="24" y="34"/>
                  </a:cxn>
                  <a:cxn ang="0">
                    <a:pos x="65" y="40"/>
                  </a:cxn>
                  <a:cxn ang="0">
                    <a:pos x="96" y="71"/>
                  </a:cxn>
                  <a:cxn ang="0">
                    <a:pos x="97" y="105"/>
                  </a:cxn>
                  <a:cxn ang="0">
                    <a:pos x="78" y="124"/>
                  </a:cxn>
                  <a:cxn ang="0">
                    <a:pos x="39" y="134"/>
                  </a:cxn>
                  <a:cxn ang="0">
                    <a:pos x="12" y="124"/>
                  </a:cxn>
                  <a:cxn ang="0">
                    <a:pos x="0" y="147"/>
                  </a:cxn>
                  <a:cxn ang="0">
                    <a:pos x="39" y="159"/>
                  </a:cxn>
                  <a:cxn ang="0">
                    <a:pos x="75" y="152"/>
                  </a:cxn>
                  <a:cxn ang="0">
                    <a:pos x="106" y="126"/>
                  </a:cxn>
                  <a:cxn ang="0">
                    <a:pos x="124" y="89"/>
                  </a:cxn>
                  <a:cxn ang="0">
                    <a:pos x="116" y="56"/>
                  </a:cxn>
                  <a:cxn ang="0">
                    <a:pos x="92" y="22"/>
                  </a:cxn>
                  <a:cxn ang="0">
                    <a:pos x="56" y="8"/>
                  </a:cxn>
                  <a:cxn ang="0">
                    <a:pos x="18" y="0"/>
                  </a:cxn>
                  <a:cxn ang="0">
                    <a:pos x="24" y="34"/>
                  </a:cxn>
                </a:cxnLst>
                <a:rect l="0" t="0" r="r" b="b"/>
                <a:pathLst>
                  <a:path w="124" h="159">
                    <a:moveTo>
                      <a:pt x="24" y="34"/>
                    </a:moveTo>
                    <a:lnTo>
                      <a:pt x="65" y="40"/>
                    </a:lnTo>
                    <a:lnTo>
                      <a:pt x="96" y="71"/>
                    </a:lnTo>
                    <a:lnTo>
                      <a:pt x="97" y="105"/>
                    </a:lnTo>
                    <a:lnTo>
                      <a:pt x="78" y="124"/>
                    </a:lnTo>
                    <a:lnTo>
                      <a:pt x="39" y="134"/>
                    </a:lnTo>
                    <a:lnTo>
                      <a:pt x="12" y="124"/>
                    </a:lnTo>
                    <a:lnTo>
                      <a:pt x="0" y="147"/>
                    </a:lnTo>
                    <a:lnTo>
                      <a:pt x="39" y="159"/>
                    </a:lnTo>
                    <a:lnTo>
                      <a:pt x="75" y="152"/>
                    </a:lnTo>
                    <a:lnTo>
                      <a:pt x="106" y="126"/>
                    </a:lnTo>
                    <a:lnTo>
                      <a:pt x="124" y="89"/>
                    </a:lnTo>
                    <a:lnTo>
                      <a:pt x="116" y="56"/>
                    </a:lnTo>
                    <a:lnTo>
                      <a:pt x="92" y="22"/>
                    </a:lnTo>
                    <a:lnTo>
                      <a:pt x="56" y="8"/>
                    </a:lnTo>
                    <a:lnTo>
                      <a:pt x="18" y="0"/>
                    </a:lnTo>
                    <a:lnTo>
                      <a:pt x="24" y="34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7" name="Freeform 35"/>
              <p:cNvSpPr>
                <a:spLocks/>
              </p:cNvSpPr>
              <p:nvPr/>
            </p:nvSpPr>
            <p:spPr bwMode="auto">
              <a:xfrm>
                <a:off x="3578" y="1716"/>
                <a:ext cx="143" cy="153"/>
              </a:xfrm>
              <a:custGeom>
                <a:avLst/>
                <a:gdLst/>
                <a:ahLst/>
                <a:cxnLst>
                  <a:cxn ang="0">
                    <a:pos x="30" y="99"/>
                  </a:cxn>
                  <a:cxn ang="0">
                    <a:pos x="47" y="55"/>
                  </a:cxn>
                  <a:cxn ang="0">
                    <a:pos x="81" y="29"/>
                  </a:cxn>
                  <a:cxn ang="0">
                    <a:pos x="109" y="34"/>
                  </a:cxn>
                  <a:cxn ang="0">
                    <a:pos x="123" y="62"/>
                  </a:cxn>
                  <a:cxn ang="0">
                    <a:pos x="122" y="105"/>
                  </a:cxn>
                  <a:cxn ang="0">
                    <a:pos x="103" y="135"/>
                  </a:cxn>
                  <a:cxn ang="0">
                    <a:pos x="123" y="153"/>
                  </a:cxn>
                  <a:cxn ang="0">
                    <a:pos x="140" y="112"/>
                  </a:cxn>
                  <a:cxn ang="0">
                    <a:pos x="143" y="71"/>
                  </a:cxn>
                  <a:cxn ang="0">
                    <a:pos x="130" y="29"/>
                  </a:cxn>
                  <a:cxn ang="0">
                    <a:pos x="101" y="0"/>
                  </a:cxn>
                  <a:cxn ang="0">
                    <a:pos x="71" y="3"/>
                  </a:cxn>
                  <a:cxn ang="0">
                    <a:pos x="40" y="23"/>
                  </a:cxn>
                  <a:cxn ang="0">
                    <a:pos x="17" y="57"/>
                  </a:cxn>
                  <a:cxn ang="0">
                    <a:pos x="0" y="97"/>
                  </a:cxn>
                  <a:cxn ang="0">
                    <a:pos x="30" y="99"/>
                  </a:cxn>
                </a:cxnLst>
                <a:rect l="0" t="0" r="r" b="b"/>
                <a:pathLst>
                  <a:path w="143" h="153">
                    <a:moveTo>
                      <a:pt x="30" y="99"/>
                    </a:moveTo>
                    <a:lnTo>
                      <a:pt x="47" y="55"/>
                    </a:lnTo>
                    <a:lnTo>
                      <a:pt x="81" y="29"/>
                    </a:lnTo>
                    <a:lnTo>
                      <a:pt x="109" y="34"/>
                    </a:lnTo>
                    <a:lnTo>
                      <a:pt x="123" y="62"/>
                    </a:lnTo>
                    <a:lnTo>
                      <a:pt x="122" y="105"/>
                    </a:lnTo>
                    <a:lnTo>
                      <a:pt x="103" y="135"/>
                    </a:lnTo>
                    <a:lnTo>
                      <a:pt x="123" y="153"/>
                    </a:lnTo>
                    <a:lnTo>
                      <a:pt x="140" y="112"/>
                    </a:lnTo>
                    <a:lnTo>
                      <a:pt x="143" y="71"/>
                    </a:lnTo>
                    <a:lnTo>
                      <a:pt x="130" y="29"/>
                    </a:lnTo>
                    <a:lnTo>
                      <a:pt x="101" y="0"/>
                    </a:lnTo>
                    <a:lnTo>
                      <a:pt x="71" y="3"/>
                    </a:lnTo>
                    <a:lnTo>
                      <a:pt x="40" y="23"/>
                    </a:lnTo>
                    <a:lnTo>
                      <a:pt x="17" y="57"/>
                    </a:lnTo>
                    <a:lnTo>
                      <a:pt x="0" y="97"/>
                    </a:lnTo>
                    <a:lnTo>
                      <a:pt x="30" y="99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8" name="Freeform 36"/>
              <p:cNvSpPr>
                <a:spLocks/>
              </p:cNvSpPr>
              <p:nvPr/>
            </p:nvSpPr>
            <p:spPr bwMode="auto">
              <a:xfrm>
                <a:off x="3470" y="1682"/>
                <a:ext cx="132" cy="136"/>
              </a:xfrm>
              <a:custGeom>
                <a:avLst/>
                <a:gdLst/>
                <a:ahLst/>
                <a:cxnLst>
                  <a:cxn ang="0">
                    <a:pos x="29" y="126"/>
                  </a:cxn>
                  <a:cxn ang="0">
                    <a:pos x="29" y="76"/>
                  </a:cxn>
                  <a:cxn ang="0">
                    <a:pos x="50" y="37"/>
                  </a:cxn>
                  <a:cxn ang="0">
                    <a:pos x="78" y="29"/>
                  </a:cxn>
                  <a:cxn ang="0">
                    <a:pos x="100" y="47"/>
                  </a:cxn>
                  <a:cxn ang="0">
                    <a:pos x="114" y="91"/>
                  </a:cxn>
                  <a:cxn ang="0">
                    <a:pos x="108" y="126"/>
                  </a:cxn>
                  <a:cxn ang="0">
                    <a:pos x="131" y="135"/>
                  </a:cxn>
                  <a:cxn ang="0">
                    <a:pos x="132" y="88"/>
                  </a:cxn>
                  <a:cxn ang="0">
                    <a:pos x="122" y="47"/>
                  </a:cxn>
                  <a:cxn ang="0">
                    <a:pos x="97" y="15"/>
                  </a:cxn>
                  <a:cxn ang="0">
                    <a:pos x="59" y="0"/>
                  </a:cxn>
                  <a:cxn ang="0">
                    <a:pos x="33" y="16"/>
                  </a:cxn>
                  <a:cxn ang="0">
                    <a:pos x="10" y="49"/>
                  </a:cxn>
                  <a:cxn ang="0">
                    <a:pos x="2" y="91"/>
                  </a:cxn>
                  <a:cxn ang="0">
                    <a:pos x="0" y="136"/>
                  </a:cxn>
                  <a:cxn ang="0">
                    <a:pos x="29" y="126"/>
                  </a:cxn>
                </a:cxnLst>
                <a:rect l="0" t="0" r="r" b="b"/>
                <a:pathLst>
                  <a:path w="132" h="136">
                    <a:moveTo>
                      <a:pt x="29" y="126"/>
                    </a:moveTo>
                    <a:lnTo>
                      <a:pt x="29" y="76"/>
                    </a:lnTo>
                    <a:lnTo>
                      <a:pt x="50" y="37"/>
                    </a:lnTo>
                    <a:lnTo>
                      <a:pt x="78" y="29"/>
                    </a:lnTo>
                    <a:lnTo>
                      <a:pt x="100" y="47"/>
                    </a:lnTo>
                    <a:lnTo>
                      <a:pt x="114" y="91"/>
                    </a:lnTo>
                    <a:lnTo>
                      <a:pt x="108" y="126"/>
                    </a:lnTo>
                    <a:lnTo>
                      <a:pt x="131" y="135"/>
                    </a:lnTo>
                    <a:lnTo>
                      <a:pt x="132" y="88"/>
                    </a:lnTo>
                    <a:lnTo>
                      <a:pt x="122" y="47"/>
                    </a:lnTo>
                    <a:lnTo>
                      <a:pt x="97" y="15"/>
                    </a:lnTo>
                    <a:lnTo>
                      <a:pt x="59" y="0"/>
                    </a:lnTo>
                    <a:lnTo>
                      <a:pt x="33" y="16"/>
                    </a:lnTo>
                    <a:lnTo>
                      <a:pt x="10" y="49"/>
                    </a:lnTo>
                    <a:lnTo>
                      <a:pt x="2" y="91"/>
                    </a:lnTo>
                    <a:lnTo>
                      <a:pt x="0" y="136"/>
                    </a:lnTo>
                    <a:lnTo>
                      <a:pt x="29" y="126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29" name="Freeform 37"/>
              <p:cNvSpPr>
                <a:spLocks/>
              </p:cNvSpPr>
              <p:nvPr/>
            </p:nvSpPr>
            <p:spPr bwMode="auto">
              <a:xfrm>
                <a:off x="3346" y="1727"/>
                <a:ext cx="143" cy="156"/>
              </a:xfrm>
              <a:custGeom>
                <a:avLst/>
                <a:gdLst/>
                <a:ahLst/>
                <a:cxnLst>
                  <a:cxn ang="0">
                    <a:pos x="47" y="132"/>
                  </a:cxn>
                  <a:cxn ang="0">
                    <a:pos x="28" y="90"/>
                  </a:cxn>
                  <a:cxn ang="0">
                    <a:pos x="32" y="43"/>
                  </a:cxn>
                  <a:cxn ang="0">
                    <a:pos x="54" y="21"/>
                  </a:cxn>
                  <a:cxn ang="0">
                    <a:pos x="81" y="28"/>
                  </a:cxn>
                  <a:cxn ang="0">
                    <a:pos x="110" y="57"/>
                  </a:cxn>
                  <a:cxn ang="0">
                    <a:pos x="119" y="91"/>
                  </a:cxn>
                  <a:cxn ang="0">
                    <a:pos x="143" y="86"/>
                  </a:cxn>
                  <a:cxn ang="0">
                    <a:pos x="126" y="44"/>
                  </a:cxn>
                  <a:cxn ang="0">
                    <a:pos x="100" y="15"/>
                  </a:cxn>
                  <a:cxn ang="0">
                    <a:pos x="65" y="0"/>
                  </a:cxn>
                  <a:cxn ang="0">
                    <a:pos x="25" y="7"/>
                  </a:cxn>
                  <a:cxn ang="0">
                    <a:pos x="8" y="34"/>
                  </a:cxn>
                  <a:cxn ang="0">
                    <a:pos x="0" y="75"/>
                  </a:cxn>
                  <a:cxn ang="0">
                    <a:pos x="10" y="116"/>
                  </a:cxn>
                  <a:cxn ang="0">
                    <a:pos x="27" y="156"/>
                  </a:cxn>
                  <a:cxn ang="0">
                    <a:pos x="47" y="132"/>
                  </a:cxn>
                </a:cxnLst>
                <a:rect l="0" t="0" r="r" b="b"/>
                <a:pathLst>
                  <a:path w="143" h="156">
                    <a:moveTo>
                      <a:pt x="47" y="132"/>
                    </a:moveTo>
                    <a:lnTo>
                      <a:pt x="28" y="90"/>
                    </a:lnTo>
                    <a:lnTo>
                      <a:pt x="32" y="43"/>
                    </a:lnTo>
                    <a:lnTo>
                      <a:pt x="54" y="21"/>
                    </a:lnTo>
                    <a:lnTo>
                      <a:pt x="81" y="28"/>
                    </a:lnTo>
                    <a:lnTo>
                      <a:pt x="110" y="57"/>
                    </a:lnTo>
                    <a:lnTo>
                      <a:pt x="119" y="91"/>
                    </a:lnTo>
                    <a:lnTo>
                      <a:pt x="143" y="86"/>
                    </a:lnTo>
                    <a:lnTo>
                      <a:pt x="126" y="44"/>
                    </a:lnTo>
                    <a:lnTo>
                      <a:pt x="100" y="15"/>
                    </a:lnTo>
                    <a:lnTo>
                      <a:pt x="65" y="0"/>
                    </a:lnTo>
                    <a:lnTo>
                      <a:pt x="25" y="7"/>
                    </a:lnTo>
                    <a:lnTo>
                      <a:pt x="8" y="34"/>
                    </a:lnTo>
                    <a:lnTo>
                      <a:pt x="0" y="75"/>
                    </a:lnTo>
                    <a:lnTo>
                      <a:pt x="10" y="116"/>
                    </a:lnTo>
                    <a:lnTo>
                      <a:pt x="27" y="156"/>
                    </a:lnTo>
                    <a:lnTo>
                      <a:pt x="47" y="132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0" name="Freeform 38"/>
              <p:cNvSpPr>
                <a:spLocks/>
              </p:cNvSpPr>
              <p:nvPr/>
            </p:nvSpPr>
            <p:spPr bwMode="auto">
              <a:xfrm>
                <a:off x="3247" y="1838"/>
                <a:ext cx="141" cy="165"/>
              </a:xfrm>
              <a:custGeom>
                <a:avLst/>
                <a:gdLst/>
                <a:ahLst/>
                <a:cxnLst>
                  <a:cxn ang="0">
                    <a:pos x="78" y="133"/>
                  </a:cxn>
                  <a:cxn ang="0">
                    <a:pos x="41" y="105"/>
                  </a:cxn>
                  <a:cxn ang="0">
                    <a:pos x="25" y="63"/>
                  </a:cxn>
                  <a:cxn ang="0">
                    <a:pos x="35" y="31"/>
                  </a:cxn>
                  <a:cxn ang="0">
                    <a:pos x="62" y="22"/>
                  </a:cxn>
                  <a:cxn ang="0">
                    <a:pos x="100" y="32"/>
                  </a:cxn>
                  <a:cxn ang="0">
                    <a:pos x="123" y="56"/>
                  </a:cxn>
                  <a:cxn ang="0">
                    <a:pos x="141" y="39"/>
                  </a:cxn>
                  <a:cxn ang="0">
                    <a:pos x="109" y="11"/>
                  </a:cxn>
                  <a:cxn ang="0">
                    <a:pos x="75" y="0"/>
                  </a:cxn>
                  <a:cxn ang="0">
                    <a:pos x="35" y="6"/>
                  </a:cxn>
                  <a:cxn ang="0">
                    <a:pos x="4" y="34"/>
                  </a:cxn>
                  <a:cxn ang="0">
                    <a:pos x="0" y="68"/>
                  </a:cxn>
                  <a:cxn ang="0">
                    <a:pos x="11" y="107"/>
                  </a:cxn>
                  <a:cxn ang="0">
                    <a:pos x="37" y="139"/>
                  </a:cxn>
                  <a:cxn ang="0">
                    <a:pos x="70" y="165"/>
                  </a:cxn>
                  <a:cxn ang="0">
                    <a:pos x="78" y="133"/>
                  </a:cxn>
                </a:cxnLst>
                <a:rect l="0" t="0" r="r" b="b"/>
                <a:pathLst>
                  <a:path w="141" h="165">
                    <a:moveTo>
                      <a:pt x="78" y="133"/>
                    </a:moveTo>
                    <a:lnTo>
                      <a:pt x="41" y="105"/>
                    </a:lnTo>
                    <a:lnTo>
                      <a:pt x="25" y="63"/>
                    </a:lnTo>
                    <a:lnTo>
                      <a:pt x="35" y="31"/>
                    </a:lnTo>
                    <a:lnTo>
                      <a:pt x="62" y="22"/>
                    </a:lnTo>
                    <a:lnTo>
                      <a:pt x="100" y="32"/>
                    </a:lnTo>
                    <a:lnTo>
                      <a:pt x="123" y="56"/>
                    </a:lnTo>
                    <a:lnTo>
                      <a:pt x="141" y="39"/>
                    </a:lnTo>
                    <a:lnTo>
                      <a:pt x="109" y="11"/>
                    </a:lnTo>
                    <a:lnTo>
                      <a:pt x="75" y="0"/>
                    </a:lnTo>
                    <a:lnTo>
                      <a:pt x="35" y="6"/>
                    </a:lnTo>
                    <a:lnTo>
                      <a:pt x="4" y="34"/>
                    </a:lnTo>
                    <a:lnTo>
                      <a:pt x="0" y="68"/>
                    </a:lnTo>
                    <a:lnTo>
                      <a:pt x="11" y="107"/>
                    </a:lnTo>
                    <a:lnTo>
                      <a:pt x="37" y="139"/>
                    </a:lnTo>
                    <a:lnTo>
                      <a:pt x="70" y="165"/>
                    </a:lnTo>
                    <a:lnTo>
                      <a:pt x="78" y="133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1" name="Freeform 39"/>
              <p:cNvSpPr>
                <a:spLocks/>
              </p:cNvSpPr>
              <p:nvPr/>
            </p:nvSpPr>
            <p:spPr bwMode="auto">
              <a:xfrm>
                <a:off x="3187" y="1976"/>
                <a:ext cx="129" cy="159"/>
              </a:xfrm>
              <a:custGeom>
                <a:avLst/>
                <a:gdLst/>
                <a:ahLst/>
                <a:cxnLst>
                  <a:cxn ang="0">
                    <a:pos x="99" y="126"/>
                  </a:cxn>
                  <a:cxn ang="0">
                    <a:pos x="57" y="115"/>
                  </a:cxn>
                  <a:cxn ang="0">
                    <a:pos x="29" y="82"/>
                  </a:cxn>
                  <a:cxn ang="0">
                    <a:pos x="29" y="48"/>
                  </a:cxn>
                  <a:cxn ang="0">
                    <a:pos x="50" y="29"/>
                  </a:cxn>
                  <a:cxn ang="0">
                    <a:pos x="89" y="22"/>
                  </a:cxn>
                  <a:cxn ang="0">
                    <a:pos x="118" y="37"/>
                  </a:cxn>
                  <a:cxn ang="0">
                    <a:pos x="129" y="13"/>
                  </a:cxn>
                  <a:cxn ang="0">
                    <a:pos x="89" y="0"/>
                  </a:cxn>
                  <a:cxn ang="0">
                    <a:pos x="54" y="3"/>
                  </a:cxn>
                  <a:cxn ang="0">
                    <a:pos x="20" y="26"/>
                  </a:cxn>
                  <a:cxn ang="0">
                    <a:pos x="0" y="63"/>
                  </a:cxn>
                  <a:cxn ang="0">
                    <a:pos x="7" y="97"/>
                  </a:cxn>
                  <a:cxn ang="0">
                    <a:pos x="30" y="129"/>
                  </a:cxn>
                  <a:cxn ang="0">
                    <a:pos x="63" y="147"/>
                  </a:cxn>
                  <a:cxn ang="0">
                    <a:pos x="102" y="159"/>
                  </a:cxn>
                  <a:cxn ang="0">
                    <a:pos x="99" y="126"/>
                  </a:cxn>
                </a:cxnLst>
                <a:rect l="0" t="0" r="r" b="b"/>
                <a:pathLst>
                  <a:path w="129" h="159">
                    <a:moveTo>
                      <a:pt x="99" y="126"/>
                    </a:moveTo>
                    <a:lnTo>
                      <a:pt x="57" y="115"/>
                    </a:lnTo>
                    <a:lnTo>
                      <a:pt x="29" y="82"/>
                    </a:lnTo>
                    <a:lnTo>
                      <a:pt x="29" y="48"/>
                    </a:lnTo>
                    <a:lnTo>
                      <a:pt x="50" y="29"/>
                    </a:lnTo>
                    <a:lnTo>
                      <a:pt x="89" y="22"/>
                    </a:lnTo>
                    <a:lnTo>
                      <a:pt x="118" y="37"/>
                    </a:lnTo>
                    <a:lnTo>
                      <a:pt x="129" y="13"/>
                    </a:lnTo>
                    <a:lnTo>
                      <a:pt x="89" y="0"/>
                    </a:lnTo>
                    <a:lnTo>
                      <a:pt x="54" y="3"/>
                    </a:lnTo>
                    <a:lnTo>
                      <a:pt x="20" y="26"/>
                    </a:lnTo>
                    <a:lnTo>
                      <a:pt x="0" y="63"/>
                    </a:lnTo>
                    <a:lnTo>
                      <a:pt x="7" y="97"/>
                    </a:lnTo>
                    <a:lnTo>
                      <a:pt x="30" y="129"/>
                    </a:lnTo>
                    <a:lnTo>
                      <a:pt x="63" y="147"/>
                    </a:lnTo>
                    <a:lnTo>
                      <a:pt x="102" y="159"/>
                    </a:lnTo>
                    <a:lnTo>
                      <a:pt x="99" y="126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2" name="Freeform 40"/>
              <p:cNvSpPr>
                <a:spLocks/>
              </p:cNvSpPr>
              <p:nvPr/>
            </p:nvSpPr>
            <p:spPr bwMode="auto">
              <a:xfrm>
                <a:off x="3200" y="2112"/>
                <a:ext cx="127" cy="152"/>
              </a:xfrm>
              <a:custGeom>
                <a:avLst/>
                <a:gdLst/>
                <a:ahLst/>
                <a:cxnLst>
                  <a:cxn ang="0">
                    <a:pos x="112" y="115"/>
                  </a:cxn>
                  <a:cxn ang="0">
                    <a:pos x="69" y="126"/>
                  </a:cxn>
                  <a:cxn ang="0">
                    <a:pos x="33" y="110"/>
                  </a:cxn>
                  <a:cxn ang="0">
                    <a:pos x="18" y="81"/>
                  </a:cxn>
                  <a:cxn ang="0">
                    <a:pos x="31" y="52"/>
                  </a:cxn>
                  <a:cxn ang="0">
                    <a:pos x="64" y="28"/>
                  </a:cxn>
                  <a:cxn ang="0">
                    <a:pos x="95" y="26"/>
                  </a:cxn>
                  <a:cxn ang="0">
                    <a:pos x="95" y="0"/>
                  </a:cxn>
                  <a:cxn ang="0">
                    <a:pos x="55" y="6"/>
                  </a:cxn>
                  <a:cxn ang="0">
                    <a:pos x="25" y="28"/>
                  </a:cxn>
                  <a:cxn ang="0">
                    <a:pos x="4" y="65"/>
                  </a:cxn>
                  <a:cxn ang="0">
                    <a:pos x="0" y="109"/>
                  </a:cxn>
                  <a:cxn ang="0">
                    <a:pos x="18" y="135"/>
                  </a:cxn>
                  <a:cxn ang="0">
                    <a:pos x="51" y="152"/>
                  </a:cxn>
                  <a:cxn ang="0">
                    <a:pos x="88" y="152"/>
                  </a:cxn>
                  <a:cxn ang="0">
                    <a:pos x="127" y="143"/>
                  </a:cxn>
                  <a:cxn ang="0">
                    <a:pos x="112" y="115"/>
                  </a:cxn>
                </a:cxnLst>
                <a:rect l="0" t="0" r="r" b="b"/>
                <a:pathLst>
                  <a:path w="127" h="152">
                    <a:moveTo>
                      <a:pt x="112" y="115"/>
                    </a:moveTo>
                    <a:lnTo>
                      <a:pt x="69" y="126"/>
                    </a:lnTo>
                    <a:lnTo>
                      <a:pt x="33" y="110"/>
                    </a:lnTo>
                    <a:lnTo>
                      <a:pt x="18" y="81"/>
                    </a:lnTo>
                    <a:lnTo>
                      <a:pt x="31" y="52"/>
                    </a:lnTo>
                    <a:lnTo>
                      <a:pt x="64" y="28"/>
                    </a:lnTo>
                    <a:lnTo>
                      <a:pt x="95" y="26"/>
                    </a:lnTo>
                    <a:lnTo>
                      <a:pt x="95" y="0"/>
                    </a:lnTo>
                    <a:lnTo>
                      <a:pt x="55" y="6"/>
                    </a:lnTo>
                    <a:lnTo>
                      <a:pt x="25" y="28"/>
                    </a:lnTo>
                    <a:lnTo>
                      <a:pt x="4" y="65"/>
                    </a:lnTo>
                    <a:lnTo>
                      <a:pt x="0" y="109"/>
                    </a:lnTo>
                    <a:lnTo>
                      <a:pt x="18" y="135"/>
                    </a:lnTo>
                    <a:lnTo>
                      <a:pt x="51" y="152"/>
                    </a:lnTo>
                    <a:lnTo>
                      <a:pt x="88" y="152"/>
                    </a:lnTo>
                    <a:lnTo>
                      <a:pt x="127" y="143"/>
                    </a:lnTo>
                    <a:lnTo>
                      <a:pt x="112" y="115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3" name="Freeform 41"/>
              <p:cNvSpPr>
                <a:spLocks/>
              </p:cNvSpPr>
              <p:nvPr/>
            </p:nvSpPr>
            <p:spPr bwMode="auto">
              <a:xfrm>
                <a:off x="3255" y="2237"/>
                <a:ext cx="143" cy="159"/>
              </a:xfrm>
              <a:custGeom>
                <a:avLst/>
                <a:gdLst/>
                <a:ahLst/>
                <a:cxnLst>
                  <a:cxn ang="0">
                    <a:pos x="119" y="97"/>
                  </a:cxn>
                  <a:cxn ang="0">
                    <a:pos x="84" y="128"/>
                  </a:cxn>
                  <a:cxn ang="0">
                    <a:pos x="44" y="131"/>
                  </a:cxn>
                  <a:cxn ang="0">
                    <a:pos x="20" y="110"/>
                  </a:cxn>
                  <a:cxn ang="0">
                    <a:pos x="21" y="79"/>
                  </a:cxn>
                  <a:cxn ang="0">
                    <a:pos x="41" y="40"/>
                  </a:cxn>
                  <a:cxn ang="0">
                    <a:pos x="70" y="24"/>
                  </a:cxn>
                  <a:cxn ang="0">
                    <a:pos x="60" y="0"/>
                  </a:cxn>
                  <a:cxn ang="0">
                    <a:pos x="27" y="26"/>
                  </a:cxn>
                  <a:cxn ang="0">
                    <a:pos x="6" y="60"/>
                  </a:cxn>
                  <a:cxn ang="0">
                    <a:pos x="0" y="104"/>
                  </a:cxn>
                  <a:cxn ang="0">
                    <a:pos x="13" y="144"/>
                  </a:cxn>
                  <a:cxn ang="0">
                    <a:pos x="41" y="159"/>
                  </a:cxn>
                  <a:cxn ang="0">
                    <a:pos x="77" y="159"/>
                  </a:cxn>
                  <a:cxn ang="0">
                    <a:pos x="111" y="143"/>
                  </a:cxn>
                  <a:cxn ang="0">
                    <a:pos x="143" y="113"/>
                  </a:cxn>
                  <a:cxn ang="0">
                    <a:pos x="119" y="97"/>
                  </a:cxn>
                </a:cxnLst>
                <a:rect l="0" t="0" r="r" b="b"/>
                <a:pathLst>
                  <a:path w="143" h="159">
                    <a:moveTo>
                      <a:pt x="119" y="97"/>
                    </a:moveTo>
                    <a:lnTo>
                      <a:pt x="84" y="128"/>
                    </a:lnTo>
                    <a:lnTo>
                      <a:pt x="44" y="131"/>
                    </a:lnTo>
                    <a:lnTo>
                      <a:pt x="20" y="110"/>
                    </a:lnTo>
                    <a:lnTo>
                      <a:pt x="21" y="79"/>
                    </a:lnTo>
                    <a:lnTo>
                      <a:pt x="41" y="40"/>
                    </a:lnTo>
                    <a:lnTo>
                      <a:pt x="70" y="24"/>
                    </a:lnTo>
                    <a:lnTo>
                      <a:pt x="60" y="0"/>
                    </a:lnTo>
                    <a:lnTo>
                      <a:pt x="27" y="26"/>
                    </a:lnTo>
                    <a:lnTo>
                      <a:pt x="6" y="60"/>
                    </a:lnTo>
                    <a:lnTo>
                      <a:pt x="0" y="104"/>
                    </a:lnTo>
                    <a:lnTo>
                      <a:pt x="13" y="144"/>
                    </a:lnTo>
                    <a:lnTo>
                      <a:pt x="41" y="159"/>
                    </a:lnTo>
                    <a:lnTo>
                      <a:pt x="77" y="159"/>
                    </a:lnTo>
                    <a:lnTo>
                      <a:pt x="111" y="143"/>
                    </a:lnTo>
                    <a:lnTo>
                      <a:pt x="143" y="113"/>
                    </a:lnTo>
                    <a:lnTo>
                      <a:pt x="119" y="97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4" name="Freeform 42"/>
              <p:cNvSpPr>
                <a:spLocks/>
              </p:cNvSpPr>
              <p:nvPr/>
            </p:nvSpPr>
            <p:spPr bwMode="auto">
              <a:xfrm>
                <a:off x="3356" y="2344"/>
                <a:ext cx="141" cy="162"/>
              </a:xfrm>
              <a:custGeom>
                <a:avLst/>
                <a:gdLst/>
                <a:ahLst/>
                <a:cxnLst>
                  <a:cxn ang="0">
                    <a:pos x="114" y="83"/>
                  </a:cxn>
                  <a:cxn ang="0">
                    <a:pos x="88" y="120"/>
                  </a:cxn>
                  <a:cxn ang="0">
                    <a:pos x="49" y="135"/>
                  </a:cxn>
                  <a:cxn ang="0">
                    <a:pos x="22" y="118"/>
                  </a:cxn>
                  <a:cxn ang="0">
                    <a:pos x="18" y="89"/>
                  </a:cxn>
                  <a:cxn ang="0">
                    <a:pos x="29" y="45"/>
                  </a:cxn>
                  <a:cxn ang="0">
                    <a:pos x="54" y="23"/>
                  </a:cxn>
                  <a:cxn ang="0">
                    <a:pos x="39" y="0"/>
                  </a:cxn>
                  <a:cxn ang="0">
                    <a:pos x="11" y="34"/>
                  </a:cxn>
                  <a:cxn ang="0">
                    <a:pos x="0" y="73"/>
                  </a:cxn>
                  <a:cxn ang="0">
                    <a:pos x="3" y="117"/>
                  </a:cxn>
                  <a:cxn ang="0">
                    <a:pos x="22" y="154"/>
                  </a:cxn>
                  <a:cxn ang="0">
                    <a:pos x="52" y="162"/>
                  </a:cxn>
                  <a:cxn ang="0">
                    <a:pos x="88" y="154"/>
                  </a:cxn>
                  <a:cxn ang="0">
                    <a:pos x="116" y="127"/>
                  </a:cxn>
                  <a:cxn ang="0">
                    <a:pos x="141" y="92"/>
                  </a:cxn>
                  <a:cxn ang="0">
                    <a:pos x="114" y="83"/>
                  </a:cxn>
                </a:cxnLst>
                <a:rect l="0" t="0" r="r" b="b"/>
                <a:pathLst>
                  <a:path w="141" h="162">
                    <a:moveTo>
                      <a:pt x="114" y="83"/>
                    </a:moveTo>
                    <a:lnTo>
                      <a:pt x="88" y="120"/>
                    </a:lnTo>
                    <a:lnTo>
                      <a:pt x="49" y="135"/>
                    </a:lnTo>
                    <a:lnTo>
                      <a:pt x="22" y="118"/>
                    </a:lnTo>
                    <a:lnTo>
                      <a:pt x="18" y="89"/>
                    </a:lnTo>
                    <a:lnTo>
                      <a:pt x="29" y="45"/>
                    </a:lnTo>
                    <a:lnTo>
                      <a:pt x="54" y="23"/>
                    </a:lnTo>
                    <a:lnTo>
                      <a:pt x="39" y="0"/>
                    </a:lnTo>
                    <a:lnTo>
                      <a:pt x="11" y="34"/>
                    </a:lnTo>
                    <a:lnTo>
                      <a:pt x="0" y="73"/>
                    </a:lnTo>
                    <a:lnTo>
                      <a:pt x="3" y="117"/>
                    </a:lnTo>
                    <a:lnTo>
                      <a:pt x="22" y="154"/>
                    </a:lnTo>
                    <a:lnTo>
                      <a:pt x="52" y="162"/>
                    </a:lnTo>
                    <a:lnTo>
                      <a:pt x="88" y="154"/>
                    </a:lnTo>
                    <a:lnTo>
                      <a:pt x="116" y="127"/>
                    </a:lnTo>
                    <a:lnTo>
                      <a:pt x="141" y="92"/>
                    </a:lnTo>
                    <a:lnTo>
                      <a:pt x="114" y="83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5" name="Freeform 43"/>
              <p:cNvSpPr>
                <a:spLocks/>
              </p:cNvSpPr>
              <p:nvPr/>
            </p:nvSpPr>
            <p:spPr bwMode="auto">
              <a:xfrm>
                <a:off x="3455" y="2430"/>
                <a:ext cx="142" cy="159"/>
              </a:xfrm>
              <a:custGeom>
                <a:avLst/>
                <a:gdLst/>
                <a:ahLst/>
                <a:cxnLst>
                  <a:cxn ang="0">
                    <a:pos x="115" y="75"/>
                  </a:cxn>
                  <a:cxn ang="0">
                    <a:pos x="89" y="115"/>
                  </a:cxn>
                  <a:cxn ang="0">
                    <a:pos x="52" y="131"/>
                  </a:cxn>
                  <a:cxn ang="0">
                    <a:pos x="25" y="118"/>
                  </a:cxn>
                  <a:cxn ang="0">
                    <a:pos x="20" y="91"/>
                  </a:cxn>
                  <a:cxn ang="0">
                    <a:pos x="27" y="45"/>
                  </a:cxn>
                  <a:cxn ang="0">
                    <a:pos x="51" y="21"/>
                  </a:cxn>
                  <a:cxn ang="0">
                    <a:pos x="35" y="0"/>
                  </a:cxn>
                  <a:cxn ang="0">
                    <a:pos x="10" y="36"/>
                  </a:cxn>
                  <a:cxn ang="0">
                    <a:pos x="0" y="76"/>
                  </a:cxn>
                  <a:cxn ang="0">
                    <a:pos x="6" y="118"/>
                  </a:cxn>
                  <a:cxn ang="0">
                    <a:pos x="28" y="154"/>
                  </a:cxn>
                  <a:cxn ang="0">
                    <a:pos x="58" y="159"/>
                  </a:cxn>
                  <a:cxn ang="0">
                    <a:pos x="92" y="148"/>
                  </a:cxn>
                  <a:cxn ang="0">
                    <a:pos x="119" y="120"/>
                  </a:cxn>
                  <a:cxn ang="0">
                    <a:pos x="142" y="83"/>
                  </a:cxn>
                  <a:cxn ang="0">
                    <a:pos x="115" y="75"/>
                  </a:cxn>
                </a:cxnLst>
                <a:rect l="0" t="0" r="r" b="b"/>
                <a:pathLst>
                  <a:path w="142" h="159">
                    <a:moveTo>
                      <a:pt x="115" y="75"/>
                    </a:moveTo>
                    <a:lnTo>
                      <a:pt x="89" y="115"/>
                    </a:lnTo>
                    <a:lnTo>
                      <a:pt x="52" y="131"/>
                    </a:lnTo>
                    <a:lnTo>
                      <a:pt x="25" y="118"/>
                    </a:lnTo>
                    <a:lnTo>
                      <a:pt x="20" y="91"/>
                    </a:lnTo>
                    <a:lnTo>
                      <a:pt x="27" y="45"/>
                    </a:lnTo>
                    <a:lnTo>
                      <a:pt x="51" y="21"/>
                    </a:lnTo>
                    <a:lnTo>
                      <a:pt x="35" y="0"/>
                    </a:lnTo>
                    <a:lnTo>
                      <a:pt x="10" y="36"/>
                    </a:lnTo>
                    <a:lnTo>
                      <a:pt x="0" y="76"/>
                    </a:lnTo>
                    <a:lnTo>
                      <a:pt x="6" y="118"/>
                    </a:lnTo>
                    <a:lnTo>
                      <a:pt x="28" y="154"/>
                    </a:lnTo>
                    <a:lnTo>
                      <a:pt x="58" y="159"/>
                    </a:lnTo>
                    <a:lnTo>
                      <a:pt x="92" y="148"/>
                    </a:lnTo>
                    <a:lnTo>
                      <a:pt x="119" y="120"/>
                    </a:lnTo>
                    <a:lnTo>
                      <a:pt x="142" y="83"/>
                    </a:lnTo>
                    <a:lnTo>
                      <a:pt x="115" y="75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6" name="Freeform 44"/>
              <p:cNvSpPr>
                <a:spLocks/>
              </p:cNvSpPr>
              <p:nvPr/>
            </p:nvSpPr>
            <p:spPr bwMode="auto">
              <a:xfrm>
                <a:off x="4264" y="2105"/>
                <a:ext cx="136" cy="161"/>
              </a:xfrm>
              <a:custGeom>
                <a:avLst/>
                <a:gdLst/>
                <a:ahLst/>
                <a:cxnLst>
                  <a:cxn ang="0">
                    <a:pos x="46" y="33"/>
                  </a:cxn>
                  <a:cxn ang="0">
                    <a:pos x="85" y="51"/>
                  </a:cxn>
                  <a:cxn ang="0">
                    <a:pos x="110" y="90"/>
                  </a:cxn>
                  <a:cxn ang="0">
                    <a:pos x="106" y="121"/>
                  </a:cxn>
                  <a:cxn ang="0">
                    <a:pos x="80" y="135"/>
                  </a:cxn>
                  <a:cxn ang="0">
                    <a:pos x="42" y="135"/>
                  </a:cxn>
                  <a:cxn ang="0">
                    <a:pos x="17" y="117"/>
                  </a:cxn>
                  <a:cxn ang="0">
                    <a:pos x="0" y="138"/>
                  </a:cxn>
                  <a:cxn ang="0">
                    <a:pos x="36" y="158"/>
                  </a:cxn>
                  <a:cxn ang="0">
                    <a:pos x="73" y="161"/>
                  </a:cxn>
                  <a:cxn ang="0">
                    <a:pos x="110" y="145"/>
                  </a:cxn>
                  <a:cxn ang="0">
                    <a:pos x="136" y="112"/>
                  </a:cxn>
                  <a:cxn ang="0">
                    <a:pos x="133" y="80"/>
                  </a:cxn>
                  <a:cxn ang="0">
                    <a:pos x="116" y="41"/>
                  </a:cxn>
                  <a:cxn ang="0">
                    <a:pos x="83" y="17"/>
                  </a:cxn>
                  <a:cxn ang="0">
                    <a:pos x="48" y="0"/>
                  </a:cxn>
                  <a:cxn ang="0">
                    <a:pos x="46" y="33"/>
                  </a:cxn>
                </a:cxnLst>
                <a:rect l="0" t="0" r="r" b="b"/>
                <a:pathLst>
                  <a:path w="136" h="161">
                    <a:moveTo>
                      <a:pt x="46" y="33"/>
                    </a:moveTo>
                    <a:lnTo>
                      <a:pt x="85" y="51"/>
                    </a:lnTo>
                    <a:lnTo>
                      <a:pt x="110" y="90"/>
                    </a:lnTo>
                    <a:lnTo>
                      <a:pt x="106" y="121"/>
                    </a:lnTo>
                    <a:lnTo>
                      <a:pt x="80" y="135"/>
                    </a:lnTo>
                    <a:lnTo>
                      <a:pt x="42" y="135"/>
                    </a:lnTo>
                    <a:lnTo>
                      <a:pt x="17" y="117"/>
                    </a:lnTo>
                    <a:lnTo>
                      <a:pt x="0" y="138"/>
                    </a:lnTo>
                    <a:lnTo>
                      <a:pt x="36" y="158"/>
                    </a:lnTo>
                    <a:lnTo>
                      <a:pt x="73" y="161"/>
                    </a:lnTo>
                    <a:lnTo>
                      <a:pt x="110" y="145"/>
                    </a:lnTo>
                    <a:lnTo>
                      <a:pt x="136" y="112"/>
                    </a:lnTo>
                    <a:lnTo>
                      <a:pt x="133" y="80"/>
                    </a:lnTo>
                    <a:lnTo>
                      <a:pt x="116" y="41"/>
                    </a:lnTo>
                    <a:lnTo>
                      <a:pt x="83" y="17"/>
                    </a:lnTo>
                    <a:lnTo>
                      <a:pt x="48" y="0"/>
                    </a:lnTo>
                    <a:lnTo>
                      <a:pt x="46" y="33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7" name="Freeform 45"/>
              <p:cNvSpPr>
                <a:spLocks/>
              </p:cNvSpPr>
              <p:nvPr/>
            </p:nvSpPr>
            <p:spPr bwMode="auto">
              <a:xfrm>
                <a:off x="4198" y="2237"/>
                <a:ext cx="141" cy="164"/>
              </a:xfrm>
              <a:custGeom>
                <a:avLst/>
                <a:gdLst/>
                <a:ahLst/>
                <a:cxnLst>
                  <a:cxn ang="0">
                    <a:pos x="67" y="31"/>
                  </a:cxn>
                  <a:cxn ang="0">
                    <a:pos x="100" y="58"/>
                  </a:cxn>
                  <a:cxn ang="0">
                    <a:pos x="117" y="104"/>
                  </a:cxn>
                  <a:cxn ang="0">
                    <a:pos x="105" y="133"/>
                  </a:cxn>
                  <a:cxn ang="0">
                    <a:pos x="78" y="141"/>
                  </a:cxn>
                  <a:cxn ang="0">
                    <a:pos x="42" y="128"/>
                  </a:cxn>
                  <a:cxn ang="0">
                    <a:pos x="20" y="107"/>
                  </a:cxn>
                  <a:cxn ang="0">
                    <a:pos x="0" y="122"/>
                  </a:cxn>
                  <a:cxn ang="0">
                    <a:pos x="30" y="151"/>
                  </a:cxn>
                  <a:cxn ang="0">
                    <a:pos x="66" y="164"/>
                  </a:cxn>
                  <a:cxn ang="0">
                    <a:pos x="104" y="157"/>
                  </a:cxn>
                  <a:cxn ang="0">
                    <a:pos x="136" y="133"/>
                  </a:cxn>
                  <a:cxn ang="0">
                    <a:pos x="141" y="100"/>
                  </a:cxn>
                  <a:cxn ang="0">
                    <a:pos x="134" y="58"/>
                  </a:cxn>
                  <a:cxn ang="0">
                    <a:pos x="105" y="26"/>
                  </a:cxn>
                  <a:cxn ang="0">
                    <a:pos x="76" y="0"/>
                  </a:cxn>
                  <a:cxn ang="0">
                    <a:pos x="67" y="31"/>
                  </a:cxn>
                </a:cxnLst>
                <a:rect l="0" t="0" r="r" b="b"/>
                <a:pathLst>
                  <a:path w="141" h="164">
                    <a:moveTo>
                      <a:pt x="67" y="31"/>
                    </a:moveTo>
                    <a:lnTo>
                      <a:pt x="100" y="58"/>
                    </a:lnTo>
                    <a:lnTo>
                      <a:pt x="117" y="104"/>
                    </a:lnTo>
                    <a:lnTo>
                      <a:pt x="105" y="133"/>
                    </a:lnTo>
                    <a:lnTo>
                      <a:pt x="78" y="141"/>
                    </a:lnTo>
                    <a:lnTo>
                      <a:pt x="42" y="128"/>
                    </a:lnTo>
                    <a:lnTo>
                      <a:pt x="20" y="107"/>
                    </a:lnTo>
                    <a:lnTo>
                      <a:pt x="0" y="122"/>
                    </a:lnTo>
                    <a:lnTo>
                      <a:pt x="30" y="151"/>
                    </a:lnTo>
                    <a:lnTo>
                      <a:pt x="66" y="164"/>
                    </a:lnTo>
                    <a:lnTo>
                      <a:pt x="104" y="157"/>
                    </a:lnTo>
                    <a:lnTo>
                      <a:pt x="136" y="133"/>
                    </a:lnTo>
                    <a:lnTo>
                      <a:pt x="141" y="100"/>
                    </a:lnTo>
                    <a:lnTo>
                      <a:pt x="134" y="58"/>
                    </a:lnTo>
                    <a:lnTo>
                      <a:pt x="105" y="26"/>
                    </a:lnTo>
                    <a:lnTo>
                      <a:pt x="76" y="0"/>
                    </a:lnTo>
                    <a:lnTo>
                      <a:pt x="67" y="31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8" name="Freeform 46"/>
              <p:cNvSpPr>
                <a:spLocks/>
              </p:cNvSpPr>
              <p:nvPr/>
            </p:nvSpPr>
            <p:spPr bwMode="auto">
              <a:xfrm>
                <a:off x="4135" y="2365"/>
                <a:ext cx="139" cy="164"/>
              </a:xfrm>
              <a:custGeom>
                <a:avLst/>
                <a:gdLst/>
                <a:ahLst/>
                <a:cxnLst>
                  <a:cxn ang="0">
                    <a:pos x="66" y="31"/>
                  </a:cxn>
                  <a:cxn ang="0">
                    <a:pos x="99" y="58"/>
                  </a:cxn>
                  <a:cxn ang="0">
                    <a:pos x="116" y="104"/>
                  </a:cxn>
                  <a:cxn ang="0">
                    <a:pos x="105" y="133"/>
                  </a:cxn>
                  <a:cxn ang="0">
                    <a:pos x="78" y="141"/>
                  </a:cxn>
                  <a:cxn ang="0">
                    <a:pos x="41" y="128"/>
                  </a:cxn>
                  <a:cxn ang="0">
                    <a:pos x="21" y="107"/>
                  </a:cxn>
                  <a:cxn ang="0">
                    <a:pos x="0" y="122"/>
                  </a:cxn>
                  <a:cxn ang="0">
                    <a:pos x="31" y="151"/>
                  </a:cxn>
                  <a:cxn ang="0">
                    <a:pos x="65" y="164"/>
                  </a:cxn>
                  <a:cxn ang="0">
                    <a:pos x="103" y="157"/>
                  </a:cxn>
                  <a:cxn ang="0">
                    <a:pos x="134" y="133"/>
                  </a:cxn>
                  <a:cxn ang="0">
                    <a:pos x="139" y="101"/>
                  </a:cxn>
                  <a:cxn ang="0">
                    <a:pos x="131" y="58"/>
                  </a:cxn>
                  <a:cxn ang="0">
                    <a:pos x="105" y="26"/>
                  </a:cxn>
                  <a:cxn ang="0">
                    <a:pos x="75" y="0"/>
                  </a:cxn>
                  <a:cxn ang="0">
                    <a:pos x="66" y="31"/>
                  </a:cxn>
                </a:cxnLst>
                <a:rect l="0" t="0" r="r" b="b"/>
                <a:pathLst>
                  <a:path w="139" h="164">
                    <a:moveTo>
                      <a:pt x="66" y="31"/>
                    </a:moveTo>
                    <a:lnTo>
                      <a:pt x="99" y="58"/>
                    </a:lnTo>
                    <a:lnTo>
                      <a:pt x="116" y="104"/>
                    </a:lnTo>
                    <a:lnTo>
                      <a:pt x="105" y="133"/>
                    </a:lnTo>
                    <a:lnTo>
                      <a:pt x="78" y="141"/>
                    </a:lnTo>
                    <a:lnTo>
                      <a:pt x="41" y="128"/>
                    </a:lnTo>
                    <a:lnTo>
                      <a:pt x="21" y="107"/>
                    </a:lnTo>
                    <a:lnTo>
                      <a:pt x="0" y="122"/>
                    </a:lnTo>
                    <a:lnTo>
                      <a:pt x="31" y="151"/>
                    </a:lnTo>
                    <a:lnTo>
                      <a:pt x="65" y="164"/>
                    </a:lnTo>
                    <a:lnTo>
                      <a:pt x="103" y="157"/>
                    </a:lnTo>
                    <a:lnTo>
                      <a:pt x="134" y="133"/>
                    </a:lnTo>
                    <a:lnTo>
                      <a:pt x="139" y="101"/>
                    </a:lnTo>
                    <a:lnTo>
                      <a:pt x="131" y="58"/>
                    </a:lnTo>
                    <a:lnTo>
                      <a:pt x="105" y="26"/>
                    </a:lnTo>
                    <a:lnTo>
                      <a:pt x="75" y="0"/>
                    </a:lnTo>
                    <a:lnTo>
                      <a:pt x="66" y="31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39" name="Freeform 47"/>
              <p:cNvSpPr>
                <a:spLocks/>
              </p:cNvSpPr>
              <p:nvPr/>
            </p:nvSpPr>
            <p:spPr bwMode="auto">
              <a:xfrm>
                <a:off x="4085" y="2492"/>
                <a:ext cx="138" cy="164"/>
              </a:xfrm>
              <a:custGeom>
                <a:avLst/>
                <a:gdLst/>
                <a:ahLst/>
                <a:cxnLst>
                  <a:cxn ang="0">
                    <a:pos x="58" y="32"/>
                  </a:cxn>
                  <a:cxn ang="0">
                    <a:pos x="94" y="55"/>
                  </a:cxn>
                  <a:cxn ang="0">
                    <a:pos x="115" y="99"/>
                  </a:cxn>
                  <a:cxn ang="0">
                    <a:pos x="108" y="128"/>
                  </a:cxn>
                  <a:cxn ang="0">
                    <a:pos x="81" y="139"/>
                  </a:cxn>
                  <a:cxn ang="0">
                    <a:pos x="43" y="131"/>
                  </a:cxn>
                  <a:cxn ang="0">
                    <a:pos x="20" y="112"/>
                  </a:cxn>
                  <a:cxn ang="0">
                    <a:pos x="0" y="129"/>
                  </a:cxn>
                  <a:cxn ang="0">
                    <a:pos x="34" y="155"/>
                  </a:cxn>
                  <a:cxn ang="0">
                    <a:pos x="70" y="164"/>
                  </a:cxn>
                  <a:cxn ang="0">
                    <a:pos x="108" y="152"/>
                  </a:cxn>
                  <a:cxn ang="0">
                    <a:pos x="138" y="125"/>
                  </a:cxn>
                  <a:cxn ang="0">
                    <a:pos x="138" y="92"/>
                  </a:cxn>
                  <a:cxn ang="0">
                    <a:pos x="128" y="50"/>
                  </a:cxn>
                  <a:cxn ang="0">
                    <a:pos x="96" y="22"/>
                  </a:cxn>
                  <a:cxn ang="0">
                    <a:pos x="65" y="0"/>
                  </a:cxn>
                  <a:cxn ang="0">
                    <a:pos x="58" y="32"/>
                  </a:cxn>
                </a:cxnLst>
                <a:rect l="0" t="0" r="r" b="b"/>
                <a:pathLst>
                  <a:path w="138" h="164">
                    <a:moveTo>
                      <a:pt x="58" y="32"/>
                    </a:moveTo>
                    <a:lnTo>
                      <a:pt x="94" y="55"/>
                    </a:lnTo>
                    <a:lnTo>
                      <a:pt x="115" y="99"/>
                    </a:lnTo>
                    <a:lnTo>
                      <a:pt x="108" y="128"/>
                    </a:lnTo>
                    <a:lnTo>
                      <a:pt x="81" y="139"/>
                    </a:lnTo>
                    <a:lnTo>
                      <a:pt x="43" y="131"/>
                    </a:lnTo>
                    <a:lnTo>
                      <a:pt x="20" y="112"/>
                    </a:lnTo>
                    <a:lnTo>
                      <a:pt x="0" y="129"/>
                    </a:lnTo>
                    <a:lnTo>
                      <a:pt x="34" y="155"/>
                    </a:lnTo>
                    <a:lnTo>
                      <a:pt x="70" y="164"/>
                    </a:lnTo>
                    <a:lnTo>
                      <a:pt x="108" y="152"/>
                    </a:lnTo>
                    <a:lnTo>
                      <a:pt x="138" y="125"/>
                    </a:lnTo>
                    <a:lnTo>
                      <a:pt x="138" y="92"/>
                    </a:lnTo>
                    <a:lnTo>
                      <a:pt x="128" y="50"/>
                    </a:lnTo>
                    <a:lnTo>
                      <a:pt x="96" y="22"/>
                    </a:lnTo>
                    <a:lnTo>
                      <a:pt x="65" y="0"/>
                    </a:lnTo>
                    <a:lnTo>
                      <a:pt x="58" y="32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40" name="Freeform 48"/>
              <p:cNvSpPr>
                <a:spLocks/>
              </p:cNvSpPr>
              <p:nvPr/>
            </p:nvSpPr>
            <p:spPr bwMode="auto">
              <a:xfrm>
                <a:off x="3560" y="2505"/>
                <a:ext cx="141" cy="159"/>
              </a:xfrm>
              <a:custGeom>
                <a:avLst/>
                <a:gdLst/>
                <a:ahLst/>
                <a:cxnLst>
                  <a:cxn ang="0">
                    <a:pos x="114" y="74"/>
                  </a:cxn>
                  <a:cxn ang="0">
                    <a:pos x="89" y="115"/>
                  </a:cxn>
                  <a:cxn ang="0">
                    <a:pos x="52" y="131"/>
                  </a:cxn>
                  <a:cxn ang="0">
                    <a:pos x="25" y="118"/>
                  </a:cxn>
                  <a:cxn ang="0">
                    <a:pos x="20" y="90"/>
                  </a:cxn>
                  <a:cxn ang="0">
                    <a:pos x="27" y="45"/>
                  </a:cxn>
                  <a:cxn ang="0">
                    <a:pos x="51" y="21"/>
                  </a:cxn>
                  <a:cxn ang="0">
                    <a:pos x="35" y="0"/>
                  </a:cxn>
                  <a:cxn ang="0">
                    <a:pos x="10" y="35"/>
                  </a:cxn>
                  <a:cxn ang="0">
                    <a:pos x="0" y="76"/>
                  </a:cxn>
                  <a:cxn ang="0">
                    <a:pos x="5" y="118"/>
                  </a:cxn>
                  <a:cxn ang="0">
                    <a:pos x="28" y="154"/>
                  </a:cxn>
                  <a:cxn ang="0">
                    <a:pos x="58" y="159"/>
                  </a:cxn>
                  <a:cxn ang="0">
                    <a:pos x="92" y="147"/>
                  </a:cxn>
                  <a:cxn ang="0">
                    <a:pos x="119" y="120"/>
                  </a:cxn>
                  <a:cxn ang="0">
                    <a:pos x="141" y="82"/>
                  </a:cxn>
                  <a:cxn ang="0">
                    <a:pos x="114" y="74"/>
                  </a:cxn>
                </a:cxnLst>
                <a:rect l="0" t="0" r="r" b="b"/>
                <a:pathLst>
                  <a:path w="141" h="159">
                    <a:moveTo>
                      <a:pt x="114" y="74"/>
                    </a:moveTo>
                    <a:lnTo>
                      <a:pt x="89" y="115"/>
                    </a:lnTo>
                    <a:lnTo>
                      <a:pt x="52" y="131"/>
                    </a:lnTo>
                    <a:lnTo>
                      <a:pt x="25" y="118"/>
                    </a:lnTo>
                    <a:lnTo>
                      <a:pt x="20" y="90"/>
                    </a:lnTo>
                    <a:lnTo>
                      <a:pt x="27" y="45"/>
                    </a:lnTo>
                    <a:lnTo>
                      <a:pt x="51" y="21"/>
                    </a:lnTo>
                    <a:lnTo>
                      <a:pt x="35" y="0"/>
                    </a:lnTo>
                    <a:lnTo>
                      <a:pt x="10" y="35"/>
                    </a:lnTo>
                    <a:lnTo>
                      <a:pt x="0" y="76"/>
                    </a:lnTo>
                    <a:lnTo>
                      <a:pt x="5" y="118"/>
                    </a:lnTo>
                    <a:lnTo>
                      <a:pt x="28" y="154"/>
                    </a:lnTo>
                    <a:lnTo>
                      <a:pt x="58" y="159"/>
                    </a:lnTo>
                    <a:lnTo>
                      <a:pt x="92" y="147"/>
                    </a:lnTo>
                    <a:lnTo>
                      <a:pt x="119" y="120"/>
                    </a:lnTo>
                    <a:lnTo>
                      <a:pt x="141" y="82"/>
                    </a:lnTo>
                    <a:lnTo>
                      <a:pt x="114" y="74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41" name="Freeform 49"/>
              <p:cNvSpPr>
                <a:spLocks/>
              </p:cNvSpPr>
              <p:nvPr/>
            </p:nvSpPr>
            <p:spPr bwMode="auto">
              <a:xfrm>
                <a:off x="3662" y="2578"/>
                <a:ext cx="141" cy="159"/>
              </a:xfrm>
              <a:custGeom>
                <a:avLst/>
                <a:gdLst/>
                <a:ahLst/>
                <a:cxnLst>
                  <a:cxn ang="0">
                    <a:pos x="114" y="74"/>
                  </a:cxn>
                  <a:cxn ang="0">
                    <a:pos x="89" y="115"/>
                  </a:cxn>
                  <a:cxn ang="0">
                    <a:pos x="52" y="131"/>
                  </a:cxn>
                  <a:cxn ang="0">
                    <a:pos x="25" y="118"/>
                  </a:cxn>
                  <a:cxn ang="0">
                    <a:pos x="19" y="90"/>
                  </a:cxn>
                  <a:cxn ang="0">
                    <a:pos x="27" y="45"/>
                  </a:cxn>
                  <a:cxn ang="0">
                    <a:pos x="51" y="21"/>
                  </a:cxn>
                  <a:cxn ang="0">
                    <a:pos x="35" y="0"/>
                  </a:cxn>
                  <a:cxn ang="0">
                    <a:pos x="10" y="35"/>
                  </a:cxn>
                  <a:cxn ang="0">
                    <a:pos x="0" y="76"/>
                  </a:cxn>
                  <a:cxn ang="0">
                    <a:pos x="5" y="118"/>
                  </a:cxn>
                  <a:cxn ang="0">
                    <a:pos x="28" y="154"/>
                  </a:cxn>
                  <a:cxn ang="0">
                    <a:pos x="58" y="159"/>
                  </a:cxn>
                  <a:cxn ang="0">
                    <a:pos x="92" y="147"/>
                  </a:cxn>
                  <a:cxn ang="0">
                    <a:pos x="119" y="120"/>
                  </a:cxn>
                  <a:cxn ang="0">
                    <a:pos x="141" y="82"/>
                  </a:cxn>
                  <a:cxn ang="0">
                    <a:pos x="114" y="74"/>
                  </a:cxn>
                </a:cxnLst>
                <a:rect l="0" t="0" r="r" b="b"/>
                <a:pathLst>
                  <a:path w="141" h="159">
                    <a:moveTo>
                      <a:pt x="114" y="74"/>
                    </a:moveTo>
                    <a:lnTo>
                      <a:pt x="89" y="115"/>
                    </a:lnTo>
                    <a:lnTo>
                      <a:pt x="52" y="131"/>
                    </a:lnTo>
                    <a:lnTo>
                      <a:pt x="25" y="118"/>
                    </a:lnTo>
                    <a:lnTo>
                      <a:pt x="19" y="90"/>
                    </a:lnTo>
                    <a:lnTo>
                      <a:pt x="27" y="45"/>
                    </a:lnTo>
                    <a:lnTo>
                      <a:pt x="51" y="21"/>
                    </a:lnTo>
                    <a:lnTo>
                      <a:pt x="35" y="0"/>
                    </a:lnTo>
                    <a:lnTo>
                      <a:pt x="10" y="35"/>
                    </a:lnTo>
                    <a:lnTo>
                      <a:pt x="0" y="76"/>
                    </a:lnTo>
                    <a:lnTo>
                      <a:pt x="5" y="118"/>
                    </a:lnTo>
                    <a:lnTo>
                      <a:pt x="28" y="154"/>
                    </a:lnTo>
                    <a:lnTo>
                      <a:pt x="58" y="159"/>
                    </a:lnTo>
                    <a:lnTo>
                      <a:pt x="92" y="147"/>
                    </a:lnTo>
                    <a:lnTo>
                      <a:pt x="119" y="120"/>
                    </a:lnTo>
                    <a:lnTo>
                      <a:pt x="141" y="82"/>
                    </a:lnTo>
                    <a:lnTo>
                      <a:pt x="114" y="74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42" name="Freeform 50"/>
              <p:cNvSpPr>
                <a:spLocks/>
              </p:cNvSpPr>
              <p:nvPr/>
            </p:nvSpPr>
            <p:spPr bwMode="auto">
              <a:xfrm>
                <a:off x="3759" y="2641"/>
                <a:ext cx="143" cy="159"/>
              </a:xfrm>
              <a:custGeom>
                <a:avLst/>
                <a:gdLst/>
                <a:ahLst/>
                <a:cxnLst>
                  <a:cxn ang="0">
                    <a:pos x="115" y="75"/>
                  </a:cxn>
                  <a:cxn ang="0">
                    <a:pos x="91" y="115"/>
                  </a:cxn>
                  <a:cxn ang="0">
                    <a:pos x="53" y="131"/>
                  </a:cxn>
                  <a:cxn ang="0">
                    <a:pos x="26" y="118"/>
                  </a:cxn>
                  <a:cxn ang="0">
                    <a:pos x="19" y="91"/>
                  </a:cxn>
                  <a:cxn ang="0">
                    <a:pos x="27" y="45"/>
                  </a:cxn>
                  <a:cxn ang="0">
                    <a:pos x="51" y="21"/>
                  </a:cxn>
                  <a:cxn ang="0">
                    <a:pos x="36" y="0"/>
                  </a:cxn>
                  <a:cxn ang="0">
                    <a:pos x="10" y="36"/>
                  </a:cxn>
                  <a:cxn ang="0">
                    <a:pos x="0" y="76"/>
                  </a:cxn>
                  <a:cxn ang="0">
                    <a:pos x="5" y="118"/>
                  </a:cxn>
                  <a:cxn ang="0">
                    <a:pos x="29" y="154"/>
                  </a:cxn>
                  <a:cxn ang="0">
                    <a:pos x="57" y="159"/>
                  </a:cxn>
                  <a:cxn ang="0">
                    <a:pos x="92" y="148"/>
                  </a:cxn>
                  <a:cxn ang="0">
                    <a:pos x="119" y="120"/>
                  </a:cxn>
                  <a:cxn ang="0">
                    <a:pos x="143" y="83"/>
                  </a:cxn>
                  <a:cxn ang="0">
                    <a:pos x="115" y="75"/>
                  </a:cxn>
                </a:cxnLst>
                <a:rect l="0" t="0" r="r" b="b"/>
                <a:pathLst>
                  <a:path w="143" h="159">
                    <a:moveTo>
                      <a:pt x="115" y="75"/>
                    </a:moveTo>
                    <a:lnTo>
                      <a:pt x="91" y="115"/>
                    </a:lnTo>
                    <a:lnTo>
                      <a:pt x="53" y="131"/>
                    </a:lnTo>
                    <a:lnTo>
                      <a:pt x="26" y="118"/>
                    </a:lnTo>
                    <a:lnTo>
                      <a:pt x="19" y="91"/>
                    </a:lnTo>
                    <a:lnTo>
                      <a:pt x="27" y="45"/>
                    </a:lnTo>
                    <a:lnTo>
                      <a:pt x="51" y="21"/>
                    </a:lnTo>
                    <a:lnTo>
                      <a:pt x="36" y="0"/>
                    </a:lnTo>
                    <a:lnTo>
                      <a:pt x="10" y="36"/>
                    </a:lnTo>
                    <a:lnTo>
                      <a:pt x="0" y="76"/>
                    </a:lnTo>
                    <a:lnTo>
                      <a:pt x="5" y="118"/>
                    </a:lnTo>
                    <a:lnTo>
                      <a:pt x="29" y="154"/>
                    </a:lnTo>
                    <a:lnTo>
                      <a:pt x="57" y="159"/>
                    </a:lnTo>
                    <a:lnTo>
                      <a:pt x="92" y="148"/>
                    </a:lnTo>
                    <a:lnTo>
                      <a:pt x="119" y="120"/>
                    </a:lnTo>
                    <a:lnTo>
                      <a:pt x="143" y="83"/>
                    </a:lnTo>
                    <a:lnTo>
                      <a:pt x="115" y="75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43" name="Freeform 51"/>
              <p:cNvSpPr>
                <a:spLocks/>
              </p:cNvSpPr>
              <p:nvPr/>
            </p:nvSpPr>
            <p:spPr bwMode="auto">
              <a:xfrm>
                <a:off x="3866" y="2716"/>
                <a:ext cx="141" cy="159"/>
              </a:xfrm>
              <a:custGeom>
                <a:avLst/>
                <a:gdLst/>
                <a:ahLst/>
                <a:cxnLst>
                  <a:cxn ang="0">
                    <a:pos x="114" y="74"/>
                  </a:cxn>
                  <a:cxn ang="0">
                    <a:pos x="89" y="115"/>
                  </a:cxn>
                  <a:cxn ang="0">
                    <a:pos x="52" y="131"/>
                  </a:cxn>
                  <a:cxn ang="0">
                    <a:pos x="25" y="118"/>
                  </a:cxn>
                  <a:cxn ang="0">
                    <a:pos x="19" y="90"/>
                  </a:cxn>
                  <a:cxn ang="0">
                    <a:pos x="27" y="45"/>
                  </a:cxn>
                  <a:cxn ang="0">
                    <a:pos x="51" y="21"/>
                  </a:cxn>
                  <a:cxn ang="0">
                    <a:pos x="35" y="0"/>
                  </a:cxn>
                  <a:cxn ang="0">
                    <a:pos x="10" y="35"/>
                  </a:cxn>
                  <a:cxn ang="0">
                    <a:pos x="0" y="76"/>
                  </a:cxn>
                  <a:cxn ang="0">
                    <a:pos x="5" y="118"/>
                  </a:cxn>
                  <a:cxn ang="0">
                    <a:pos x="28" y="154"/>
                  </a:cxn>
                  <a:cxn ang="0">
                    <a:pos x="58" y="159"/>
                  </a:cxn>
                  <a:cxn ang="0">
                    <a:pos x="92" y="147"/>
                  </a:cxn>
                  <a:cxn ang="0">
                    <a:pos x="119" y="120"/>
                  </a:cxn>
                  <a:cxn ang="0">
                    <a:pos x="141" y="82"/>
                  </a:cxn>
                  <a:cxn ang="0">
                    <a:pos x="114" y="74"/>
                  </a:cxn>
                </a:cxnLst>
                <a:rect l="0" t="0" r="r" b="b"/>
                <a:pathLst>
                  <a:path w="141" h="159">
                    <a:moveTo>
                      <a:pt x="114" y="74"/>
                    </a:moveTo>
                    <a:lnTo>
                      <a:pt x="89" y="115"/>
                    </a:lnTo>
                    <a:lnTo>
                      <a:pt x="52" y="131"/>
                    </a:lnTo>
                    <a:lnTo>
                      <a:pt x="25" y="118"/>
                    </a:lnTo>
                    <a:lnTo>
                      <a:pt x="19" y="90"/>
                    </a:lnTo>
                    <a:lnTo>
                      <a:pt x="27" y="45"/>
                    </a:lnTo>
                    <a:lnTo>
                      <a:pt x="51" y="21"/>
                    </a:lnTo>
                    <a:lnTo>
                      <a:pt x="35" y="0"/>
                    </a:lnTo>
                    <a:lnTo>
                      <a:pt x="10" y="35"/>
                    </a:lnTo>
                    <a:lnTo>
                      <a:pt x="0" y="76"/>
                    </a:lnTo>
                    <a:lnTo>
                      <a:pt x="5" y="118"/>
                    </a:lnTo>
                    <a:lnTo>
                      <a:pt x="28" y="154"/>
                    </a:lnTo>
                    <a:lnTo>
                      <a:pt x="58" y="159"/>
                    </a:lnTo>
                    <a:lnTo>
                      <a:pt x="92" y="147"/>
                    </a:lnTo>
                    <a:lnTo>
                      <a:pt x="119" y="120"/>
                    </a:lnTo>
                    <a:lnTo>
                      <a:pt x="141" y="82"/>
                    </a:lnTo>
                    <a:lnTo>
                      <a:pt x="114" y="74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44" name="Freeform 52"/>
              <p:cNvSpPr>
                <a:spLocks/>
              </p:cNvSpPr>
              <p:nvPr/>
            </p:nvSpPr>
            <p:spPr bwMode="auto">
              <a:xfrm>
                <a:off x="3961" y="2751"/>
                <a:ext cx="144" cy="156"/>
              </a:xfrm>
              <a:custGeom>
                <a:avLst/>
                <a:gdLst/>
                <a:ahLst/>
                <a:cxnLst>
                  <a:cxn ang="0">
                    <a:pos x="93" y="25"/>
                  </a:cxn>
                  <a:cxn ang="0">
                    <a:pos x="113" y="65"/>
                  </a:cxn>
                  <a:cxn ang="0">
                    <a:pos x="111" y="114"/>
                  </a:cxn>
                  <a:cxn ang="0">
                    <a:pos x="92" y="135"/>
                  </a:cxn>
                  <a:cxn ang="0">
                    <a:pos x="63" y="128"/>
                  </a:cxn>
                  <a:cxn ang="0">
                    <a:pos x="35" y="99"/>
                  </a:cxn>
                  <a:cxn ang="0">
                    <a:pos x="25" y="70"/>
                  </a:cxn>
                  <a:cxn ang="0">
                    <a:pos x="0" y="73"/>
                  </a:cxn>
                  <a:cxn ang="0">
                    <a:pos x="17" y="115"/>
                  </a:cxn>
                  <a:cxn ang="0">
                    <a:pos x="43" y="143"/>
                  </a:cxn>
                  <a:cxn ang="0">
                    <a:pos x="80" y="156"/>
                  </a:cxn>
                  <a:cxn ang="0">
                    <a:pos x="118" y="150"/>
                  </a:cxn>
                  <a:cxn ang="0">
                    <a:pos x="135" y="122"/>
                  </a:cxn>
                  <a:cxn ang="0">
                    <a:pos x="144" y="81"/>
                  </a:cxn>
                  <a:cxn ang="0">
                    <a:pos x="131" y="38"/>
                  </a:cxn>
                  <a:cxn ang="0">
                    <a:pos x="113" y="0"/>
                  </a:cxn>
                  <a:cxn ang="0">
                    <a:pos x="93" y="25"/>
                  </a:cxn>
                </a:cxnLst>
                <a:rect l="0" t="0" r="r" b="b"/>
                <a:pathLst>
                  <a:path w="144" h="156">
                    <a:moveTo>
                      <a:pt x="93" y="25"/>
                    </a:moveTo>
                    <a:lnTo>
                      <a:pt x="113" y="65"/>
                    </a:lnTo>
                    <a:lnTo>
                      <a:pt x="111" y="114"/>
                    </a:lnTo>
                    <a:lnTo>
                      <a:pt x="92" y="135"/>
                    </a:lnTo>
                    <a:lnTo>
                      <a:pt x="63" y="128"/>
                    </a:lnTo>
                    <a:lnTo>
                      <a:pt x="35" y="99"/>
                    </a:lnTo>
                    <a:lnTo>
                      <a:pt x="25" y="70"/>
                    </a:lnTo>
                    <a:lnTo>
                      <a:pt x="0" y="73"/>
                    </a:lnTo>
                    <a:lnTo>
                      <a:pt x="17" y="115"/>
                    </a:lnTo>
                    <a:lnTo>
                      <a:pt x="43" y="143"/>
                    </a:lnTo>
                    <a:lnTo>
                      <a:pt x="80" y="156"/>
                    </a:lnTo>
                    <a:lnTo>
                      <a:pt x="118" y="150"/>
                    </a:lnTo>
                    <a:lnTo>
                      <a:pt x="135" y="122"/>
                    </a:lnTo>
                    <a:lnTo>
                      <a:pt x="144" y="81"/>
                    </a:lnTo>
                    <a:lnTo>
                      <a:pt x="131" y="38"/>
                    </a:lnTo>
                    <a:lnTo>
                      <a:pt x="113" y="0"/>
                    </a:lnTo>
                    <a:lnTo>
                      <a:pt x="93" y="25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45" name="Freeform 53"/>
              <p:cNvSpPr>
                <a:spLocks/>
              </p:cNvSpPr>
              <p:nvPr/>
            </p:nvSpPr>
            <p:spPr bwMode="auto">
              <a:xfrm>
                <a:off x="4031" y="2623"/>
                <a:ext cx="136" cy="166"/>
              </a:xfrm>
              <a:custGeom>
                <a:avLst/>
                <a:gdLst/>
                <a:ahLst/>
                <a:cxnLst>
                  <a:cxn ang="0">
                    <a:pos x="57" y="33"/>
                  </a:cxn>
                  <a:cxn ang="0">
                    <a:pos x="92" y="57"/>
                  </a:cxn>
                  <a:cxn ang="0">
                    <a:pos x="114" y="101"/>
                  </a:cxn>
                  <a:cxn ang="0">
                    <a:pos x="107" y="131"/>
                  </a:cxn>
                  <a:cxn ang="0">
                    <a:pos x="80" y="141"/>
                  </a:cxn>
                  <a:cxn ang="0">
                    <a:pos x="41" y="133"/>
                  </a:cxn>
                  <a:cxn ang="0">
                    <a:pos x="19" y="114"/>
                  </a:cxn>
                  <a:cxn ang="0">
                    <a:pos x="0" y="131"/>
                  </a:cxn>
                  <a:cxn ang="0">
                    <a:pos x="33" y="157"/>
                  </a:cxn>
                  <a:cxn ang="0">
                    <a:pos x="68" y="166"/>
                  </a:cxn>
                  <a:cxn ang="0">
                    <a:pos x="107" y="154"/>
                  </a:cxn>
                  <a:cxn ang="0">
                    <a:pos x="136" y="127"/>
                  </a:cxn>
                  <a:cxn ang="0">
                    <a:pos x="136" y="94"/>
                  </a:cxn>
                  <a:cxn ang="0">
                    <a:pos x="126" y="52"/>
                  </a:cxn>
                  <a:cxn ang="0">
                    <a:pos x="95" y="24"/>
                  </a:cxn>
                  <a:cxn ang="0">
                    <a:pos x="64" y="0"/>
                  </a:cxn>
                  <a:cxn ang="0">
                    <a:pos x="57" y="33"/>
                  </a:cxn>
                </a:cxnLst>
                <a:rect l="0" t="0" r="r" b="b"/>
                <a:pathLst>
                  <a:path w="136" h="166">
                    <a:moveTo>
                      <a:pt x="57" y="33"/>
                    </a:moveTo>
                    <a:lnTo>
                      <a:pt x="92" y="57"/>
                    </a:lnTo>
                    <a:lnTo>
                      <a:pt x="114" y="101"/>
                    </a:lnTo>
                    <a:lnTo>
                      <a:pt x="107" y="131"/>
                    </a:lnTo>
                    <a:lnTo>
                      <a:pt x="80" y="141"/>
                    </a:lnTo>
                    <a:lnTo>
                      <a:pt x="41" y="133"/>
                    </a:lnTo>
                    <a:lnTo>
                      <a:pt x="19" y="114"/>
                    </a:lnTo>
                    <a:lnTo>
                      <a:pt x="0" y="131"/>
                    </a:lnTo>
                    <a:lnTo>
                      <a:pt x="33" y="157"/>
                    </a:lnTo>
                    <a:lnTo>
                      <a:pt x="68" y="166"/>
                    </a:lnTo>
                    <a:lnTo>
                      <a:pt x="107" y="154"/>
                    </a:lnTo>
                    <a:lnTo>
                      <a:pt x="136" y="127"/>
                    </a:lnTo>
                    <a:lnTo>
                      <a:pt x="136" y="94"/>
                    </a:lnTo>
                    <a:lnTo>
                      <a:pt x="126" y="52"/>
                    </a:lnTo>
                    <a:lnTo>
                      <a:pt x="95" y="24"/>
                    </a:lnTo>
                    <a:lnTo>
                      <a:pt x="64" y="0"/>
                    </a:lnTo>
                    <a:lnTo>
                      <a:pt x="57" y="33"/>
                    </a:lnTo>
                    <a:close/>
                  </a:path>
                </a:pathLst>
              </a:custGeom>
              <a:solidFill>
                <a:srgbClr val="8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46" name="Freeform 54"/>
              <p:cNvSpPr>
                <a:spLocks/>
              </p:cNvSpPr>
              <p:nvPr/>
            </p:nvSpPr>
            <p:spPr bwMode="auto">
              <a:xfrm>
                <a:off x="3754" y="1627"/>
                <a:ext cx="579" cy="1197"/>
              </a:xfrm>
              <a:custGeom>
                <a:avLst/>
                <a:gdLst/>
                <a:ahLst/>
                <a:cxnLst>
                  <a:cxn ang="0">
                    <a:pos x="0" y="272"/>
                  </a:cxn>
                  <a:cxn ang="0">
                    <a:pos x="0" y="302"/>
                  </a:cxn>
                  <a:cxn ang="0">
                    <a:pos x="22" y="319"/>
                  </a:cxn>
                  <a:cxn ang="0">
                    <a:pos x="34" y="316"/>
                  </a:cxn>
                  <a:cxn ang="0">
                    <a:pos x="61" y="237"/>
                  </a:cxn>
                  <a:cxn ang="0">
                    <a:pos x="85" y="169"/>
                  </a:cxn>
                  <a:cxn ang="0">
                    <a:pos x="123" y="118"/>
                  </a:cxn>
                  <a:cxn ang="0">
                    <a:pos x="163" y="70"/>
                  </a:cxn>
                  <a:cxn ang="0">
                    <a:pos x="199" y="42"/>
                  </a:cxn>
                  <a:cxn ang="0">
                    <a:pos x="241" y="34"/>
                  </a:cxn>
                  <a:cxn ang="0">
                    <a:pos x="297" y="35"/>
                  </a:cxn>
                  <a:cxn ang="0">
                    <a:pos x="348" y="45"/>
                  </a:cxn>
                  <a:cxn ang="0">
                    <a:pos x="402" y="66"/>
                  </a:cxn>
                  <a:cxn ang="0">
                    <a:pos x="446" y="99"/>
                  </a:cxn>
                  <a:cxn ang="0">
                    <a:pos x="481" y="138"/>
                  </a:cxn>
                  <a:cxn ang="0">
                    <a:pos x="510" y="190"/>
                  </a:cxn>
                  <a:cxn ang="0">
                    <a:pos x="529" y="248"/>
                  </a:cxn>
                  <a:cxn ang="0">
                    <a:pos x="541" y="305"/>
                  </a:cxn>
                  <a:cxn ang="0">
                    <a:pos x="544" y="373"/>
                  </a:cxn>
                  <a:cxn ang="0">
                    <a:pos x="544" y="427"/>
                  </a:cxn>
                  <a:cxn ang="0">
                    <a:pos x="537" y="488"/>
                  </a:cxn>
                  <a:cxn ang="0">
                    <a:pos x="529" y="538"/>
                  </a:cxn>
                  <a:cxn ang="0">
                    <a:pos x="510" y="590"/>
                  </a:cxn>
                  <a:cxn ang="0">
                    <a:pos x="470" y="665"/>
                  </a:cxn>
                  <a:cxn ang="0">
                    <a:pos x="429" y="745"/>
                  </a:cxn>
                  <a:cxn ang="0">
                    <a:pos x="384" y="837"/>
                  </a:cxn>
                  <a:cxn ang="0">
                    <a:pos x="345" y="921"/>
                  </a:cxn>
                  <a:cxn ang="0">
                    <a:pos x="301" y="1035"/>
                  </a:cxn>
                  <a:cxn ang="0">
                    <a:pos x="270" y="1116"/>
                  </a:cxn>
                  <a:cxn ang="0">
                    <a:pos x="245" y="1170"/>
                  </a:cxn>
                  <a:cxn ang="0">
                    <a:pos x="248" y="1186"/>
                  </a:cxn>
                  <a:cxn ang="0">
                    <a:pos x="262" y="1197"/>
                  </a:cxn>
                  <a:cxn ang="0">
                    <a:pos x="270" y="1191"/>
                  </a:cxn>
                  <a:cxn ang="0">
                    <a:pos x="293" y="1150"/>
                  </a:cxn>
                  <a:cxn ang="0">
                    <a:pos x="328" y="1046"/>
                  </a:cxn>
                  <a:cxn ang="0">
                    <a:pos x="374" y="941"/>
                  </a:cxn>
                  <a:cxn ang="0">
                    <a:pos x="412" y="848"/>
                  </a:cxn>
                  <a:cxn ang="0">
                    <a:pos x="456" y="761"/>
                  </a:cxn>
                  <a:cxn ang="0">
                    <a:pos x="503" y="670"/>
                  </a:cxn>
                  <a:cxn ang="0">
                    <a:pos x="541" y="602"/>
                  </a:cxn>
                  <a:cxn ang="0">
                    <a:pos x="556" y="563"/>
                  </a:cxn>
                  <a:cxn ang="0">
                    <a:pos x="571" y="506"/>
                  </a:cxn>
                  <a:cxn ang="0">
                    <a:pos x="579" y="415"/>
                  </a:cxn>
                  <a:cxn ang="0">
                    <a:pos x="578" y="328"/>
                  </a:cxn>
                  <a:cxn ang="0">
                    <a:pos x="563" y="261"/>
                  </a:cxn>
                  <a:cxn ang="0">
                    <a:pos x="551" y="201"/>
                  </a:cxn>
                  <a:cxn ang="0">
                    <a:pos x="529" y="154"/>
                  </a:cxn>
                  <a:cxn ang="0">
                    <a:pos x="503" y="110"/>
                  </a:cxn>
                  <a:cxn ang="0">
                    <a:pos x="477" y="83"/>
                  </a:cxn>
                  <a:cxn ang="0">
                    <a:pos x="449" y="61"/>
                  </a:cxn>
                  <a:cxn ang="0">
                    <a:pos x="415" y="35"/>
                  </a:cxn>
                  <a:cxn ang="0">
                    <a:pos x="374" y="19"/>
                  </a:cxn>
                  <a:cxn ang="0">
                    <a:pos x="335" y="6"/>
                  </a:cxn>
                  <a:cxn ang="0">
                    <a:pos x="286" y="0"/>
                  </a:cxn>
                  <a:cxn ang="0">
                    <a:pos x="245" y="0"/>
                  </a:cxn>
                  <a:cxn ang="0">
                    <a:pos x="194" y="9"/>
                  </a:cxn>
                  <a:cxn ang="0">
                    <a:pos x="156" y="31"/>
                  </a:cxn>
                  <a:cxn ang="0">
                    <a:pos x="124" y="63"/>
                  </a:cxn>
                  <a:cxn ang="0">
                    <a:pos x="99" y="99"/>
                  </a:cxn>
                  <a:cxn ang="0">
                    <a:pos x="68" y="138"/>
                  </a:cxn>
                  <a:cxn ang="0">
                    <a:pos x="41" y="190"/>
                  </a:cxn>
                  <a:cxn ang="0">
                    <a:pos x="20" y="237"/>
                  </a:cxn>
                  <a:cxn ang="0">
                    <a:pos x="0" y="272"/>
                  </a:cxn>
                </a:cxnLst>
                <a:rect l="0" t="0" r="r" b="b"/>
                <a:pathLst>
                  <a:path w="579" h="1197">
                    <a:moveTo>
                      <a:pt x="0" y="272"/>
                    </a:moveTo>
                    <a:lnTo>
                      <a:pt x="0" y="302"/>
                    </a:lnTo>
                    <a:lnTo>
                      <a:pt x="22" y="319"/>
                    </a:lnTo>
                    <a:lnTo>
                      <a:pt x="34" y="316"/>
                    </a:lnTo>
                    <a:lnTo>
                      <a:pt x="61" y="237"/>
                    </a:lnTo>
                    <a:lnTo>
                      <a:pt x="85" y="169"/>
                    </a:lnTo>
                    <a:lnTo>
                      <a:pt x="123" y="118"/>
                    </a:lnTo>
                    <a:lnTo>
                      <a:pt x="163" y="70"/>
                    </a:lnTo>
                    <a:lnTo>
                      <a:pt x="199" y="42"/>
                    </a:lnTo>
                    <a:lnTo>
                      <a:pt x="241" y="34"/>
                    </a:lnTo>
                    <a:lnTo>
                      <a:pt x="297" y="35"/>
                    </a:lnTo>
                    <a:lnTo>
                      <a:pt x="348" y="45"/>
                    </a:lnTo>
                    <a:lnTo>
                      <a:pt x="402" y="66"/>
                    </a:lnTo>
                    <a:lnTo>
                      <a:pt x="446" y="99"/>
                    </a:lnTo>
                    <a:lnTo>
                      <a:pt x="481" y="138"/>
                    </a:lnTo>
                    <a:lnTo>
                      <a:pt x="510" y="190"/>
                    </a:lnTo>
                    <a:lnTo>
                      <a:pt x="529" y="248"/>
                    </a:lnTo>
                    <a:lnTo>
                      <a:pt x="541" y="305"/>
                    </a:lnTo>
                    <a:lnTo>
                      <a:pt x="544" y="373"/>
                    </a:lnTo>
                    <a:lnTo>
                      <a:pt x="544" y="427"/>
                    </a:lnTo>
                    <a:lnTo>
                      <a:pt x="537" y="488"/>
                    </a:lnTo>
                    <a:lnTo>
                      <a:pt x="529" y="538"/>
                    </a:lnTo>
                    <a:lnTo>
                      <a:pt x="510" y="590"/>
                    </a:lnTo>
                    <a:lnTo>
                      <a:pt x="470" y="665"/>
                    </a:lnTo>
                    <a:lnTo>
                      <a:pt x="429" y="745"/>
                    </a:lnTo>
                    <a:lnTo>
                      <a:pt x="384" y="837"/>
                    </a:lnTo>
                    <a:lnTo>
                      <a:pt x="345" y="921"/>
                    </a:lnTo>
                    <a:lnTo>
                      <a:pt x="301" y="1035"/>
                    </a:lnTo>
                    <a:lnTo>
                      <a:pt x="270" y="1116"/>
                    </a:lnTo>
                    <a:lnTo>
                      <a:pt x="245" y="1170"/>
                    </a:lnTo>
                    <a:lnTo>
                      <a:pt x="248" y="1186"/>
                    </a:lnTo>
                    <a:lnTo>
                      <a:pt x="262" y="1197"/>
                    </a:lnTo>
                    <a:lnTo>
                      <a:pt x="270" y="1191"/>
                    </a:lnTo>
                    <a:lnTo>
                      <a:pt x="293" y="1150"/>
                    </a:lnTo>
                    <a:lnTo>
                      <a:pt x="328" y="1046"/>
                    </a:lnTo>
                    <a:lnTo>
                      <a:pt x="374" y="941"/>
                    </a:lnTo>
                    <a:lnTo>
                      <a:pt x="412" y="848"/>
                    </a:lnTo>
                    <a:lnTo>
                      <a:pt x="456" y="761"/>
                    </a:lnTo>
                    <a:lnTo>
                      <a:pt x="503" y="670"/>
                    </a:lnTo>
                    <a:lnTo>
                      <a:pt x="541" y="602"/>
                    </a:lnTo>
                    <a:lnTo>
                      <a:pt x="556" y="563"/>
                    </a:lnTo>
                    <a:lnTo>
                      <a:pt x="571" y="506"/>
                    </a:lnTo>
                    <a:lnTo>
                      <a:pt x="579" y="415"/>
                    </a:lnTo>
                    <a:lnTo>
                      <a:pt x="578" y="328"/>
                    </a:lnTo>
                    <a:lnTo>
                      <a:pt x="563" y="261"/>
                    </a:lnTo>
                    <a:lnTo>
                      <a:pt x="551" y="201"/>
                    </a:lnTo>
                    <a:lnTo>
                      <a:pt x="529" y="154"/>
                    </a:lnTo>
                    <a:lnTo>
                      <a:pt x="503" y="110"/>
                    </a:lnTo>
                    <a:lnTo>
                      <a:pt x="477" y="83"/>
                    </a:lnTo>
                    <a:lnTo>
                      <a:pt x="449" y="61"/>
                    </a:lnTo>
                    <a:lnTo>
                      <a:pt x="415" y="35"/>
                    </a:lnTo>
                    <a:lnTo>
                      <a:pt x="374" y="19"/>
                    </a:lnTo>
                    <a:lnTo>
                      <a:pt x="335" y="6"/>
                    </a:lnTo>
                    <a:lnTo>
                      <a:pt x="286" y="0"/>
                    </a:lnTo>
                    <a:lnTo>
                      <a:pt x="245" y="0"/>
                    </a:lnTo>
                    <a:lnTo>
                      <a:pt x="194" y="9"/>
                    </a:lnTo>
                    <a:lnTo>
                      <a:pt x="156" y="31"/>
                    </a:lnTo>
                    <a:lnTo>
                      <a:pt x="124" y="63"/>
                    </a:lnTo>
                    <a:lnTo>
                      <a:pt x="99" y="99"/>
                    </a:lnTo>
                    <a:lnTo>
                      <a:pt x="68" y="138"/>
                    </a:lnTo>
                    <a:lnTo>
                      <a:pt x="41" y="190"/>
                    </a:lnTo>
                    <a:lnTo>
                      <a:pt x="20" y="237"/>
                    </a:lnTo>
                    <a:lnTo>
                      <a:pt x="0" y="272"/>
                    </a:lnTo>
                    <a:close/>
                  </a:path>
                </a:pathLst>
              </a:custGeom>
              <a:blipFill dpi="0" rotWithShape="0">
                <a:blip r:embed="rId3"/>
                <a:srcRect/>
                <a:tile tx="0" ty="0" sx="100000" sy="100000" flip="none" algn="tl"/>
              </a:blip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47" name="Freeform 55"/>
              <p:cNvSpPr>
                <a:spLocks/>
              </p:cNvSpPr>
              <p:nvPr/>
            </p:nvSpPr>
            <p:spPr bwMode="auto">
              <a:xfrm>
                <a:off x="3281" y="1799"/>
                <a:ext cx="748" cy="1012"/>
              </a:xfrm>
              <a:custGeom>
                <a:avLst/>
                <a:gdLst/>
                <a:ahLst/>
                <a:cxnLst>
                  <a:cxn ang="0">
                    <a:pos x="426" y="55"/>
                  </a:cxn>
                  <a:cxn ang="0">
                    <a:pos x="498" y="102"/>
                  </a:cxn>
                  <a:cxn ang="0">
                    <a:pos x="512" y="126"/>
                  </a:cxn>
                  <a:cxn ang="0">
                    <a:pos x="505" y="146"/>
                  </a:cxn>
                  <a:cxn ang="0">
                    <a:pos x="478" y="143"/>
                  </a:cxn>
                  <a:cxn ang="0">
                    <a:pos x="432" y="105"/>
                  </a:cxn>
                  <a:cxn ang="0">
                    <a:pos x="352" y="50"/>
                  </a:cxn>
                  <a:cxn ang="0">
                    <a:pos x="280" y="34"/>
                  </a:cxn>
                  <a:cxn ang="0">
                    <a:pos x="218" y="35"/>
                  </a:cxn>
                  <a:cxn ang="0">
                    <a:pos x="167" y="55"/>
                  </a:cxn>
                  <a:cxn ang="0">
                    <a:pos x="121" y="94"/>
                  </a:cxn>
                  <a:cxn ang="0">
                    <a:pos x="83" y="146"/>
                  </a:cxn>
                  <a:cxn ang="0">
                    <a:pos x="48" y="217"/>
                  </a:cxn>
                  <a:cxn ang="0">
                    <a:pos x="34" y="277"/>
                  </a:cxn>
                  <a:cxn ang="0">
                    <a:pos x="34" y="336"/>
                  </a:cxn>
                  <a:cxn ang="0">
                    <a:pos x="38" y="401"/>
                  </a:cxn>
                  <a:cxn ang="0">
                    <a:pos x="55" y="451"/>
                  </a:cxn>
                  <a:cxn ang="0">
                    <a:pos x="83" y="500"/>
                  </a:cxn>
                  <a:cxn ang="0">
                    <a:pos x="134" y="551"/>
                  </a:cxn>
                  <a:cxn ang="0">
                    <a:pos x="201" y="607"/>
                  </a:cxn>
                  <a:cxn ang="0">
                    <a:pos x="266" y="650"/>
                  </a:cxn>
                  <a:cxn ang="0">
                    <a:pos x="338" y="710"/>
                  </a:cxn>
                  <a:cxn ang="0">
                    <a:pos x="447" y="788"/>
                  </a:cxn>
                  <a:cxn ang="0">
                    <a:pos x="534" y="845"/>
                  </a:cxn>
                  <a:cxn ang="0">
                    <a:pos x="626" y="904"/>
                  </a:cxn>
                  <a:cxn ang="0">
                    <a:pos x="709" y="967"/>
                  </a:cxn>
                  <a:cxn ang="0">
                    <a:pos x="748" y="988"/>
                  </a:cxn>
                  <a:cxn ang="0">
                    <a:pos x="743" y="1012"/>
                  </a:cxn>
                  <a:cxn ang="0">
                    <a:pos x="716" y="1012"/>
                  </a:cxn>
                  <a:cxn ang="0">
                    <a:pos x="651" y="967"/>
                  </a:cxn>
                  <a:cxn ang="0">
                    <a:pos x="518" y="873"/>
                  </a:cxn>
                  <a:cxn ang="0">
                    <a:pos x="429" y="813"/>
                  </a:cxn>
                  <a:cxn ang="0">
                    <a:pos x="328" y="741"/>
                  </a:cxn>
                  <a:cxn ang="0">
                    <a:pos x="238" y="667"/>
                  </a:cxn>
                  <a:cxn ang="0">
                    <a:pos x="127" y="590"/>
                  </a:cxn>
                  <a:cxn ang="0">
                    <a:pos x="55" y="514"/>
                  </a:cxn>
                  <a:cxn ang="0">
                    <a:pos x="31" y="472"/>
                  </a:cxn>
                  <a:cxn ang="0">
                    <a:pos x="14" y="428"/>
                  </a:cxn>
                  <a:cxn ang="0">
                    <a:pos x="0" y="373"/>
                  </a:cxn>
                  <a:cxn ang="0">
                    <a:pos x="3" y="292"/>
                  </a:cxn>
                  <a:cxn ang="0">
                    <a:pos x="10" y="217"/>
                  </a:cxn>
                  <a:cxn ang="0">
                    <a:pos x="38" y="159"/>
                  </a:cxn>
                  <a:cxn ang="0">
                    <a:pos x="72" y="107"/>
                  </a:cxn>
                  <a:cxn ang="0">
                    <a:pos x="103" y="60"/>
                  </a:cxn>
                  <a:cxn ang="0">
                    <a:pos x="144" y="34"/>
                  </a:cxn>
                  <a:cxn ang="0">
                    <a:pos x="189" y="8"/>
                  </a:cxn>
                  <a:cxn ang="0">
                    <a:pos x="238" y="0"/>
                  </a:cxn>
                  <a:cxn ang="0">
                    <a:pos x="280" y="0"/>
                  </a:cxn>
                  <a:cxn ang="0">
                    <a:pos x="335" y="8"/>
                  </a:cxn>
                  <a:cxn ang="0">
                    <a:pos x="395" y="34"/>
                  </a:cxn>
                  <a:cxn ang="0">
                    <a:pos x="436" y="63"/>
                  </a:cxn>
                  <a:cxn ang="0">
                    <a:pos x="426" y="55"/>
                  </a:cxn>
                </a:cxnLst>
                <a:rect l="0" t="0" r="r" b="b"/>
                <a:pathLst>
                  <a:path w="748" h="1012">
                    <a:moveTo>
                      <a:pt x="426" y="55"/>
                    </a:moveTo>
                    <a:lnTo>
                      <a:pt x="498" y="102"/>
                    </a:lnTo>
                    <a:lnTo>
                      <a:pt x="512" y="126"/>
                    </a:lnTo>
                    <a:lnTo>
                      <a:pt x="505" y="146"/>
                    </a:lnTo>
                    <a:lnTo>
                      <a:pt x="478" y="143"/>
                    </a:lnTo>
                    <a:lnTo>
                      <a:pt x="432" y="105"/>
                    </a:lnTo>
                    <a:lnTo>
                      <a:pt x="352" y="50"/>
                    </a:lnTo>
                    <a:lnTo>
                      <a:pt x="280" y="34"/>
                    </a:lnTo>
                    <a:lnTo>
                      <a:pt x="218" y="35"/>
                    </a:lnTo>
                    <a:lnTo>
                      <a:pt x="167" y="55"/>
                    </a:lnTo>
                    <a:lnTo>
                      <a:pt x="121" y="94"/>
                    </a:lnTo>
                    <a:lnTo>
                      <a:pt x="83" y="146"/>
                    </a:lnTo>
                    <a:lnTo>
                      <a:pt x="48" y="217"/>
                    </a:lnTo>
                    <a:lnTo>
                      <a:pt x="34" y="277"/>
                    </a:lnTo>
                    <a:lnTo>
                      <a:pt x="34" y="336"/>
                    </a:lnTo>
                    <a:lnTo>
                      <a:pt x="38" y="401"/>
                    </a:lnTo>
                    <a:lnTo>
                      <a:pt x="55" y="451"/>
                    </a:lnTo>
                    <a:lnTo>
                      <a:pt x="83" y="500"/>
                    </a:lnTo>
                    <a:lnTo>
                      <a:pt x="134" y="551"/>
                    </a:lnTo>
                    <a:lnTo>
                      <a:pt x="201" y="607"/>
                    </a:lnTo>
                    <a:lnTo>
                      <a:pt x="266" y="650"/>
                    </a:lnTo>
                    <a:lnTo>
                      <a:pt x="338" y="710"/>
                    </a:lnTo>
                    <a:lnTo>
                      <a:pt x="447" y="788"/>
                    </a:lnTo>
                    <a:lnTo>
                      <a:pt x="534" y="845"/>
                    </a:lnTo>
                    <a:lnTo>
                      <a:pt x="626" y="904"/>
                    </a:lnTo>
                    <a:lnTo>
                      <a:pt x="709" y="967"/>
                    </a:lnTo>
                    <a:lnTo>
                      <a:pt x="748" y="988"/>
                    </a:lnTo>
                    <a:lnTo>
                      <a:pt x="743" y="1012"/>
                    </a:lnTo>
                    <a:lnTo>
                      <a:pt x="716" y="1012"/>
                    </a:lnTo>
                    <a:lnTo>
                      <a:pt x="651" y="967"/>
                    </a:lnTo>
                    <a:lnTo>
                      <a:pt x="518" y="873"/>
                    </a:lnTo>
                    <a:lnTo>
                      <a:pt x="429" y="813"/>
                    </a:lnTo>
                    <a:lnTo>
                      <a:pt x="328" y="741"/>
                    </a:lnTo>
                    <a:lnTo>
                      <a:pt x="238" y="667"/>
                    </a:lnTo>
                    <a:lnTo>
                      <a:pt x="127" y="590"/>
                    </a:lnTo>
                    <a:lnTo>
                      <a:pt x="55" y="514"/>
                    </a:lnTo>
                    <a:lnTo>
                      <a:pt x="31" y="472"/>
                    </a:lnTo>
                    <a:lnTo>
                      <a:pt x="14" y="428"/>
                    </a:lnTo>
                    <a:lnTo>
                      <a:pt x="0" y="373"/>
                    </a:lnTo>
                    <a:lnTo>
                      <a:pt x="3" y="292"/>
                    </a:lnTo>
                    <a:lnTo>
                      <a:pt x="10" y="217"/>
                    </a:lnTo>
                    <a:lnTo>
                      <a:pt x="38" y="159"/>
                    </a:lnTo>
                    <a:lnTo>
                      <a:pt x="72" y="107"/>
                    </a:lnTo>
                    <a:lnTo>
                      <a:pt x="103" y="60"/>
                    </a:lnTo>
                    <a:lnTo>
                      <a:pt x="144" y="34"/>
                    </a:lnTo>
                    <a:lnTo>
                      <a:pt x="189" y="8"/>
                    </a:lnTo>
                    <a:lnTo>
                      <a:pt x="238" y="0"/>
                    </a:lnTo>
                    <a:lnTo>
                      <a:pt x="280" y="0"/>
                    </a:lnTo>
                    <a:lnTo>
                      <a:pt x="335" y="8"/>
                    </a:lnTo>
                    <a:lnTo>
                      <a:pt x="395" y="34"/>
                    </a:lnTo>
                    <a:lnTo>
                      <a:pt x="436" y="63"/>
                    </a:lnTo>
                    <a:lnTo>
                      <a:pt x="426" y="55"/>
                    </a:lnTo>
                    <a:close/>
                  </a:path>
                </a:pathLst>
              </a:custGeom>
              <a:blipFill dpi="0" rotWithShape="0">
                <a:blip r:embed="rId3"/>
                <a:srcRect/>
                <a:tile tx="0" ty="0" sx="100000" sy="100000" flip="none" algn="tl"/>
              </a:blip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5" name="Group 62"/>
            <p:cNvGrpSpPr>
              <a:grpSpLocks/>
            </p:cNvGrpSpPr>
            <p:nvPr/>
          </p:nvGrpSpPr>
          <p:grpSpPr bwMode="auto">
            <a:xfrm>
              <a:off x="2927" y="1542"/>
              <a:ext cx="769" cy="1548"/>
              <a:chOff x="2927" y="1542"/>
              <a:chExt cx="769" cy="1548"/>
            </a:xfrm>
          </p:grpSpPr>
          <p:sp>
            <p:nvSpPr>
              <p:cNvPr id="8249" name="Freeform 57"/>
              <p:cNvSpPr>
                <a:spLocks/>
              </p:cNvSpPr>
              <p:nvPr/>
            </p:nvSpPr>
            <p:spPr bwMode="auto">
              <a:xfrm>
                <a:off x="2927" y="1542"/>
                <a:ext cx="378" cy="325"/>
              </a:xfrm>
              <a:custGeom>
                <a:avLst/>
                <a:gdLst/>
                <a:ahLst/>
                <a:cxnLst>
                  <a:cxn ang="0">
                    <a:pos x="235" y="103"/>
                  </a:cxn>
                  <a:cxn ang="0">
                    <a:pos x="199" y="56"/>
                  </a:cxn>
                  <a:cxn ang="0">
                    <a:pos x="162" y="28"/>
                  </a:cxn>
                  <a:cxn ang="0">
                    <a:pos x="130" y="8"/>
                  </a:cxn>
                  <a:cxn ang="0">
                    <a:pos x="93" y="0"/>
                  </a:cxn>
                  <a:cxn ang="0">
                    <a:pos x="51" y="12"/>
                  </a:cxn>
                  <a:cxn ang="0">
                    <a:pos x="26" y="28"/>
                  </a:cxn>
                  <a:cxn ang="0">
                    <a:pos x="12" y="52"/>
                  </a:cxn>
                  <a:cxn ang="0">
                    <a:pos x="2" y="80"/>
                  </a:cxn>
                  <a:cxn ang="0">
                    <a:pos x="0" y="119"/>
                  </a:cxn>
                  <a:cxn ang="0">
                    <a:pos x="5" y="155"/>
                  </a:cxn>
                  <a:cxn ang="0">
                    <a:pos x="17" y="190"/>
                  </a:cxn>
                  <a:cxn ang="0">
                    <a:pos x="34" y="223"/>
                  </a:cxn>
                  <a:cxn ang="0">
                    <a:pos x="58" y="254"/>
                  </a:cxn>
                  <a:cxn ang="0">
                    <a:pos x="85" y="284"/>
                  </a:cxn>
                  <a:cxn ang="0">
                    <a:pos x="120" y="305"/>
                  </a:cxn>
                  <a:cxn ang="0">
                    <a:pos x="154" y="320"/>
                  </a:cxn>
                  <a:cxn ang="0">
                    <a:pos x="192" y="325"/>
                  </a:cxn>
                  <a:cxn ang="0">
                    <a:pos x="228" y="320"/>
                  </a:cxn>
                  <a:cxn ang="0">
                    <a:pos x="256" y="305"/>
                  </a:cxn>
                  <a:cxn ang="0">
                    <a:pos x="273" y="281"/>
                  </a:cxn>
                  <a:cxn ang="0">
                    <a:pos x="280" y="249"/>
                  </a:cxn>
                  <a:cxn ang="0">
                    <a:pos x="280" y="218"/>
                  </a:cxn>
                  <a:cxn ang="0">
                    <a:pos x="273" y="182"/>
                  </a:cxn>
                  <a:cxn ang="0">
                    <a:pos x="266" y="155"/>
                  </a:cxn>
                  <a:cxn ang="0">
                    <a:pos x="256" y="135"/>
                  </a:cxn>
                  <a:cxn ang="0">
                    <a:pos x="324" y="143"/>
                  </a:cxn>
                  <a:cxn ang="0">
                    <a:pos x="364" y="150"/>
                  </a:cxn>
                  <a:cxn ang="0">
                    <a:pos x="378" y="132"/>
                  </a:cxn>
                  <a:cxn ang="0">
                    <a:pos x="378" y="112"/>
                  </a:cxn>
                  <a:cxn ang="0">
                    <a:pos x="371" y="99"/>
                  </a:cxn>
                  <a:cxn ang="0">
                    <a:pos x="349" y="94"/>
                  </a:cxn>
                  <a:cxn ang="0">
                    <a:pos x="318" y="94"/>
                  </a:cxn>
                  <a:cxn ang="0">
                    <a:pos x="273" y="99"/>
                  </a:cxn>
                  <a:cxn ang="0">
                    <a:pos x="235" y="103"/>
                  </a:cxn>
                </a:cxnLst>
                <a:rect l="0" t="0" r="r" b="b"/>
                <a:pathLst>
                  <a:path w="378" h="325">
                    <a:moveTo>
                      <a:pt x="235" y="103"/>
                    </a:moveTo>
                    <a:lnTo>
                      <a:pt x="199" y="56"/>
                    </a:lnTo>
                    <a:lnTo>
                      <a:pt x="162" y="28"/>
                    </a:lnTo>
                    <a:lnTo>
                      <a:pt x="130" y="8"/>
                    </a:lnTo>
                    <a:lnTo>
                      <a:pt x="93" y="0"/>
                    </a:lnTo>
                    <a:lnTo>
                      <a:pt x="51" y="12"/>
                    </a:lnTo>
                    <a:lnTo>
                      <a:pt x="26" y="28"/>
                    </a:lnTo>
                    <a:lnTo>
                      <a:pt x="12" y="52"/>
                    </a:lnTo>
                    <a:lnTo>
                      <a:pt x="2" y="80"/>
                    </a:lnTo>
                    <a:lnTo>
                      <a:pt x="0" y="119"/>
                    </a:lnTo>
                    <a:lnTo>
                      <a:pt x="5" y="155"/>
                    </a:lnTo>
                    <a:lnTo>
                      <a:pt x="17" y="190"/>
                    </a:lnTo>
                    <a:lnTo>
                      <a:pt x="34" y="223"/>
                    </a:lnTo>
                    <a:lnTo>
                      <a:pt x="58" y="254"/>
                    </a:lnTo>
                    <a:lnTo>
                      <a:pt x="85" y="284"/>
                    </a:lnTo>
                    <a:lnTo>
                      <a:pt x="120" y="305"/>
                    </a:lnTo>
                    <a:lnTo>
                      <a:pt x="154" y="320"/>
                    </a:lnTo>
                    <a:lnTo>
                      <a:pt x="192" y="325"/>
                    </a:lnTo>
                    <a:lnTo>
                      <a:pt x="228" y="320"/>
                    </a:lnTo>
                    <a:lnTo>
                      <a:pt x="256" y="305"/>
                    </a:lnTo>
                    <a:lnTo>
                      <a:pt x="273" y="281"/>
                    </a:lnTo>
                    <a:lnTo>
                      <a:pt x="280" y="249"/>
                    </a:lnTo>
                    <a:lnTo>
                      <a:pt x="280" y="218"/>
                    </a:lnTo>
                    <a:lnTo>
                      <a:pt x="273" y="182"/>
                    </a:lnTo>
                    <a:lnTo>
                      <a:pt x="266" y="155"/>
                    </a:lnTo>
                    <a:lnTo>
                      <a:pt x="256" y="135"/>
                    </a:lnTo>
                    <a:lnTo>
                      <a:pt x="324" y="143"/>
                    </a:lnTo>
                    <a:lnTo>
                      <a:pt x="364" y="150"/>
                    </a:lnTo>
                    <a:lnTo>
                      <a:pt x="378" y="132"/>
                    </a:lnTo>
                    <a:lnTo>
                      <a:pt x="378" y="112"/>
                    </a:lnTo>
                    <a:lnTo>
                      <a:pt x="371" y="99"/>
                    </a:lnTo>
                    <a:lnTo>
                      <a:pt x="349" y="94"/>
                    </a:lnTo>
                    <a:lnTo>
                      <a:pt x="318" y="94"/>
                    </a:lnTo>
                    <a:lnTo>
                      <a:pt x="273" y="99"/>
                    </a:lnTo>
                    <a:lnTo>
                      <a:pt x="235" y="10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50" name="Freeform 58"/>
              <p:cNvSpPr>
                <a:spLocks/>
              </p:cNvSpPr>
              <p:nvPr/>
            </p:nvSpPr>
            <p:spPr bwMode="auto">
              <a:xfrm>
                <a:off x="3033" y="1909"/>
                <a:ext cx="283" cy="575"/>
              </a:xfrm>
              <a:custGeom>
                <a:avLst/>
                <a:gdLst/>
                <a:ahLst/>
                <a:cxnLst>
                  <a:cxn ang="0">
                    <a:pos x="76" y="8"/>
                  </a:cxn>
                  <a:cxn ang="0">
                    <a:pos x="115" y="0"/>
                  </a:cxn>
                  <a:cxn ang="0">
                    <a:pos x="141" y="0"/>
                  </a:cxn>
                  <a:cxn ang="0">
                    <a:pos x="183" y="13"/>
                  </a:cxn>
                  <a:cxn ang="0">
                    <a:pos x="214" y="49"/>
                  </a:cxn>
                  <a:cxn ang="0">
                    <a:pos x="245" y="104"/>
                  </a:cxn>
                  <a:cxn ang="0">
                    <a:pos x="263" y="159"/>
                  </a:cxn>
                  <a:cxn ang="0">
                    <a:pos x="276" y="208"/>
                  </a:cxn>
                  <a:cxn ang="0">
                    <a:pos x="283" y="266"/>
                  </a:cxn>
                  <a:cxn ang="0">
                    <a:pos x="283" y="323"/>
                  </a:cxn>
                  <a:cxn ang="0">
                    <a:pos x="279" y="372"/>
                  </a:cxn>
                  <a:cxn ang="0">
                    <a:pos x="263" y="415"/>
                  </a:cxn>
                  <a:cxn ang="0">
                    <a:pos x="249" y="471"/>
                  </a:cxn>
                  <a:cxn ang="0">
                    <a:pos x="231" y="519"/>
                  </a:cxn>
                  <a:cxn ang="0">
                    <a:pos x="204" y="544"/>
                  </a:cxn>
                  <a:cxn ang="0">
                    <a:pos x="177" y="558"/>
                  </a:cxn>
                  <a:cxn ang="0">
                    <a:pos x="146" y="570"/>
                  </a:cxn>
                  <a:cxn ang="0">
                    <a:pos x="113" y="571"/>
                  </a:cxn>
                  <a:cxn ang="0">
                    <a:pos x="106" y="575"/>
                  </a:cxn>
                  <a:cxn ang="0">
                    <a:pos x="79" y="562"/>
                  </a:cxn>
                  <a:cxn ang="0">
                    <a:pos x="58" y="542"/>
                  </a:cxn>
                  <a:cxn ang="0">
                    <a:pos x="51" y="511"/>
                  </a:cxn>
                  <a:cxn ang="0">
                    <a:pos x="52" y="476"/>
                  </a:cxn>
                  <a:cxn ang="0">
                    <a:pos x="66" y="448"/>
                  </a:cxn>
                  <a:cxn ang="0">
                    <a:pos x="75" y="407"/>
                  </a:cxn>
                  <a:cxn ang="0">
                    <a:pos x="82" y="372"/>
                  </a:cxn>
                  <a:cxn ang="0">
                    <a:pos x="83" y="336"/>
                  </a:cxn>
                  <a:cxn ang="0">
                    <a:pos x="76" y="284"/>
                  </a:cxn>
                  <a:cxn ang="0">
                    <a:pos x="62" y="247"/>
                  </a:cxn>
                  <a:cxn ang="0">
                    <a:pos x="38" y="216"/>
                  </a:cxn>
                  <a:cxn ang="0">
                    <a:pos x="20" y="188"/>
                  </a:cxn>
                  <a:cxn ang="0">
                    <a:pos x="7" y="156"/>
                  </a:cxn>
                  <a:cxn ang="0">
                    <a:pos x="0" y="107"/>
                  </a:cxn>
                  <a:cxn ang="0">
                    <a:pos x="11" y="63"/>
                  </a:cxn>
                  <a:cxn ang="0">
                    <a:pos x="34" y="41"/>
                  </a:cxn>
                  <a:cxn ang="0">
                    <a:pos x="48" y="28"/>
                  </a:cxn>
                  <a:cxn ang="0">
                    <a:pos x="62" y="20"/>
                  </a:cxn>
                  <a:cxn ang="0">
                    <a:pos x="76" y="8"/>
                  </a:cxn>
                </a:cxnLst>
                <a:rect l="0" t="0" r="r" b="b"/>
                <a:pathLst>
                  <a:path w="283" h="575">
                    <a:moveTo>
                      <a:pt x="76" y="8"/>
                    </a:moveTo>
                    <a:lnTo>
                      <a:pt x="115" y="0"/>
                    </a:lnTo>
                    <a:lnTo>
                      <a:pt x="141" y="0"/>
                    </a:lnTo>
                    <a:lnTo>
                      <a:pt x="183" y="13"/>
                    </a:lnTo>
                    <a:lnTo>
                      <a:pt x="214" y="49"/>
                    </a:lnTo>
                    <a:lnTo>
                      <a:pt x="245" y="104"/>
                    </a:lnTo>
                    <a:lnTo>
                      <a:pt x="263" y="159"/>
                    </a:lnTo>
                    <a:lnTo>
                      <a:pt x="276" y="208"/>
                    </a:lnTo>
                    <a:lnTo>
                      <a:pt x="283" y="266"/>
                    </a:lnTo>
                    <a:lnTo>
                      <a:pt x="283" y="323"/>
                    </a:lnTo>
                    <a:lnTo>
                      <a:pt x="279" y="372"/>
                    </a:lnTo>
                    <a:lnTo>
                      <a:pt x="263" y="415"/>
                    </a:lnTo>
                    <a:lnTo>
                      <a:pt x="249" y="471"/>
                    </a:lnTo>
                    <a:lnTo>
                      <a:pt x="231" y="519"/>
                    </a:lnTo>
                    <a:lnTo>
                      <a:pt x="204" y="544"/>
                    </a:lnTo>
                    <a:lnTo>
                      <a:pt x="177" y="558"/>
                    </a:lnTo>
                    <a:lnTo>
                      <a:pt x="146" y="570"/>
                    </a:lnTo>
                    <a:lnTo>
                      <a:pt x="113" y="571"/>
                    </a:lnTo>
                    <a:lnTo>
                      <a:pt x="106" y="575"/>
                    </a:lnTo>
                    <a:lnTo>
                      <a:pt x="79" y="562"/>
                    </a:lnTo>
                    <a:lnTo>
                      <a:pt x="58" y="542"/>
                    </a:lnTo>
                    <a:lnTo>
                      <a:pt x="51" y="511"/>
                    </a:lnTo>
                    <a:lnTo>
                      <a:pt x="52" y="476"/>
                    </a:lnTo>
                    <a:lnTo>
                      <a:pt x="66" y="448"/>
                    </a:lnTo>
                    <a:lnTo>
                      <a:pt x="75" y="407"/>
                    </a:lnTo>
                    <a:lnTo>
                      <a:pt x="82" y="372"/>
                    </a:lnTo>
                    <a:lnTo>
                      <a:pt x="83" y="336"/>
                    </a:lnTo>
                    <a:lnTo>
                      <a:pt x="76" y="284"/>
                    </a:lnTo>
                    <a:lnTo>
                      <a:pt x="62" y="247"/>
                    </a:lnTo>
                    <a:lnTo>
                      <a:pt x="38" y="216"/>
                    </a:lnTo>
                    <a:lnTo>
                      <a:pt x="20" y="188"/>
                    </a:lnTo>
                    <a:lnTo>
                      <a:pt x="7" y="156"/>
                    </a:lnTo>
                    <a:lnTo>
                      <a:pt x="0" y="107"/>
                    </a:lnTo>
                    <a:lnTo>
                      <a:pt x="11" y="63"/>
                    </a:lnTo>
                    <a:lnTo>
                      <a:pt x="34" y="41"/>
                    </a:lnTo>
                    <a:lnTo>
                      <a:pt x="48" y="28"/>
                    </a:lnTo>
                    <a:lnTo>
                      <a:pt x="62" y="20"/>
                    </a:lnTo>
                    <a:lnTo>
                      <a:pt x="76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51" name="Freeform 59"/>
              <p:cNvSpPr>
                <a:spLocks/>
              </p:cNvSpPr>
              <p:nvPr/>
            </p:nvSpPr>
            <p:spPr bwMode="auto">
              <a:xfrm>
                <a:off x="3012" y="2402"/>
                <a:ext cx="240" cy="688"/>
              </a:xfrm>
              <a:custGeom>
                <a:avLst/>
                <a:gdLst/>
                <a:ahLst/>
                <a:cxnLst>
                  <a:cxn ang="0">
                    <a:pos x="100" y="7"/>
                  </a:cxn>
                  <a:cxn ang="0">
                    <a:pos x="138" y="0"/>
                  </a:cxn>
                  <a:cxn ang="0">
                    <a:pos x="145" y="7"/>
                  </a:cxn>
                  <a:cxn ang="0">
                    <a:pos x="170" y="17"/>
                  </a:cxn>
                  <a:cxn ang="0">
                    <a:pos x="188" y="39"/>
                  </a:cxn>
                  <a:cxn ang="0">
                    <a:pos x="212" y="119"/>
                  </a:cxn>
                  <a:cxn ang="0">
                    <a:pos x="232" y="198"/>
                  </a:cxn>
                  <a:cxn ang="0">
                    <a:pos x="240" y="294"/>
                  </a:cxn>
                  <a:cxn ang="0">
                    <a:pos x="240" y="349"/>
                  </a:cxn>
                  <a:cxn ang="0">
                    <a:pos x="232" y="374"/>
                  </a:cxn>
                  <a:cxn ang="0">
                    <a:pos x="209" y="390"/>
                  </a:cxn>
                  <a:cxn ang="0">
                    <a:pos x="153" y="422"/>
                  </a:cxn>
                  <a:cxn ang="0">
                    <a:pos x="104" y="458"/>
                  </a:cxn>
                  <a:cxn ang="0">
                    <a:pos x="69" y="497"/>
                  </a:cxn>
                  <a:cxn ang="0">
                    <a:pos x="69" y="520"/>
                  </a:cxn>
                  <a:cxn ang="0">
                    <a:pos x="83" y="537"/>
                  </a:cxn>
                  <a:cxn ang="0">
                    <a:pos x="128" y="581"/>
                  </a:cxn>
                  <a:cxn ang="0">
                    <a:pos x="195" y="628"/>
                  </a:cxn>
                  <a:cxn ang="0">
                    <a:pos x="208" y="648"/>
                  </a:cxn>
                  <a:cxn ang="0">
                    <a:pos x="202" y="664"/>
                  </a:cxn>
                  <a:cxn ang="0">
                    <a:pos x="187" y="680"/>
                  </a:cxn>
                  <a:cxn ang="0">
                    <a:pos x="117" y="688"/>
                  </a:cxn>
                  <a:cxn ang="0">
                    <a:pos x="104" y="669"/>
                  </a:cxn>
                  <a:cxn ang="0">
                    <a:pos x="86" y="625"/>
                  </a:cxn>
                  <a:cxn ang="0">
                    <a:pos x="55" y="589"/>
                  </a:cxn>
                  <a:cxn ang="0">
                    <a:pos x="26" y="572"/>
                  </a:cxn>
                  <a:cxn ang="0">
                    <a:pos x="5" y="549"/>
                  </a:cxn>
                  <a:cxn ang="0">
                    <a:pos x="0" y="521"/>
                  </a:cxn>
                  <a:cxn ang="0">
                    <a:pos x="7" y="500"/>
                  </a:cxn>
                  <a:cxn ang="0">
                    <a:pos x="24" y="476"/>
                  </a:cxn>
                  <a:cxn ang="0">
                    <a:pos x="45" y="458"/>
                  </a:cxn>
                  <a:cxn ang="0">
                    <a:pos x="69" y="422"/>
                  </a:cxn>
                  <a:cxn ang="0">
                    <a:pos x="93" y="385"/>
                  </a:cxn>
                  <a:cxn ang="0">
                    <a:pos x="121" y="349"/>
                  </a:cxn>
                  <a:cxn ang="0">
                    <a:pos x="155" y="333"/>
                  </a:cxn>
                  <a:cxn ang="0">
                    <a:pos x="170" y="317"/>
                  </a:cxn>
                  <a:cxn ang="0">
                    <a:pos x="174" y="299"/>
                  </a:cxn>
                  <a:cxn ang="0">
                    <a:pos x="171" y="255"/>
                  </a:cxn>
                  <a:cxn ang="0">
                    <a:pos x="138" y="190"/>
                  </a:cxn>
                  <a:cxn ang="0">
                    <a:pos x="110" y="132"/>
                  </a:cxn>
                  <a:cxn ang="0">
                    <a:pos x="90" y="96"/>
                  </a:cxn>
                  <a:cxn ang="0">
                    <a:pos x="86" y="67"/>
                  </a:cxn>
                  <a:cxn ang="0">
                    <a:pos x="90" y="28"/>
                  </a:cxn>
                  <a:cxn ang="0">
                    <a:pos x="111" y="8"/>
                  </a:cxn>
                  <a:cxn ang="0">
                    <a:pos x="100" y="7"/>
                  </a:cxn>
                </a:cxnLst>
                <a:rect l="0" t="0" r="r" b="b"/>
                <a:pathLst>
                  <a:path w="240" h="688">
                    <a:moveTo>
                      <a:pt x="100" y="7"/>
                    </a:moveTo>
                    <a:lnTo>
                      <a:pt x="138" y="0"/>
                    </a:lnTo>
                    <a:lnTo>
                      <a:pt x="145" y="7"/>
                    </a:lnTo>
                    <a:lnTo>
                      <a:pt x="170" y="17"/>
                    </a:lnTo>
                    <a:lnTo>
                      <a:pt x="188" y="39"/>
                    </a:lnTo>
                    <a:lnTo>
                      <a:pt x="212" y="119"/>
                    </a:lnTo>
                    <a:lnTo>
                      <a:pt x="232" y="198"/>
                    </a:lnTo>
                    <a:lnTo>
                      <a:pt x="240" y="294"/>
                    </a:lnTo>
                    <a:lnTo>
                      <a:pt x="240" y="349"/>
                    </a:lnTo>
                    <a:lnTo>
                      <a:pt x="232" y="374"/>
                    </a:lnTo>
                    <a:lnTo>
                      <a:pt x="209" y="390"/>
                    </a:lnTo>
                    <a:lnTo>
                      <a:pt x="153" y="422"/>
                    </a:lnTo>
                    <a:lnTo>
                      <a:pt x="104" y="458"/>
                    </a:lnTo>
                    <a:lnTo>
                      <a:pt x="69" y="497"/>
                    </a:lnTo>
                    <a:lnTo>
                      <a:pt x="69" y="520"/>
                    </a:lnTo>
                    <a:lnTo>
                      <a:pt x="83" y="537"/>
                    </a:lnTo>
                    <a:lnTo>
                      <a:pt x="128" y="581"/>
                    </a:lnTo>
                    <a:lnTo>
                      <a:pt x="195" y="628"/>
                    </a:lnTo>
                    <a:lnTo>
                      <a:pt x="208" y="648"/>
                    </a:lnTo>
                    <a:lnTo>
                      <a:pt x="202" y="664"/>
                    </a:lnTo>
                    <a:lnTo>
                      <a:pt x="187" y="680"/>
                    </a:lnTo>
                    <a:lnTo>
                      <a:pt x="117" y="688"/>
                    </a:lnTo>
                    <a:lnTo>
                      <a:pt x="104" y="669"/>
                    </a:lnTo>
                    <a:lnTo>
                      <a:pt x="86" y="625"/>
                    </a:lnTo>
                    <a:lnTo>
                      <a:pt x="55" y="589"/>
                    </a:lnTo>
                    <a:lnTo>
                      <a:pt x="26" y="572"/>
                    </a:lnTo>
                    <a:lnTo>
                      <a:pt x="5" y="549"/>
                    </a:lnTo>
                    <a:lnTo>
                      <a:pt x="0" y="521"/>
                    </a:lnTo>
                    <a:lnTo>
                      <a:pt x="7" y="500"/>
                    </a:lnTo>
                    <a:lnTo>
                      <a:pt x="24" y="476"/>
                    </a:lnTo>
                    <a:lnTo>
                      <a:pt x="45" y="458"/>
                    </a:lnTo>
                    <a:lnTo>
                      <a:pt x="69" y="422"/>
                    </a:lnTo>
                    <a:lnTo>
                      <a:pt x="93" y="385"/>
                    </a:lnTo>
                    <a:lnTo>
                      <a:pt x="121" y="349"/>
                    </a:lnTo>
                    <a:lnTo>
                      <a:pt x="155" y="333"/>
                    </a:lnTo>
                    <a:lnTo>
                      <a:pt x="170" y="317"/>
                    </a:lnTo>
                    <a:lnTo>
                      <a:pt x="174" y="299"/>
                    </a:lnTo>
                    <a:lnTo>
                      <a:pt x="171" y="255"/>
                    </a:lnTo>
                    <a:lnTo>
                      <a:pt x="138" y="190"/>
                    </a:lnTo>
                    <a:lnTo>
                      <a:pt x="110" y="132"/>
                    </a:lnTo>
                    <a:lnTo>
                      <a:pt x="90" y="96"/>
                    </a:lnTo>
                    <a:lnTo>
                      <a:pt x="86" y="67"/>
                    </a:lnTo>
                    <a:lnTo>
                      <a:pt x="90" y="28"/>
                    </a:lnTo>
                    <a:lnTo>
                      <a:pt x="111" y="8"/>
                    </a:lnTo>
                    <a:lnTo>
                      <a:pt x="10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52" name="Freeform 60"/>
              <p:cNvSpPr>
                <a:spLocks/>
              </p:cNvSpPr>
              <p:nvPr/>
            </p:nvSpPr>
            <p:spPr bwMode="auto">
              <a:xfrm>
                <a:off x="3150" y="2372"/>
                <a:ext cx="364" cy="619"/>
              </a:xfrm>
              <a:custGeom>
                <a:avLst/>
                <a:gdLst/>
                <a:ahLst/>
                <a:cxnLst>
                  <a:cxn ang="0">
                    <a:pos x="47" y="8"/>
                  </a:cxn>
                  <a:cxn ang="0">
                    <a:pos x="92" y="30"/>
                  </a:cxn>
                  <a:cxn ang="0">
                    <a:pos x="131" y="71"/>
                  </a:cxn>
                  <a:cxn ang="0">
                    <a:pos x="173" y="131"/>
                  </a:cxn>
                  <a:cxn ang="0">
                    <a:pos x="211" y="198"/>
                  </a:cxn>
                  <a:cxn ang="0">
                    <a:pos x="234" y="249"/>
                  </a:cxn>
                  <a:cxn ang="0">
                    <a:pos x="245" y="290"/>
                  </a:cxn>
                  <a:cxn ang="0">
                    <a:pos x="245" y="326"/>
                  </a:cxn>
                  <a:cxn ang="0">
                    <a:pos x="231" y="397"/>
                  </a:cxn>
                  <a:cxn ang="0">
                    <a:pos x="211" y="473"/>
                  </a:cxn>
                  <a:cxn ang="0">
                    <a:pos x="200" y="520"/>
                  </a:cxn>
                  <a:cxn ang="0">
                    <a:pos x="200" y="540"/>
                  </a:cxn>
                  <a:cxn ang="0">
                    <a:pos x="211" y="553"/>
                  </a:cxn>
                  <a:cxn ang="0">
                    <a:pos x="250" y="559"/>
                  </a:cxn>
                  <a:cxn ang="0">
                    <a:pos x="325" y="553"/>
                  </a:cxn>
                  <a:cxn ang="0">
                    <a:pos x="356" y="559"/>
                  </a:cxn>
                  <a:cxn ang="0">
                    <a:pos x="364" y="572"/>
                  </a:cxn>
                  <a:cxn ang="0">
                    <a:pos x="357" y="589"/>
                  </a:cxn>
                  <a:cxn ang="0">
                    <a:pos x="308" y="619"/>
                  </a:cxn>
                  <a:cxn ang="0">
                    <a:pos x="284" y="619"/>
                  </a:cxn>
                  <a:cxn ang="0">
                    <a:pos x="257" y="608"/>
                  </a:cxn>
                  <a:cxn ang="0">
                    <a:pos x="210" y="597"/>
                  </a:cxn>
                  <a:cxn ang="0">
                    <a:pos x="169" y="600"/>
                  </a:cxn>
                  <a:cxn ang="0">
                    <a:pos x="145" y="595"/>
                  </a:cxn>
                  <a:cxn ang="0">
                    <a:pos x="131" y="576"/>
                  </a:cxn>
                  <a:cxn ang="0">
                    <a:pos x="124" y="556"/>
                  </a:cxn>
                  <a:cxn ang="0">
                    <a:pos x="131" y="532"/>
                  </a:cxn>
                  <a:cxn ang="0">
                    <a:pos x="152" y="509"/>
                  </a:cxn>
                  <a:cxn ang="0">
                    <a:pos x="162" y="488"/>
                  </a:cxn>
                  <a:cxn ang="0">
                    <a:pos x="173" y="452"/>
                  </a:cxn>
                  <a:cxn ang="0">
                    <a:pos x="179" y="412"/>
                  </a:cxn>
                  <a:cxn ang="0">
                    <a:pos x="180" y="373"/>
                  </a:cxn>
                  <a:cxn ang="0">
                    <a:pos x="190" y="342"/>
                  </a:cxn>
                  <a:cxn ang="0">
                    <a:pos x="187" y="314"/>
                  </a:cxn>
                  <a:cxn ang="0">
                    <a:pos x="179" y="285"/>
                  </a:cxn>
                  <a:cxn ang="0">
                    <a:pos x="155" y="243"/>
                  </a:cxn>
                  <a:cxn ang="0">
                    <a:pos x="109" y="194"/>
                  </a:cxn>
                  <a:cxn ang="0">
                    <a:pos x="73" y="147"/>
                  </a:cxn>
                  <a:cxn ang="0">
                    <a:pos x="40" y="112"/>
                  </a:cxn>
                  <a:cxn ang="0">
                    <a:pos x="9" y="74"/>
                  </a:cxn>
                  <a:cxn ang="0">
                    <a:pos x="0" y="30"/>
                  </a:cxn>
                  <a:cxn ang="0">
                    <a:pos x="13" y="0"/>
                  </a:cxn>
                  <a:cxn ang="0">
                    <a:pos x="47" y="8"/>
                  </a:cxn>
                </a:cxnLst>
                <a:rect l="0" t="0" r="r" b="b"/>
                <a:pathLst>
                  <a:path w="364" h="619">
                    <a:moveTo>
                      <a:pt x="47" y="8"/>
                    </a:moveTo>
                    <a:lnTo>
                      <a:pt x="92" y="30"/>
                    </a:lnTo>
                    <a:lnTo>
                      <a:pt x="131" y="71"/>
                    </a:lnTo>
                    <a:lnTo>
                      <a:pt x="173" y="131"/>
                    </a:lnTo>
                    <a:lnTo>
                      <a:pt x="211" y="198"/>
                    </a:lnTo>
                    <a:lnTo>
                      <a:pt x="234" y="249"/>
                    </a:lnTo>
                    <a:lnTo>
                      <a:pt x="245" y="290"/>
                    </a:lnTo>
                    <a:lnTo>
                      <a:pt x="245" y="326"/>
                    </a:lnTo>
                    <a:lnTo>
                      <a:pt x="231" y="397"/>
                    </a:lnTo>
                    <a:lnTo>
                      <a:pt x="211" y="473"/>
                    </a:lnTo>
                    <a:lnTo>
                      <a:pt x="200" y="520"/>
                    </a:lnTo>
                    <a:lnTo>
                      <a:pt x="200" y="540"/>
                    </a:lnTo>
                    <a:lnTo>
                      <a:pt x="211" y="553"/>
                    </a:lnTo>
                    <a:lnTo>
                      <a:pt x="250" y="559"/>
                    </a:lnTo>
                    <a:lnTo>
                      <a:pt x="325" y="553"/>
                    </a:lnTo>
                    <a:lnTo>
                      <a:pt x="356" y="559"/>
                    </a:lnTo>
                    <a:lnTo>
                      <a:pt x="364" y="572"/>
                    </a:lnTo>
                    <a:lnTo>
                      <a:pt x="357" y="589"/>
                    </a:lnTo>
                    <a:lnTo>
                      <a:pt x="308" y="619"/>
                    </a:lnTo>
                    <a:lnTo>
                      <a:pt x="284" y="619"/>
                    </a:lnTo>
                    <a:lnTo>
                      <a:pt x="257" y="608"/>
                    </a:lnTo>
                    <a:lnTo>
                      <a:pt x="210" y="597"/>
                    </a:lnTo>
                    <a:lnTo>
                      <a:pt x="169" y="600"/>
                    </a:lnTo>
                    <a:lnTo>
                      <a:pt x="145" y="595"/>
                    </a:lnTo>
                    <a:lnTo>
                      <a:pt x="131" y="576"/>
                    </a:lnTo>
                    <a:lnTo>
                      <a:pt x="124" y="556"/>
                    </a:lnTo>
                    <a:lnTo>
                      <a:pt x="131" y="532"/>
                    </a:lnTo>
                    <a:lnTo>
                      <a:pt x="152" y="509"/>
                    </a:lnTo>
                    <a:lnTo>
                      <a:pt x="162" y="488"/>
                    </a:lnTo>
                    <a:lnTo>
                      <a:pt x="173" y="452"/>
                    </a:lnTo>
                    <a:lnTo>
                      <a:pt x="179" y="412"/>
                    </a:lnTo>
                    <a:lnTo>
                      <a:pt x="180" y="373"/>
                    </a:lnTo>
                    <a:lnTo>
                      <a:pt x="190" y="342"/>
                    </a:lnTo>
                    <a:lnTo>
                      <a:pt x="187" y="314"/>
                    </a:lnTo>
                    <a:lnTo>
                      <a:pt x="179" y="285"/>
                    </a:lnTo>
                    <a:lnTo>
                      <a:pt x="155" y="243"/>
                    </a:lnTo>
                    <a:lnTo>
                      <a:pt x="109" y="194"/>
                    </a:lnTo>
                    <a:lnTo>
                      <a:pt x="73" y="147"/>
                    </a:lnTo>
                    <a:lnTo>
                      <a:pt x="40" y="112"/>
                    </a:lnTo>
                    <a:lnTo>
                      <a:pt x="9" y="74"/>
                    </a:lnTo>
                    <a:lnTo>
                      <a:pt x="0" y="30"/>
                    </a:lnTo>
                    <a:lnTo>
                      <a:pt x="13" y="0"/>
                    </a:lnTo>
                    <a:lnTo>
                      <a:pt x="47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53" name="Freeform 61"/>
              <p:cNvSpPr>
                <a:spLocks/>
              </p:cNvSpPr>
              <p:nvPr/>
            </p:nvSpPr>
            <p:spPr bwMode="auto">
              <a:xfrm>
                <a:off x="3050" y="1990"/>
                <a:ext cx="646" cy="322"/>
              </a:xfrm>
              <a:custGeom>
                <a:avLst/>
                <a:gdLst/>
                <a:ahLst/>
                <a:cxnLst>
                  <a:cxn ang="0">
                    <a:pos x="76" y="36"/>
                  </a:cxn>
                  <a:cxn ang="0">
                    <a:pos x="45" y="0"/>
                  </a:cxn>
                  <a:cxn ang="0">
                    <a:pos x="3" y="7"/>
                  </a:cxn>
                  <a:cxn ang="0">
                    <a:pos x="0" y="70"/>
                  </a:cxn>
                  <a:cxn ang="0">
                    <a:pos x="66" y="162"/>
                  </a:cxn>
                  <a:cxn ang="0">
                    <a:pos x="153" y="240"/>
                  </a:cxn>
                  <a:cxn ang="0">
                    <a:pos x="219" y="286"/>
                  </a:cxn>
                  <a:cxn ang="0">
                    <a:pos x="294" y="320"/>
                  </a:cxn>
                  <a:cxn ang="0">
                    <a:pos x="378" y="322"/>
                  </a:cxn>
                  <a:cxn ang="0">
                    <a:pos x="459" y="302"/>
                  </a:cxn>
                  <a:cxn ang="0">
                    <a:pos x="517" y="278"/>
                  </a:cxn>
                  <a:cxn ang="0">
                    <a:pos x="541" y="278"/>
                  </a:cxn>
                  <a:cxn ang="0">
                    <a:pos x="572" y="305"/>
                  </a:cxn>
                  <a:cxn ang="0">
                    <a:pos x="603" y="317"/>
                  </a:cxn>
                  <a:cxn ang="0">
                    <a:pos x="624" y="312"/>
                  </a:cxn>
                  <a:cxn ang="0">
                    <a:pos x="639" y="294"/>
                  </a:cxn>
                  <a:cxn ang="0">
                    <a:pos x="629" y="278"/>
                  </a:cxn>
                  <a:cxn ang="0">
                    <a:pos x="612" y="278"/>
                  </a:cxn>
                  <a:cxn ang="0">
                    <a:pos x="590" y="278"/>
                  </a:cxn>
                  <a:cxn ang="0">
                    <a:pos x="562" y="261"/>
                  </a:cxn>
                  <a:cxn ang="0">
                    <a:pos x="566" y="245"/>
                  </a:cxn>
                  <a:cxn ang="0">
                    <a:pos x="600" y="245"/>
                  </a:cxn>
                  <a:cxn ang="0">
                    <a:pos x="631" y="242"/>
                  </a:cxn>
                  <a:cxn ang="0">
                    <a:pos x="646" y="226"/>
                  </a:cxn>
                  <a:cxn ang="0">
                    <a:pos x="639" y="206"/>
                  </a:cxn>
                  <a:cxn ang="0">
                    <a:pos x="619" y="201"/>
                  </a:cxn>
                  <a:cxn ang="0">
                    <a:pos x="600" y="210"/>
                  </a:cxn>
                  <a:cxn ang="0">
                    <a:pos x="572" y="214"/>
                  </a:cxn>
                  <a:cxn ang="0">
                    <a:pos x="555" y="221"/>
                  </a:cxn>
                  <a:cxn ang="0">
                    <a:pos x="541" y="214"/>
                  </a:cxn>
                  <a:cxn ang="0">
                    <a:pos x="527" y="195"/>
                  </a:cxn>
                  <a:cxn ang="0">
                    <a:pos x="517" y="169"/>
                  </a:cxn>
                  <a:cxn ang="0">
                    <a:pos x="510" y="162"/>
                  </a:cxn>
                  <a:cxn ang="0">
                    <a:pos x="488" y="171"/>
                  </a:cxn>
                  <a:cxn ang="0">
                    <a:pos x="488" y="185"/>
                  </a:cxn>
                  <a:cxn ang="0">
                    <a:pos x="500" y="201"/>
                  </a:cxn>
                  <a:cxn ang="0">
                    <a:pos x="518" y="226"/>
                  </a:cxn>
                  <a:cxn ang="0">
                    <a:pos x="514" y="240"/>
                  </a:cxn>
                  <a:cxn ang="0">
                    <a:pos x="497" y="250"/>
                  </a:cxn>
                  <a:cxn ang="0">
                    <a:pos x="440" y="270"/>
                  </a:cxn>
                  <a:cxn ang="0">
                    <a:pos x="364" y="276"/>
                  </a:cxn>
                  <a:cxn ang="0">
                    <a:pos x="306" y="265"/>
                  </a:cxn>
                  <a:cxn ang="0">
                    <a:pos x="250" y="240"/>
                  </a:cxn>
                  <a:cxn ang="0">
                    <a:pos x="194" y="179"/>
                  </a:cxn>
                  <a:cxn ang="0">
                    <a:pos x="124" y="99"/>
                  </a:cxn>
                  <a:cxn ang="0">
                    <a:pos x="76" y="36"/>
                  </a:cxn>
                </a:cxnLst>
                <a:rect l="0" t="0" r="r" b="b"/>
                <a:pathLst>
                  <a:path w="646" h="322">
                    <a:moveTo>
                      <a:pt x="76" y="36"/>
                    </a:moveTo>
                    <a:lnTo>
                      <a:pt x="45" y="0"/>
                    </a:lnTo>
                    <a:lnTo>
                      <a:pt x="3" y="7"/>
                    </a:lnTo>
                    <a:lnTo>
                      <a:pt x="0" y="70"/>
                    </a:lnTo>
                    <a:lnTo>
                      <a:pt x="66" y="162"/>
                    </a:lnTo>
                    <a:lnTo>
                      <a:pt x="153" y="240"/>
                    </a:lnTo>
                    <a:lnTo>
                      <a:pt x="219" y="286"/>
                    </a:lnTo>
                    <a:lnTo>
                      <a:pt x="294" y="320"/>
                    </a:lnTo>
                    <a:lnTo>
                      <a:pt x="378" y="322"/>
                    </a:lnTo>
                    <a:lnTo>
                      <a:pt x="459" y="302"/>
                    </a:lnTo>
                    <a:lnTo>
                      <a:pt x="517" y="278"/>
                    </a:lnTo>
                    <a:lnTo>
                      <a:pt x="541" y="278"/>
                    </a:lnTo>
                    <a:lnTo>
                      <a:pt x="572" y="305"/>
                    </a:lnTo>
                    <a:lnTo>
                      <a:pt x="603" y="317"/>
                    </a:lnTo>
                    <a:lnTo>
                      <a:pt x="624" y="312"/>
                    </a:lnTo>
                    <a:lnTo>
                      <a:pt x="639" y="294"/>
                    </a:lnTo>
                    <a:lnTo>
                      <a:pt x="629" y="278"/>
                    </a:lnTo>
                    <a:lnTo>
                      <a:pt x="612" y="278"/>
                    </a:lnTo>
                    <a:lnTo>
                      <a:pt x="590" y="278"/>
                    </a:lnTo>
                    <a:lnTo>
                      <a:pt x="562" y="261"/>
                    </a:lnTo>
                    <a:lnTo>
                      <a:pt x="566" y="245"/>
                    </a:lnTo>
                    <a:lnTo>
                      <a:pt x="600" y="245"/>
                    </a:lnTo>
                    <a:lnTo>
                      <a:pt x="631" y="242"/>
                    </a:lnTo>
                    <a:lnTo>
                      <a:pt x="646" y="226"/>
                    </a:lnTo>
                    <a:lnTo>
                      <a:pt x="639" y="206"/>
                    </a:lnTo>
                    <a:lnTo>
                      <a:pt x="619" y="201"/>
                    </a:lnTo>
                    <a:lnTo>
                      <a:pt x="600" y="210"/>
                    </a:lnTo>
                    <a:lnTo>
                      <a:pt x="572" y="214"/>
                    </a:lnTo>
                    <a:lnTo>
                      <a:pt x="555" y="221"/>
                    </a:lnTo>
                    <a:lnTo>
                      <a:pt x="541" y="214"/>
                    </a:lnTo>
                    <a:lnTo>
                      <a:pt x="527" y="195"/>
                    </a:lnTo>
                    <a:lnTo>
                      <a:pt x="517" y="169"/>
                    </a:lnTo>
                    <a:lnTo>
                      <a:pt x="510" y="162"/>
                    </a:lnTo>
                    <a:lnTo>
                      <a:pt x="488" y="171"/>
                    </a:lnTo>
                    <a:lnTo>
                      <a:pt x="488" y="185"/>
                    </a:lnTo>
                    <a:lnTo>
                      <a:pt x="500" y="201"/>
                    </a:lnTo>
                    <a:lnTo>
                      <a:pt x="518" y="226"/>
                    </a:lnTo>
                    <a:lnTo>
                      <a:pt x="514" y="240"/>
                    </a:lnTo>
                    <a:lnTo>
                      <a:pt x="497" y="250"/>
                    </a:lnTo>
                    <a:lnTo>
                      <a:pt x="440" y="270"/>
                    </a:lnTo>
                    <a:lnTo>
                      <a:pt x="364" y="276"/>
                    </a:lnTo>
                    <a:lnTo>
                      <a:pt x="306" y="265"/>
                    </a:lnTo>
                    <a:lnTo>
                      <a:pt x="250" y="240"/>
                    </a:lnTo>
                    <a:lnTo>
                      <a:pt x="194" y="179"/>
                    </a:lnTo>
                    <a:lnTo>
                      <a:pt x="124" y="99"/>
                    </a:lnTo>
                    <a:lnTo>
                      <a:pt x="76" y="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4062413" y="5562600"/>
            <a:ext cx="5081587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Pero puedo llorar contigo y recoger los </a:t>
            </a:r>
            <a:br>
              <a:rPr lang="es-ES_tradnl"/>
            </a:br>
            <a:r>
              <a:rPr lang="es-ES_tradnl"/>
              <a:t>pedazos para armarlo de nuevo. </a:t>
            </a:r>
          </a:p>
        </p:txBody>
      </p:sp>
      <p:grpSp>
        <p:nvGrpSpPr>
          <p:cNvPr id="6" name="Group 94"/>
          <p:cNvGrpSpPr>
            <a:grpSpLocks/>
          </p:cNvGrpSpPr>
          <p:nvPr/>
        </p:nvGrpSpPr>
        <p:grpSpPr bwMode="auto">
          <a:xfrm>
            <a:off x="1524000" y="1905000"/>
            <a:ext cx="1571625" cy="4051300"/>
            <a:chOff x="960" y="1200"/>
            <a:chExt cx="990" cy="2552"/>
          </a:xfrm>
        </p:grpSpPr>
        <p:grpSp>
          <p:nvGrpSpPr>
            <p:cNvPr id="7" name="Group 93"/>
            <p:cNvGrpSpPr>
              <a:grpSpLocks/>
            </p:cNvGrpSpPr>
            <p:nvPr/>
          </p:nvGrpSpPr>
          <p:grpSpPr bwMode="auto">
            <a:xfrm>
              <a:off x="1488" y="1200"/>
              <a:ext cx="332" cy="356"/>
              <a:chOff x="1215" y="1200"/>
              <a:chExt cx="332" cy="356"/>
            </a:xfrm>
          </p:grpSpPr>
          <p:sp>
            <p:nvSpPr>
              <p:cNvPr id="8274" name="Freeform 82"/>
              <p:cNvSpPr>
                <a:spLocks/>
              </p:cNvSpPr>
              <p:nvPr/>
            </p:nvSpPr>
            <p:spPr bwMode="auto">
              <a:xfrm>
                <a:off x="1373" y="1200"/>
                <a:ext cx="174" cy="347"/>
              </a:xfrm>
              <a:custGeom>
                <a:avLst/>
                <a:gdLst/>
                <a:ahLst/>
                <a:cxnLst>
                  <a:cxn ang="0">
                    <a:pos x="94" y="347"/>
                  </a:cxn>
                  <a:cxn ang="0">
                    <a:pos x="144" y="259"/>
                  </a:cxn>
                  <a:cxn ang="0">
                    <a:pos x="169" y="190"/>
                  </a:cxn>
                  <a:cxn ang="0">
                    <a:pos x="174" y="127"/>
                  </a:cxn>
                  <a:cxn ang="0">
                    <a:pos x="169" y="63"/>
                  </a:cxn>
                  <a:cxn ang="0">
                    <a:pos x="141" y="19"/>
                  </a:cxn>
                  <a:cxn ang="0">
                    <a:pos x="113" y="3"/>
                  </a:cxn>
                  <a:cxn ang="0">
                    <a:pos x="75" y="0"/>
                  </a:cxn>
                  <a:cxn ang="0">
                    <a:pos x="50" y="13"/>
                  </a:cxn>
                  <a:cxn ang="0">
                    <a:pos x="25" y="41"/>
                  </a:cxn>
                  <a:cxn ang="0">
                    <a:pos x="0" y="94"/>
                  </a:cxn>
                  <a:cxn ang="0">
                    <a:pos x="79" y="130"/>
                  </a:cxn>
                  <a:cxn ang="0">
                    <a:pos x="32" y="237"/>
                  </a:cxn>
                  <a:cxn ang="0">
                    <a:pos x="97" y="253"/>
                  </a:cxn>
                  <a:cxn ang="0">
                    <a:pos x="94" y="347"/>
                  </a:cxn>
                </a:cxnLst>
                <a:rect l="0" t="0" r="r" b="b"/>
                <a:pathLst>
                  <a:path w="174" h="347">
                    <a:moveTo>
                      <a:pt x="94" y="347"/>
                    </a:moveTo>
                    <a:lnTo>
                      <a:pt x="144" y="259"/>
                    </a:lnTo>
                    <a:lnTo>
                      <a:pt x="169" y="190"/>
                    </a:lnTo>
                    <a:lnTo>
                      <a:pt x="174" y="127"/>
                    </a:lnTo>
                    <a:lnTo>
                      <a:pt x="169" y="63"/>
                    </a:lnTo>
                    <a:lnTo>
                      <a:pt x="141" y="19"/>
                    </a:lnTo>
                    <a:lnTo>
                      <a:pt x="113" y="3"/>
                    </a:lnTo>
                    <a:lnTo>
                      <a:pt x="75" y="0"/>
                    </a:lnTo>
                    <a:lnTo>
                      <a:pt x="50" y="13"/>
                    </a:lnTo>
                    <a:lnTo>
                      <a:pt x="25" y="41"/>
                    </a:lnTo>
                    <a:lnTo>
                      <a:pt x="0" y="94"/>
                    </a:lnTo>
                    <a:lnTo>
                      <a:pt x="79" y="130"/>
                    </a:lnTo>
                    <a:lnTo>
                      <a:pt x="32" y="237"/>
                    </a:lnTo>
                    <a:lnTo>
                      <a:pt x="97" y="253"/>
                    </a:lnTo>
                    <a:lnTo>
                      <a:pt x="94" y="347"/>
                    </a:lnTo>
                    <a:close/>
                  </a:path>
                </a:pathLst>
              </a:custGeom>
              <a:solidFill>
                <a:srgbClr val="A5002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275" name="Freeform 83"/>
              <p:cNvSpPr>
                <a:spLocks/>
              </p:cNvSpPr>
              <p:nvPr/>
            </p:nvSpPr>
            <p:spPr bwMode="auto">
              <a:xfrm>
                <a:off x="1215" y="1241"/>
                <a:ext cx="240" cy="315"/>
              </a:xfrm>
              <a:custGeom>
                <a:avLst/>
                <a:gdLst/>
                <a:ahLst/>
                <a:cxnLst>
                  <a:cxn ang="0">
                    <a:pos x="124" y="59"/>
                  </a:cxn>
                  <a:cxn ang="0">
                    <a:pos x="208" y="105"/>
                  </a:cxn>
                  <a:cxn ang="0">
                    <a:pos x="155" y="209"/>
                  </a:cxn>
                  <a:cxn ang="0">
                    <a:pos x="237" y="234"/>
                  </a:cxn>
                  <a:cxn ang="0">
                    <a:pos x="240" y="315"/>
                  </a:cxn>
                  <a:cxn ang="0">
                    <a:pos x="155" y="293"/>
                  </a:cxn>
                  <a:cxn ang="0">
                    <a:pos x="105" y="265"/>
                  </a:cxn>
                  <a:cxn ang="0">
                    <a:pos x="63" y="224"/>
                  </a:cxn>
                  <a:cxn ang="0">
                    <a:pos x="25" y="171"/>
                  </a:cxn>
                  <a:cxn ang="0">
                    <a:pos x="6" y="118"/>
                  </a:cxn>
                  <a:cxn ang="0">
                    <a:pos x="0" y="81"/>
                  </a:cxn>
                  <a:cxn ang="0">
                    <a:pos x="6" y="44"/>
                  </a:cxn>
                  <a:cxn ang="0">
                    <a:pos x="28" y="19"/>
                  </a:cxn>
                  <a:cxn ang="0">
                    <a:pos x="66" y="0"/>
                  </a:cxn>
                  <a:cxn ang="0">
                    <a:pos x="99" y="3"/>
                  </a:cxn>
                  <a:cxn ang="0">
                    <a:pos x="127" y="19"/>
                  </a:cxn>
                  <a:cxn ang="0">
                    <a:pos x="139" y="44"/>
                  </a:cxn>
                  <a:cxn ang="0">
                    <a:pos x="143" y="53"/>
                  </a:cxn>
                  <a:cxn ang="0">
                    <a:pos x="136" y="66"/>
                  </a:cxn>
                  <a:cxn ang="0">
                    <a:pos x="124" y="59"/>
                  </a:cxn>
                </a:cxnLst>
                <a:rect l="0" t="0" r="r" b="b"/>
                <a:pathLst>
                  <a:path w="240" h="315">
                    <a:moveTo>
                      <a:pt x="124" y="59"/>
                    </a:moveTo>
                    <a:lnTo>
                      <a:pt x="208" y="105"/>
                    </a:lnTo>
                    <a:lnTo>
                      <a:pt x="155" y="209"/>
                    </a:lnTo>
                    <a:lnTo>
                      <a:pt x="237" y="234"/>
                    </a:lnTo>
                    <a:lnTo>
                      <a:pt x="240" y="315"/>
                    </a:lnTo>
                    <a:lnTo>
                      <a:pt x="155" y="293"/>
                    </a:lnTo>
                    <a:lnTo>
                      <a:pt x="105" y="265"/>
                    </a:lnTo>
                    <a:lnTo>
                      <a:pt x="63" y="224"/>
                    </a:lnTo>
                    <a:lnTo>
                      <a:pt x="25" y="171"/>
                    </a:lnTo>
                    <a:lnTo>
                      <a:pt x="6" y="118"/>
                    </a:lnTo>
                    <a:lnTo>
                      <a:pt x="0" y="81"/>
                    </a:lnTo>
                    <a:lnTo>
                      <a:pt x="6" y="44"/>
                    </a:lnTo>
                    <a:lnTo>
                      <a:pt x="28" y="19"/>
                    </a:lnTo>
                    <a:lnTo>
                      <a:pt x="66" y="0"/>
                    </a:lnTo>
                    <a:lnTo>
                      <a:pt x="99" y="3"/>
                    </a:lnTo>
                    <a:lnTo>
                      <a:pt x="127" y="19"/>
                    </a:lnTo>
                    <a:lnTo>
                      <a:pt x="139" y="44"/>
                    </a:lnTo>
                    <a:lnTo>
                      <a:pt x="143" y="53"/>
                    </a:lnTo>
                    <a:lnTo>
                      <a:pt x="136" y="66"/>
                    </a:lnTo>
                    <a:lnTo>
                      <a:pt x="124" y="59"/>
                    </a:lnTo>
                    <a:close/>
                  </a:path>
                </a:pathLst>
              </a:custGeom>
              <a:solidFill>
                <a:srgbClr val="A5002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aphicFrame>
          <p:nvGraphicFramePr>
            <p:cNvPr id="8283" name="Object 91"/>
            <p:cNvGraphicFramePr>
              <a:graphicFrameLocks noChangeAspect="1"/>
            </p:cNvGraphicFramePr>
            <p:nvPr/>
          </p:nvGraphicFramePr>
          <p:xfrm>
            <a:off x="960" y="1680"/>
            <a:ext cx="990" cy="2072"/>
          </p:xfrm>
          <a:graphic>
            <a:graphicData uri="http://schemas.openxmlformats.org/presentationml/2006/ole">
              <p:oleObj spid="_x0000_s7170" name="Imagen" r:id="rId4" imgW="1717560" imgH="3593520" progId="MS_ClipArt_Gallery.2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533400" y="762000"/>
            <a:ext cx="3776663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No puedo decirte quien eres </a:t>
            </a:r>
          </a:p>
          <a:p>
            <a:r>
              <a:rPr lang="es-ES_tradnl"/>
              <a:t>ni quien deberías ser. </a:t>
            </a:r>
            <a:br>
              <a:rPr lang="es-ES_tradnl"/>
            </a:br>
            <a:endParaRPr lang="es-ES_tradnl"/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533400" y="2286000"/>
            <a:ext cx="4037013" cy="3411538"/>
            <a:chOff x="336" y="1440"/>
            <a:chExt cx="2543" cy="2149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336" y="1440"/>
              <a:ext cx="1219" cy="2149"/>
              <a:chOff x="336" y="1440"/>
              <a:chExt cx="1219" cy="2149"/>
            </a:xfrm>
          </p:grpSpPr>
          <p:sp>
            <p:nvSpPr>
              <p:cNvPr id="9222" name="Freeform 6"/>
              <p:cNvSpPr>
                <a:spLocks/>
              </p:cNvSpPr>
              <p:nvPr/>
            </p:nvSpPr>
            <p:spPr bwMode="auto">
              <a:xfrm>
                <a:off x="539" y="1905"/>
                <a:ext cx="512" cy="873"/>
              </a:xfrm>
              <a:custGeom>
                <a:avLst/>
                <a:gdLst/>
                <a:ahLst/>
                <a:cxnLst>
                  <a:cxn ang="0">
                    <a:pos x="80" y="249"/>
                  </a:cxn>
                  <a:cxn ang="0">
                    <a:pos x="124" y="113"/>
                  </a:cxn>
                  <a:cxn ang="0">
                    <a:pos x="237" y="0"/>
                  </a:cxn>
                  <a:cxn ang="0">
                    <a:pos x="361" y="0"/>
                  </a:cxn>
                  <a:cxn ang="0">
                    <a:pos x="507" y="113"/>
                  </a:cxn>
                  <a:cxn ang="0">
                    <a:pos x="654" y="249"/>
                  </a:cxn>
                  <a:cxn ang="0">
                    <a:pos x="855" y="512"/>
                  </a:cxn>
                  <a:cxn ang="0">
                    <a:pos x="967" y="797"/>
                  </a:cxn>
                  <a:cxn ang="0">
                    <a:pos x="1023" y="1133"/>
                  </a:cxn>
                  <a:cxn ang="0">
                    <a:pos x="1023" y="1347"/>
                  </a:cxn>
                  <a:cxn ang="0">
                    <a:pos x="967" y="1507"/>
                  </a:cxn>
                  <a:cxn ang="0">
                    <a:pos x="879" y="1670"/>
                  </a:cxn>
                  <a:cxn ang="0">
                    <a:pos x="698" y="1732"/>
                  </a:cxn>
                  <a:cxn ang="0">
                    <a:pos x="564" y="1745"/>
                  </a:cxn>
                  <a:cxn ang="0">
                    <a:pos x="305" y="1732"/>
                  </a:cxn>
                  <a:cxn ang="0">
                    <a:pos x="170" y="1594"/>
                  </a:cxn>
                  <a:cxn ang="0">
                    <a:pos x="34" y="1433"/>
                  </a:cxn>
                  <a:cxn ang="0">
                    <a:pos x="0" y="1222"/>
                  </a:cxn>
                  <a:cxn ang="0">
                    <a:pos x="0" y="997"/>
                  </a:cxn>
                  <a:cxn ang="0">
                    <a:pos x="46" y="549"/>
                  </a:cxn>
                  <a:cxn ang="0">
                    <a:pos x="80" y="249"/>
                  </a:cxn>
                </a:cxnLst>
                <a:rect l="0" t="0" r="r" b="b"/>
                <a:pathLst>
                  <a:path w="1023" h="1745">
                    <a:moveTo>
                      <a:pt x="80" y="249"/>
                    </a:moveTo>
                    <a:lnTo>
                      <a:pt x="124" y="113"/>
                    </a:lnTo>
                    <a:lnTo>
                      <a:pt x="237" y="0"/>
                    </a:lnTo>
                    <a:lnTo>
                      <a:pt x="361" y="0"/>
                    </a:lnTo>
                    <a:lnTo>
                      <a:pt x="507" y="113"/>
                    </a:lnTo>
                    <a:lnTo>
                      <a:pt x="654" y="249"/>
                    </a:lnTo>
                    <a:lnTo>
                      <a:pt x="855" y="512"/>
                    </a:lnTo>
                    <a:lnTo>
                      <a:pt x="967" y="797"/>
                    </a:lnTo>
                    <a:lnTo>
                      <a:pt x="1023" y="1133"/>
                    </a:lnTo>
                    <a:lnTo>
                      <a:pt x="1023" y="1347"/>
                    </a:lnTo>
                    <a:lnTo>
                      <a:pt x="967" y="1507"/>
                    </a:lnTo>
                    <a:lnTo>
                      <a:pt x="879" y="1670"/>
                    </a:lnTo>
                    <a:lnTo>
                      <a:pt x="698" y="1732"/>
                    </a:lnTo>
                    <a:lnTo>
                      <a:pt x="564" y="1745"/>
                    </a:lnTo>
                    <a:lnTo>
                      <a:pt x="305" y="1732"/>
                    </a:lnTo>
                    <a:lnTo>
                      <a:pt x="170" y="1594"/>
                    </a:lnTo>
                    <a:lnTo>
                      <a:pt x="34" y="1433"/>
                    </a:lnTo>
                    <a:lnTo>
                      <a:pt x="0" y="1222"/>
                    </a:lnTo>
                    <a:lnTo>
                      <a:pt x="0" y="997"/>
                    </a:lnTo>
                    <a:lnTo>
                      <a:pt x="46" y="549"/>
                    </a:lnTo>
                    <a:lnTo>
                      <a:pt x="80" y="24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23" name="Freeform 7"/>
              <p:cNvSpPr>
                <a:spLocks/>
              </p:cNvSpPr>
              <p:nvPr/>
            </p:nvSpPr>
            <p:spPr bwMode="auto">
              <a:xfrm>
                <a:off x="797" y="1906"/>
                <a:ext cx="758" cy="512"/>
              </a:xfrm>
              <a:custGeom>
                <a:avLst/>
                <a:gdLst/>
                <a:ahLst/>
                <a:cxnLst>
                  <a:cxn ang="0">
                    <a:pos x="67" y="0"/>
                  </a:cxn>
                  <a:cxn ang="0">
                    <a:pos x="169" y="38"/>
                  </a:cxn>
                  <a:cxn ang="0">
                    <a:pos x="562" y="325"/>
                  </a:cxn>
                  <a:cxn ang="0">
                    <a:pos x="797" y="463"/>
                  </a:cxn>
                  <a:cxn ang="0">
                    <a:pos x="1156" y="713"/>
                  </a:cxn>
                  <a:cxn ang="0">
                    <a:pos x="1517" y="949"/>
                  </a:cxn>
                  <a:cxn ang="0">
                    <a:pos x="1517" y="1011"/>
                  </a:cxn>
                  <a:cxn ang="0">
                    <a:pos x="1461" y="1024"/>
                  </a:cxn>
                  <a:cxn ang="0">
                    <a:pos x="1236" y="862"/>
                  </a:cxn>
                  <a:cxn ang="0">
                    <a:pos x="1180" y="862"/>
                  </a:cxn>
                  <a:cxn ang="0">
                    <a:pos x="1146" y="911"/>
                  </a:cxn>
                  <a:cxn ang="0">
                    <a:pos x="1078" y="949"/>
                  </a:cxn>
                  <a:cxn ang="0">
                    <a:pos x="1000" y="949"/>
                  </a:cxn>
                  <a:cxn ang="0">
                    <a:pos x="910" y="849"/>
                  </a:cxn>
                  <a:cxn ang="0">
                    <a:pos x="875" y="724"/>
                  </a:cxn>
                  <a:cxn ang="0">
                    <a:pos x="899" y="624"/>
                  </a:cxn>
                  <a:cxn ang="0">
                    <a:pos x="741" y="526"/>
                  </a:cxn>
                  <a:cxn ang="0">
                    <a:pos x="538" y="437"/>
                  </a:cxn>
                  <a:cxn ang="0">
                    <a:pos x="325" y="339"/>
                  </a:cxn>
                  <a:cxn ang="0">
                    <a:pos x="169" y="276"/>
                  </a:cxn>
                  <a:cxn ang="0">
                    <a:pos x="44" y="176"/>
                  </a:cxn>
                  <a:cxn ang="0">
                    <a:pos x="0" y="76"/>
                  </a:cxn>
                  <a:cxn ang="0">
                    <a:pos x="67" y="0"/>
                  </a:cxn>
                </a:cxnLst>
                <a:rect l="0" t="0" r="r" b="b"/>
                <a:pathLst>
                  <a:path w="1517" h="1024">
                    <a:moveTo>
                      <a:pt x="67" y="0"/>
                    </a:moveTo>
                    <a:lnTo>
                      <a:pt x="169" y="38"/>
                    </a:lnTo>
                    <a:lnTo>
                      <a:pt x="562" y="325"/>
                    </a:lnTo>
                    <a:lnTo>
                      <a:pt x="797" y="463"/>
                    </a:lnTo>
                    <a:lnTo>
                      <a:pt x="1156" y="713"/>
                    </a:lnTo>
                    <a:lnTo>
                      <a:pt x="1517" y="949"/>
                    </a:lnTo>
                    <a:lnTo>
                      <a:pt x="1517" y="1011"/>
                    </a:lnTo>
                    <a:lnTo>
                      <a:pt x="1461" y="1024"/>
                    </a:lnTo>
                    <a:lnTo>
                      <a:pt x="1236" y="862"/>
                    </a:lnTo>
                    <a:lnTo>
                      <a:pt x="1180" y="862"/>
                    </a:lnTo>
                    <a:lnTo>
                      <a:pt x="1146" y="911"/>
                    </a:lnTo>
                    <a:lnTo>
                      <a:pt x="1078" y="949"/>
                    </a:lnTo>
                    <a:lnTo>
                      <a:pt x="1000" y="949"/>
                    </a:lnTo>
                    <a:lnTo>
                      <a:pt x="910" y="849"/>
                    </a:lnTo>
                    <a:lnTo>
                      <a:pt x="875" y="724"/>
                    </a:lnTo>
                    <a:lnTo>
                      <a:pt x="899" y="624"/>
                    </a:lnTo>
                    <a:lnTo>
                      <a:pt x="741" y="526"/>
                    </a:lnTo>
                    <a:lnTo>
                      <a:pt x="538" y="437"/>
                    </a:lnTo>
                    <a:lnTo>
                      <a:pt x="325" y="339"/>
                    </a:lnTo>
                    <a:lnTo>
                      <a:pt x="169" y="276"/>
                    </a:lnTo>
                    <a:lnTo>
                      <a:pt x="44" y="176"/>
                    </a:lnTo>
                    <a:lnTo>
                      <a:pt x="0" y="76"/>
                    </a:lnTo>
                    <a:lnTo>
                      <a:pt x="6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24" name="Freeform 8"/>
              <p:cNvSpPr>
                <a:spLocks/>
              </p:cNvSpPr>
              <p:nvPr/>
            </p:nvSpPr>
            <p:spPr bwMode="auto">
              <a:xfrm>
                <a:off x="336" y="1900"/>
                <a:ext cx="315" cy="848"/>
              </a:xfrm>
              <a:custGeom>
                <a:avLst/>
                <a:gdLst/>
                <a:ahLst/>
                <a:cxnLst>
                  <a:cxn ang="0">
                    <a:pos x="349" y="163"/>
                  </a:cxn>
                  <a:cxn ang="0">
                    <a:pos x="484" y="0"/>
                  </a:cxn>
                  <a:cxn ang="0">
                    <a:pos x="586" y="13"/>
                  </a:cxn>
                  <a:cxn ang="0">
                    <a:pos x="630" y="100"/>
                  </a:cxn>
                  <a:cxn ang="0">
                    <a:pos x="574" y="214"/>
                  </a:cxn>
                  <a:cxn ang="0">
                    <a:pos x="405" y="374"/>
                  </a:cxn>
                  <a:cxn ang="0">
                    <a:pos x="271" y="525"/>
                  </a:cxn>
                  <a:cxn ang="0">
                    <a:pos x="100" y="675"/>
                  </a:cxn>
                  <a:cxn ang="0">
                    <a:pos x="100" y="748"/>
                  </a:cxn>
                  <a:cxn ang="0">
                    <a:pos x="135" y="862"/>
                  </a:cxn>
                  <a:cxn ang="0">
                    <a:pos x="349" y="1049"/>
                  </a:cxn>
                  <a:cxn ang="0">
                    <a:pos x="439" y="1160"/>
                  </a:cxn>
                  <a:cxn ang="0">
                    <a:pos x="450" y="1222"/>
                  </a:cxn>
                  <a:cxn ang="0">
                    <a:pos x="415" y="1296"/>
                  </a:cxn>
                  <a:cxn ang="0">
                    <a:pos x="349" y="1372"/>
                  </a:cxn>
                  <a:cxn ang="0">
                    <a:pos x="327" y="1521"/>
                  </a:cxn>
                  <a:cxn ang="0">
                    <a:pos x="371" y="1659"/>
                  </a:cxn>
                  <a:cxn ang="0">
                    <a:pos x="359" y="1697"/>
                  </a:cxn>
                  <a:cxn ang="0">
                    <a:pos x="303" y="1670"/>
                  </a:cxn>
                  <a:cxn ang="0">
                    <a:pos x="271" y="1559"/>
                  </a:cxn>
                  <a:cxn ang="0">
                    <a:pos x="271" y="1409"/>
                  </a:cxn>
                  <a:cxn ang="0">
                    <a:pos x="315" y="1309"/>
                  </a:cxn>
                  <a:cxn ang="0">
                    <a:pos x="371" y="1198"/>
                  </a:cxn>
                  <a:cxn ang="0">
                    <a:pos x="337" y="1160"/>
                  </a:cxn>
                  <a:cxn ang="0">
                    <a:pos x="225" y="1035"/>
                  </a:cxn>
                  <a:cxn ang="0">
                    <a:pos x="90" y="935"/>
                  </a:cxn>
                  <a:cxn ang="0">
                    <a:pos x="0" y="811"/>
                  </a:cxn>
                  <a:cxn ang="0">
                    <a:pos x="0" y="624"/>
                  </a:cxn>
                  <a:cxn ang="0">
                    <a:pos x="56" y="537"/>
                  </a:cxn>
                  <a:cxn ang="0">
                    <a:pos x="180" y="450"/>
                  </a:cxn>
                  <a:cxn ang="0">
                    <a:pos x="303" y="287"/>
                  </a:cxn>
                  <a:cxn ang="0">
                    <a:pos x="349" y="163"/>
                  </a:cxn>
                </a:cxnLst>
                <a:rect l="0" t="0" r="r" b="b"/>
                <a:pathLst>
                  <a:path w="630" h="1697">
                    <a:moveTo>
                      <a:pt x="349" y="163"/>
                    </a:moveTo>
                    <a:lnTo>
                      <a:pt x="484" y="0"/>
                    </a:lnTo>
                    <a:lnTo>
                      <a:pt x="586" y="13"/>
                    </a:lnTo>
                    <a:lnTo>
                      <a:pt x="630" y="100"/>
                    </a:lnTo>
                    <a:lnTo>
                      <a:pt x="574" y="214"/>
                    </a:lnTo>
                    <a:lnTo>
                      <a:pt x="405" y="374"/>
                    </a:lnTo>
                    <a:lnTo>
                      <a:pt x="271" y="525"/>
                    </a:lnTo>
                    <a:lnTo>
                      <a:pt x="100" y="675"/>
                    </a:lnTo>
                    <a:lnTo>
                      <a:pt x="100" y="748"/>
                    </a:lnTo>
                    <a:lnTo>
                      <a:pt x="135" y="862"/>
                    </a:lnTo>
                    <a:lnTo>
                      <a:pt x="349" y="1049"/>
                    </a:lnTo>
                    <a:lnTo>
                      <a:pt x="439" y="1160"/>
                    </a:lnTo>
                    <a:lnTo>
                      <a:pt x="450" y="1222"/>
                    </a:lnTo>
                    <a:lnTo>
                      <a:pt x="415" y="1296"/>
                    </a:lnTo>
                    <a:lnTo>
                      <a:pt x="349" y="1372"/>
                    </a:lnTo>
                    <a:lnTo>
                      <a:pt x="327" y="1521"/>
                    </a:lnTo>
                    <a:lnTo>
                      <a:pt x="371" y="1659"/>
                    </a:lnTo>
                    <a:lnTo>
                      <a:pt x="359" y="1697"/>
                    </a:lnTo>
                    <a:lnTo>
                      <a:pt x="303" y="1670"/>
                    </a:lnTo>
                    <a:lnTo>
                      <a:pt x="271" y="1559"/>
                    </a:lnTo>
                    <a:lnTo>
                      <a:pt x="271" y="1409"/>
                    </a:lnTo>
                    <a:lnTo>
                      <a:pt x="315" y="1309"/>
                    </a:lnTo>
                    <a:lnTo>
                      <a:pt x="371" y="1198"/>
                    </a:lnTo>
                    <a:lnTo>
                      <a:pt x="337" y="1160"/>
                    </a:lnTo>
                    <a:lnTo>
                      <a:pt x="225" y="1035"/>
                    </a:lnTo>
                    <a:lnTo>
                      <a:pt x="90" y="935"/>
                    </a:lnTo>
                    <a:lnTo>
                      <a:pt x="0" y="811"/>
                    </a:lnTo>
                    <a:lnTo>
                      <a:pt x="0" y="624"/>
                    </a:lnTo>
                    <a:lnTo>
                      <a:pt x="56" y="537"/>
                    </a:lnTo>
                    <a:lnTo>
                      <a:pt x="180" y="450"/>
                    </a:lnTo>
                    <a:lnTo>
                      <a:pt x="303" y="287"/>
                    </a:lnTo>
                    <a:lnTo>
                      <a:pt x="349" y="16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25" name="Freeform 9"/>
              <p:cNvSpPr>
                <a:spLocks/>
              </p:cNvSpPr>
              <p:nvPr/>
            </p:nvSpPr>
            <p:spPr bwMode="auto">
              <a:xfrm>
                <a:off x="638" y="1440"/>
                <a:ext cx="350" cy="436"/>
              </a:xfrm>
              <a:custGeom>
                <a:avLst/>
                <a:gdLst/>
                <a:ahLst/>
                <a:cxnLst>
                  <a:cxn ang="0">
                    <a:pos x="237" y="873"/>
                  </a:cxn>
                  <a:cxn ang="0">
                    <a:pos x="147" y="873"/>
                  </a:cxn>
                  <a:cxn ang="0">
                    <a:pos x="57" y="824"/>
                  </a:cxn>
                  <a:cxn ang="0">
                    <a:pos x="0" y="686"/>
                  </a:cxn>
                  <a:cxn ang="0">
                    <a:pos x="0" y="450"/>
                  </a:cxn>
                  <a:cxn ang="0">
                    <a:pos x="79" y="187"/>
                  </a:cxn>
                  <a:cxn ang="0">
                    <a:pos x="203" y="13"/>
                  </a:cxn>
                  <a:cxn ang="0">
                    <a:pos x="316" y="0"/>
                  </a:cxn>
                  <a:cxn ang="0">
                    <a:pos x="452" y="25"/>
                  </a:cxn>
                  <a:cxn ang="0">
                    <a:pos x="518" y="138"/>
                  </a:cxn>
                  <a:cxn ang="0">
                    <a:pos x="542" y="249"/>
                  </a:cxn>
                  <a:cxn ang="0">
                    <a:pos x="518" y="399"/>
                  </a:cxn>
                  <a:cxn ang="0">
                    <a:pos x="496" y="537"/>
                  </a:cxn>
                  <a:cxn ang="0">
                    <a:pos x="632" y="661"/>
                  </a:cxn>
                  <a:cxn ang="0">
                    <a:pos x="700" y="735"/>
                  </a:cxn>
                  <a:cxn ang="0">
                    <a:pos x="700" y="786"/>
                  </a:cxn>
                  <a:cxn ang="0">
                    <a:pos x="666" y="786"/>
                  </a:cxn>
                  <a:cxn ang="0">
                    <a:pos x="474" y="623"/>
                  </a:cxn>
                  <a:cxn ang="0">
                    <a:pos x="406" y="735"/>
                  </a:cxn>
                  <a:cxn ang="0">
                    <a:pos x="293" y="835"/>
                  </a:cxn>
                  <a:cxn ang="0">
                    <a:pos x="237" y="873"/>
                  </a:cxn>
                </a:cxnLst>
                <a:rect l="0" t="0" r="r" b="b"/>
                <a:pathLst>
                  <a:path w="700" h="873">
                    <a:moveTo>
                      <a:pt x="237" y="873"/>
                    </a:moveTo>
                    <a:lnTo>
                      <a:pt x="147" y="873"/>
                    </a:lnTo>
                    <a:lnTo>
                      <a:pt x="57" y="824"/>
                    </a:lnTo>
                    <a:lnTo>
                      <a:pt x="0" y="686"/>
                    </a:lnTo>
                    <a:lnTo>
                      <a:pt x="0" y="450"/>
                    </a:lnTo>
                    <a:lnTo>
                      <a:pt x="79" y="187"/>
                    </a:lnTo>
                    <a:lnTo>
                      <a:pt x="203" y="13"/>
                    </a:lnTo>
                    <a:lnTo>
                      <a:pt x="316" y="0"/>
                    </a:lnTo>
                    <a:lnTo>
                      <a:pt x="452" y="25"/>
                    </a:lnTo>
                    <a:lnTo>
                      <a:pt x="518" y="138"/>
                    </a:lnTo>
                    <a:lnTo>
                      <a:pt x="542" y="249"/>
                    </a:lnTo>
                    <a:lnTo>
                      <a:pt x="518" y="399"/>
                    </a:lnTo>
                    <a:lnTo>
                      <a:pt x="496" y="537"/>
                    </a:lnTo>
                    <a:lnTo>
                      <a:pt x="632" y="661"/>
                    </a:lnTo>
                    <a:lnTo>
                      <a:pt x="700" y="735"/>
                    </a:lnTo>
                    <a:lnTo>
                      <a:pt x="700" y="786"/>
                    </a:lnTo>
                    <a:lnTo>
                      <a:pt x="666" y="786"/>
                    </a:lnTo>
                    <a:lnTo>
                      <a:pt x="474" y="623"/>
                    </a:lnTo>
                    <a:lnTo>
                      <a:pt x="406" y="735"/>
                    </a:lnTo>
                    <a:lnTo>
                      <a:pt x="293" y="835"/>
                    </a:lnTo>
                    <a:lnTo>
                      <a:pt x="237" y="87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26" name="Freeform 10"/>
              <p:cNvSpPr>
                <a:spLocks/>
              </p:cNvSpPr>
              <p:nvPr/>
            </p:nvSpPr>
            <p:spPr bwMode="auto">
              <a:xfrm>
                <a:off x="499" y="2599"/>
                <a:ext cx="286" cy="990"/>
              </a:xfrm>
              <a:custGeom>
                <a:avLst/>
                <a:gdLst/>
                <a:ahLst/>
                <a:cxnLst>
                  <a:cxn ang="0">
                    <a:pos x="189" y="610"/>
                  </a:cxn>
                  <a:cxn ang="0">
                    <a:pos x="179" y="399"/>
                  </a:cxn>
                  <a:cxn ang="0">
                    <a:pos x="155" y="138"/>
                  </a:cxn>
                  <a:cxn ang="0">
                    <a:pos x="257" y="0"/>
                  </a:cxn>
                  <a:cxn ang="0">
                    <a:pos x="390" y="62"/>
                  </a:cxn>
                  <a:cxn ang="0">
                    <a:pos x="424" y="374"/>
                  </a:cxn>
                  <a:cxn ang="0">
                    <a:pos x="424" y="660"/>
                  </a:cxn>
                  <a:cxn ang="0">
                    <a:pos x="390" y="1020"/>
                  </a:cxn>
                  <a:cxn ang="0">
                    <a:pos x="301" y="1245"/>
                  </a:cxn>
                  <a:cxn ang="0">
                    <a:pos x="233" y="1470"/>
                  </a:cxn>
                  <a:cxn ang="0">
                    <a:pos x="145" y="1619"/>
                  </a:cxn>
                  <a:cxn ang="0">
                    <a:pos x="145" y="1680"/>
                  </a:cxn>
                  <a:cxn ang="0">
                    <a:pos x="301" y="1718"/>
                  </a:cxn>
                  <a:cxn ang="0">
                    <a:pos x="436" y="1780"/>
                  </a:cxn>
                  <a:cxn ang="0">
                    <a:pos x="570" y="1918"/>
                  </a:cxn>
                  <a:cxn ang="0">
                    <a:pos x="536" y="1954"/>
                  </a:cxn>
                  <a:cxn ang="0">
                    <a:pos x="424" y="1980"/>
                  </a:cxn>
                  <a:cxn ang="0">
                    <a:pos x="346" y="1929"/>
                  </a:cxn>
                  <a:cxn ang="0">
                    <a:pos x="201" y="1804"/>
                  </a:cxn>
                  <a:cxn ang="0">
                    <a:pos x="77" y="1731"/>
                  </a:cxn>
                  <a:cxn ang="0">
                    <a:pos x="10" y="1718"/>
                  </a:cxn>
                  <a:cxn ang="0">
                    <a:pos x="0" y="1631"/>
                  </a:cxn>
                  <a:cxn ang="0">
                    <a:pos x="88" y="1495"/>
                  </a:cxn>
                  <a:cxn ang="0">
                    <a:pos x="179" y="1381"/>
                  </a:cxn>
                  <a:cxn ang="0">
                    <a:pos x="245" y="1207"/>
                  </a:cxn>
                  <a:cxn ang="0">
                    <a:pos x="279" y="996"/>
                  </a:cxn>
                  <a:cxn ang="0">
                    <a:pos x="257" y="797"/>
                  </a:cxn>
                  <a:cxn ang="0">
                    <a:pos x="201" y="548"/>
                  </a:cxn>
                  <a:cxn ang="0">
                    <a:pos x="189" y="610"/>
                  </a:cxn>
                </a:cxnLst>
                <a:rect l="0" t="0" r="r" b="b"/>
                <a:pathLst>
                  <a:path w="570" h="1980">
                    <a:moveTo>
                      <a:pt x="189" y="610"/>
                    </a:moveTo>
                    <a:lnTo>
                      <a:pt x="179" y="399"/>
                    </a:lnTo>
                    <a:lnTo>
                      <a:pt x="155" y="138"/>
                    </a:lnTo>
                    <a:lnTo>
                      <a:pt x="257" y="0"/>
                    </a:lnTo>
                    <a:lnTo>
                      <a:pt x="390" y="62"/>
                    </a:lnTo>
                    <a:lnTo>
                      <a:pt x="424" y="374"/>
                    </a:lnTo>
                    <a:lnTo>
                      <a:pt x="424" y="660"/>
                    </a:lnTo>
                    <a:lnTo>
                      <a:pt x="390" y="1020"/>
                    </a:lnTo>
                    <a:lnTo>
                      <a:pt x="301" y="1245"/>
                    </a:lnTo>
                    <a:lnTo>
                      <a:pt x="233" y="1470"/>
                    </a:lnTo>
                    <a:lnTo>
                      <a:pt x="145" y="1619"/>
                    </a:lnTo>
                    <a:lnTo>
                      <a:pt x="145" y="1680"/>
                    </a:lnTo>
                    <a:lnTo>
                      <a:pt x="301" y="1718"/>
                    </a:lnTo>
                    <a:lnTo>
                      <a:pt x="436" y="1780"/>
                    </a:lnTo>
                    <a:lnTo>
                      <a:pt x="570" y="1918"/>
                    </a:lnTo>
                    <a:lnTo>
                      <a:pt x="536" y="1954"/>
                    </a:lnTo>
                    <a:lnTo>
                      <a:pt x="424" y="1980"/>
                    </a:lnTo>
                    <a:lnTo>
                      <a:pt x="346" y="1929"/>
                    </a:lnTo>
                    <a:lnTo>
                      <a:pt x="201" y="1804"/>
                    </a:lnTo>
                    <a:lnTo>
                      <a:pt x="77" y="1731"/>
                    </a:lnTo>
                    <a:lnTo>
                      <a:pt x="10" y="1718"/>
                    </a:lnTo>
                    <a:lnTo>
                      <a:pt x="0" y="1631"/>
                    </a:lnTo>
                    <a:lnTo>
                      <a:pt x="88" y="1495"/>
                    </a:lnTo>
                    <a:lnTo>
                      <a:pt x="179" y="1381"/>
                    </a:lnTo>
                    <a:lnTo>
                      <a:pt x="245" y="1207"/>
                    </a:lnTo>
                    <a:lnTo>
                      <a:pt x="279" y="996"/>
                    </a:lnTo>
                    <a:lnTo>
                      <a:pt x="257" y="797"/>
                    </a:lnTo>
                    <a:lnTo>
                      <a:pt x="201" y="548"/>
                    </a:lnTo>
                    <a:lnTo>
                      <a:pt x="189" y="6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27" name="Freeform 11"/>
              <p:cNvSpPr>
                <a:spLocks/>
              </p:cNvSpPr>
              <p:nvPr/>
            </p:nvSpPr>
            <p:spPr bwMode="auto">
              <a:xfrm>
                <a:off x="740" y="2636"/>
                <a:ext cx="270" cy="928"/>
              </a:xfrm>
              <a:custGeom>
                <a:avLst/>
                <a:gdLst/>
                <a:ahLst/>
                <a:cxnLst>
                  <a:cxn ang="0">
                    <a:pos x="158" y="0"/>
                  </a:cxn>
                  <a:cxn ang="0">
                    <a:pos x="259" y="62"/>
                  </a:cxn>
                  <a:cxn ang="0">
                    <a:pos x="293" y="149"/>
                  </a:cxn>
                  <a:cxn ang="0">
                    <a:pos x="339" y="374"/>
                  </a:cxn>
                  <a:cxn ang="0">
                    <a:pos x="349" y="672"/>
                  </a:cxn>
                  <a:cxn ang="0">
                    <a:pos x="315" y="1082"/>
                  </a:cxn>
                  <a:cxn ang="0">
                    <a:pos x="214" y="1370"/>
                  </a:cxn>
                  <a:cxn ang="0">
                    <a:pos x="158" y="1494"/>
                  </a:cxn>
                  <a:cxn ang="0">
                    <a:pos x="158" y="1606"/>
                  </a:cxn>
                  <a:cxn ang="0">
                    <a:pos x="383" y="1681"/>
                  </a:cxn>
                  <a:cxn ang="0">
                    <a:pos x="529" y="1755"/>
                  </a:cxn>
                  <a:cxn ang="0">
                    <a:pos x="540" y="1793"/>
                  </a:cxn>
                  <a:cxn ang="0">
                    <a:pos x="483" y="1855"/>
                  </a:cxn>
                  <a:cxn ang="0">
                    <a:pos x="339" y="1855"/>
                  </a:cxn>
                  <a:cxn ang="0">
                    <a:pos x="259" y="1780"/>
                  </a:cxn>
                  <a:cxn ang="0">
                    <a:pos x="170" y="1719"/>
                  </a:cxn>
                  <a:cxn ang="0">
                    <a:pos x="90" y="1644"/>
                  </a:cxn>
                  <a:cxn ang="0">
                    <a:pos x="0" y="1606"/>
                  </a:cxn>
                  <a:cxn ang="0">
                    <a:pos x="12" y="1557"/>
                  </a:cxn>
                  <a:cxn ang="0">
                    <a:pos x="90" y="1456"/>
                  </a:cxn>
                  <a:cxn ang="0">
                    <a:pos x="170" y="1320"/>
                  </a:cxn>
                  <a:cxn ang="0">
                    <a:pos x="237" y="1133"/>
                  </a:cxn>
                  <a:cxn ang="0">
                    <a:pos x="259" y="897"/>
                  </a:cxn>
                  <a:cxn ang="0">
                    <a:pos x="237" y="635"/>
                  </a:cxn>
                  <a:cxn ang="0">
                    <a:pos x="170" y="423"/>
                  </a:cxn>
                  <a:cxn ang="0">
                    <a:pos x="102" y="323"/>
                  </a:cxn>
                  <a:cxn ang="0">
                    <a:pos x="58" y="162"/>
                  </a:cxn>
                  <a:cxn ang="0">
                    <a:pos x="158" y="0"/>
                  </a:cxn>
                </a:cxnLst>
                <a:rect l="0" t="0" r="r" b="b"/>
                <a:pathLst>
                  <a:path w="540" h="1855">
                    <a:moveTo>
                      <a:pt x="158" y="0"/>
                    </a:moveTo>
                    <a:lnTo>
                      <a:pt x="259" y="62"/>
                    </a:lnTo>
                    <a:lnTo>
                      <a:pt x="293" y="149"/>
                    </a:lnTo>
                    <a:lnTo>
                      <a:pt x="339" y="374"/>
                    </a:lnTo>
                    <a:lnTo>
                      <a:pt x="349" y="672"/>
                    </a:lnTo>
                    <a:lnTo>
                      <a:pt x="315" y="1082"/>
                    </a:lnTo>
                    <a:lnTo>
                      <a:pt x="214" y="1370"/>
                    </a:lnTo>
                    <a:lnTo>
                      <a:pt x="158" y="1494"/>
                    </a:lnTo>
                    <a:lnTo>
                      <a:pt x="158" y="1606"/>
                    </a:lnTo>
                    <a:lnTo>
                      <a:pt x="383" y="1681"/>
                    </a:lnTo>
                    <a:lnTo>
                      <a:pt x="529" y="1755"/>
                    </a:lnTo>
                    <a:lnTo>
                      <a:pt x="540" y="1793"/>
                    </a:lnTo>
                    <a:lnTo>
                      <a:pt x="483" y="1855"/>
                    </a:lnTo>
                    <a:lnTo>
                      <a:pt x="339" y="1855"/>
                    </a:lnTo>
                    <a:lnTo>
                      <a:pt x="259" y="1780"/>
                    </a:lnTo>
                    <a:lnTo>
                      <a:pt x="170" y="1719"/>
                    </a:lnTo>
                    <a:lnTo>
                      <a:pt x="90" y="1644"/>
                    </a:lnTo>
                    <a:lnTo>
                      <a:pt x="0" y="1606"/>
                    </a:lnTo>
                    <a:lnTo>
                      <a:pt x="12" y="1557"/>
                    </a:lnTo>
                    <a:lnTo>
                      <a:pt x="90" y="1456"/>
                    </a:lnTo>
                    <a:lnTo>
                      <a:pt x="170" y="1320"/>
                    </a:lnTo>
                    <a:lnTo>
                      <a:pt x="237" y="1133"/>
                    </a:lnTo>
                    <a:lnTo>
                      <a:pt x="259" y="897"/>
                    </a:lnTo>
                    <a:lnTo>
                      <a:pt x="237" y="635"/>
                    </a:lnTo>
                    <a:lnTo>
                      <a:pt x="170" y="423"/>
                    </a:lnTo>
                    <a:lnTo>
                      <a:pt x="102" y="323"/>
                    </a:lnTo>
                    <a:lnTo>
                      <a:pt x="58" y="162"/>
                    </a:lnTo>
                    <a:lnTo>
                      <a:pt x="15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1257" y="2866"/>
              <a:ext cx="1622" cy="723"/>
              <a:chOff x="1257" y="2866"/>
              <a:chExt cx="1622" cy="723"/>
            </a:xfrm>
          </p:grpSpPr>
          <p:sp>
            <p:nvSpPr>
              <p:cNvPr id="9231" name="Freeform 15"/>
              <p:cNvSpPr>
                <a:spLocks/>
              </p:cNvSpPr>
              <p:nvPr/>
            </p:nvSpPr>
            <p:spPr bwMode="auto">
              <a:xfrm>
                <a:off x="1683" y="2866"/>
                <a:ext cx="707" cy="400"/>
              </a:xfrm>
              <a:custGeom>
                <a:avLst/>
                <a:gdLst/>
                <a:ahLst/>
                <a:cxnLst>
                  <a:cxn ang="0">
                    <a:pos x="0" y="570"/>
                  </a:cxn>
                  <a:cxn ang="0">
                    <a:pos x="15" y="383"/>
                  </a:cxn>
                  <a:cxn ang="0">
                    <a:pos x="134" y="261"/>
                  </a:cxn>
                  <a:cxn ang="0">
                    <a:pos x="364" y="117"/>
                  </a:cxn>
                  <a:cxn ang="0">
                    <a:pos x="655" y="32"/>
                  </a:cxn>
                  <a:cxn ang="0">
                    <a:pos x="902" y="0"/>
                  </a:cxn>
                  <a:cxn ang="0">
                    <a:pos x="1083" y="68"/>
                  </a:cxn>
                  <a:cxn ang="0">
                    <a:pos x="1239" y="193"/>
                  </a:cxn>
                  <a:cxn ang="0">
                    <a:pos x="1325" y="304"/>
                  </a:cxn>
                  <a:cxn ang="0">
                    <a:pos x="1391" y="478"/>
                  </a:cxn>
                  <a:cxn ang="0">
                    <a:pos x="1415" y="625"/>
                  </a:cxn>
                  <a:cxn ang="0">
                    <a:pos x="1359" y="725"/>
                  </a:cxn>
                  <a:cxn ang="0">
                    <a:pos x="1296" y="774"/>
                  </a:cxn>
                  <a:cxn ang="0">
                    <a:pos x="1144" y="799"/>
                  </a:cxn>
                  <a:cxn ang="0">
                    <a:pos x="1005" y="774"/>
                  </a:cxn>
                  <a:cxn ang="0">
                    <a:pos x="914" y="701"/>
                  </a:cxn>
                  <a:cxn ang="0">
                    <a:pos x="819" y="619"/>
                  </a:cxn>
                  <a:cxn ang="0">
                    <a:pos x="734" y="570"/>
                  </a:cxn>
                  <a:cxn ang="0">
                    <a:pos x="599" y="570"/>
                  </a:cxn>
                  <a:cxn ang="0">
                    <a:pos x="454" y="595"/>
                  </a:cxn>
                  <a:cxn ang="0">
                    <a:pos x="279" y="638"/>
                  </a:cxn>
                  <a:cxn ang="0">
                    <a:pos x="145" y="669"/>
                  </a:cxn>
                  <a:cxn ang="0">
                    <a:pos x="22" y="669"/>
                  </a:cxn>
                  <a:cxn ang="0">
                    <a:pos x="0" y="570"/>
                  </a:cxn>
                </a:cxnLst>
                <a:rect l="0" t="0" r="r" b="b"/>
                <a:pathLst>
                  <a:path w="1415" h="799">
                    <a:moveTo>
                      <a:pt x="0" y="570"/>
                    </a:moveTo>
                    <a:lnTo>
                      <a:pt x="15" y="383"/>
                    </a:lnTo>
                    <a:lnTo>
                      <a:pt x="134" y="261"/>
                    </a:lnTo>
                    <a:lnTo>
                      <a:pt x="364" y="117"/>
                    </a:lnTo>
                    <a:lnTo>
                      <a:pt x="655" y="32"/>
                    </a:lnTo>
                    <a:lnTo>
                      <a:pt x="902" y="0"/>
                    </a:lnTo>
                    <a:lnTo>
                      <a:pt x="1083" y="68"/>
                    </a:lnTo>
                    <a:lnTo>
                      <a:pt x="1239" y="193"/>
                    </a:lnTo>
                    <a:lnTo>
                      <a:pt x="1325" y="304"/>
                    </a:lnTo>
                    <a:lnTo>
                      <a:pt x="1391" y="478"/>
                    </a:lnTo>
                    <a:lnTo>
                      <a:pt x="1415" y="625"/>
                    </a:lnTo>
                    <a:lnTo>
                      <a:pt x="1359" y="725"/>
                    </a:lnTo>
                    <a:lnTo>
                      <a:pt x="1296" y="774"/>
                    </a:lnTo>
                    <a:lnTo>
                      <a:pt x="1144" y="799"/>
                    </a:lnTo>
                    <a:lnTo>
                      <a:pt x="1005" y="774"/>
                    </a:lnTo>
                    <a:lnTo>
                      <a:pt x="914" y="701"/>
                    </a:lnTo>
                    <a:lnTo>
                      <a:pt x="819" y="619"/>
                    </a:lnTo>
                    <a:lnTo>
                      <a:pt x="734" y="570"/>
                    </a:lnTo>
                    <a:lnTo>
                      <a:pt x="599" y="570"/>
                    </a:lnTo>
                    <a:lnTo>
                      <a:pt x="454" y="595"/>
                    </a:lnTo>
                    <a:lnTo>
                      <a:pt x="279" y="638"/>
                    </a:lnTo>
                    <a:lnTo>
                      <a:pt x="145" y="669"/>
                    </a:lnTo>
                    <a:lnTo>
                      <a:pt x="22" y="669"/>
                    </a:lnTo>
                    <a:lnTo>
                      <a:pt x="0" y="57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32" name="Freeform 16"/>
              <p:cNvSpPr>
                <a:spLocks/>
              </p:cNvSpPr>
              <p:nvPr/>
            </p:nvSpPr>
            <p:spPr bwMode="auto">
              <a:xfrm>
                <a:off x="2249" y="3055"/>
                <a:ext cx="630" cy="517"/>
              </a:xfrm>
              <a:custGeom>
                <a:avLst/>
                <a:gdLst/>
                <a:ahLst/>
                <a:cxnLst>
                  <a:cxn ang="0">
                    <a:pos x="90" y="0"/>
                  </a:cxn>
                  <a:cxn ang="0">
                    <a:pos x="203" y="60"/>
                  </a:cxn>
                  <a:cxn ang="0">
                    <a:pos x="225" y="149"/>
                  </a:cxn>
                  <a:cxn ang="0">
                    <a:pos x="293" y="285"/>
                  </a:cxn>
                  <a:cxn ang="0">
                    <a:pos x="293" y="385"/>
                  </a:cxn>
                  <a:cxn ang="0">
                    <a:pos x="237" y="583"/>
                  </a:cxn>
                  <a:cxn ang="0">
                    <a:pos x="169" y="721"/>
                  </a:cxn>
                  <a:cxn ang="0">
                    <a:pos x="113" y="808"/>
                  </a:cxn>
                  <a:cxn ang="0">
                    <a:pos x="90" y="920"/>
                  </a:cxn>
                  <a:cxn ang="0">
                    <a:pos x="125" y="971"/>
                  </a:cxn>
                  <a:cxn ang="0">
                    <a:pos x="293" y="933"/>
                  </a:cxn>
                  <a:cxn ang="0">
                    <a:pos x="428" y="857"/>
                  </a:cxn>
                  <a:cxn ang="0">
                    <a:pos x="596" y="708"/>
                  </a:cxn>
                  <a:cxn ang="0">
                    <a:pos x="731" y="534"/>
                  </a:cxn>
                  <a:cxn ang="0">
                    <a:pos x="799" y="385"/>
                  </a:cxn>
                  <a:cxn ang="0">
                    <a:pos x="833" y="298"/>
                  </a:cxn>
                  <a:cxn ang="0">
                    <a:pos x="889" y="298"/>
                  </a:cxn>
                  <a:cxn ang="0">
                    <a:pos x="923" y="310"/>
                  </a:cxn>
                  <a:cxn ang="0">
                    <a:pos x="967" y="447"/>
                  </a:cxn>
                  <a:cxn ang="0">
                    <a:pos x="1013" y="572"/>
                  </a:cxn>
                  <a:cxn ang="0">
                    <a:pos x="1136" y="659"/>
                  </a:cxn>
                  <a:cxn ang="0">
                    <a:pos x="1260" y="708"/>
                  </a:cxn>
                  <a:cxn ang="0">
                    <a:pos x="1226" y="746"/>
                  </a:cxn>
                  <a:cxn ang="0">
                    <a:pos x="1160" y="784"/>
                  </a:cxn>
                  <a:cxn ang="0">
                    <a:pos x="1046" y="746"/>
                  </a:cxn>
                  <a:cxn ang="0">
                    <a:pos x="979" y="646"/>
                  </a:cxn>
                  <a:cxn ang="0">
                    <a:pos x="933" y="559"/>
                  </a:cxn>
                  <a:cxn ang="0">
                    <a:pos x="901" y="472"/>
                  </a:cxn>
                  <a:cxn ang="0">
                    <a:pos x="867" y="447"/>
                  </a:cxn>
                  <a:cxn ang="0">
                    <a:pos x="833" y="485"/>
                  </a:cxn>
                  <a:cxn ang="0">
                    <a:pos x="765" y="621"/>
                  </a:cxn>
                  <a:cxn ang="0">
                    <a:pos x="618" y="808"/>
                  </a:cxn>
                  <a:cxn ang="0">
                    <a:pos x="484" y="895"/>
                  </a:cxn>
                  <a:cxn ang="0">
                    <a:pos x="337" y="982"/>
                  </a:cxn>
                  <a:cxn ang="0">
                    <a:pos x="135" y="1033"/>
                  </a:cxn>
                  <a:cxn ang="0">
                    <a:pos x="34" y="1020"/>
                  </a:cxn>
                  <a:cxn ang="0">
                    <a:pos x="0" y="971"/>
                  </a:cxn>
                  <a:cxn ang="0">
                    <a:pos x="0" y="920"/>
                  </a:cxn>
                  <a:cxn ang="0">
                    <a:pos x="0" y="846"/>
                  </a:cxn>
                  <a:cxn ang="0">
                    <a:pos x="44" y="721"/>
                  </a:cxn>
                  <a:cxn ang="0">
                    <a:pos x="125" y="608"/>
                  </a:cxn>
                  <a:cxn ang="0">
                    <a:pos x="169" y="434"/>
                  </a:cxn>
                  <a:cxn ang="0">
                    <a:pos x="181" y="347"/>
                  </a:cxn>
                  <a:cxn ang="0">
                    <a:pos x="147" y="260"/>
                  </a:cxn>
                  <a:cxn ang="0">
                    <a:pos x="56" y="173"/>
                  </a:cxn>
                  <a:cxn ang="0">
                    <a:pos x="68" y="87"/>
                  </a:cxn>
                  <a:cxn ang="0">
                    <a:pos x="90" y="0"/>
                  </a:cxn>
                </a:cxnLst>
                <a:rect l="0" t="0" r="r" b="b"/>
                <a:pathLst>
                  <a:path w="1260" h="1033">
                    <a:moveTo>
                      <a:pt x="90" y="0"/>
                    </a:moveTo>
                    <a:lnTo>
                      <a:pt x="203" y="60"/>
                    </a:lnTo>
                    <a:lnTo>
                      <a:pt x="225" y="149"/>
                    </a:lnTo>
                    <a:lnTo>
                      <a:pt x="293" y="285"/>
                    </a:lnTo>
                    <a:lnTo>
                      <a:pt x="293" y="385"/>
                    </a:lnTo>
                    <a:lnTo>
                      <a:pt x="237" y="583"/>
                    </a:lnTo>
                    <a:lnTo>
                      <a:pt x="169" y="721"/>
                    </a:lnTo>
                    <a:lnTo>
                      <a:pt x="113" y="808"/>
                    </a:lnTo>
                    <a:lnTo>
                      <a:pt x="90" y="920"/>
                    </a:lnTo>
                    <a:lnTo>
                      <a:pt x="125" y="971"/>
                    </a:lnTo>
                    <a:lnTo>
                      <a:pt x="293" y="933"/>
                    </a:lnTo>
                    <a:lnTo>
                      <a:pt x="428" y="857"/>
                    </a:lnTo>
                    <a:lnTo>
                      <a:pt x="596" y="708"/>
                    </a:lnTo>
                    <a:lnTo>
                      <a:pt x="731" y="534"/>
                    </a:lnTo>
                    <a:lnTo>
                      <a:pt x="799" y="385"/>
                    </a:lnTo>
                    <a:lnTo>
                      <a:pt x="833" y="298"/>
                    </a:lnTo>
                    <a:lnTo>
                      <a:pt x="889" y="298"/>
                    </a:lnTo>
                    <a:lnTo>
                      <a:pt x="923" y="310"/>
                    </a:lnTo>
                    <a:lnTo>
                      <a:pt x="967" y="447"/>
                    </a:lnTo>
                    <a:lnTo>
                      <a:pt x="1013" y="572"/>
                    </a:lnTo>
                    <a:lnTo>
                      <a:pt x="1136" y="659"/>
                    </a:lnTo>
                    <a:lnTo>
                      <a:pt x="1260" y="708"/>
                    </a:lnTo>
                    <a:lnTo>
                      <a:pt x="1226" y="746"/>
                    </a:lnTo>
                    <a:lnTo>
                      <a:pt x="1160" y="784"/>
                    </a:lnTo>
                    <a:lnTo>
                      <a:pt x="1046" y="746"/>
                    </a:lnTo>
                    <a:lnTo>
                      <a:pt x="979" y="646"/>
                    </a:lnTo>
                    <a:lnTo>
                      <a:pt x="933" y="559"/>
                    </a:lnTo>
                    <a:lnTo>
                      <a:pt x="901" y="472"/>
                    </a:lnTo>
                    <a:lnTo>
                      <a:pt x="867" y="447"/>
                    </a:lnTo>
                    <a:lnTo>
                      <a:pt x="833" y="485"/>
                    </a:lnTo>
                    <a:lnTo>
                      <a:pt x="765" y="621"/>
                    </a:lnTo>
                    <a:lnTo>
                      <a:pt x="618" y="808"/>
                    </a:lnTo>
                    <a:lnTo>
                      <a:pt x="484" y="895"/>
                    </a:lnTo>
                    <a:lnTo>
                      <a:pt x="337" y="982"/>
                    </a:lnTo>
                    <a:lnTo>
                      <a:pt x="135" y="1033"/>
                    </a:lnTo>
                    <a:lnTo>
                      <a:pt x="34" y="1020"/>
                    </a:lnTo>
                    <a:lnTo>
                      <a:pt x="0" y="971"/>
                    </a:lnTo>
                    <a:lnTo>
                      <a:pt x="0" y="920"/>
                    </a:lnTo>
                    <a:lnTo>
                      <a:pt x="0" y="846"/>
                    </a:lnTo>
                    <a:lnTo>
                      <a:pt x="44" y="721"/>
                    </a:lnTo>
                    <a:lnTo>
                      <a:pt x="125" y="608"/>
                    </a:lnTo>
                    <a:lnTo>
                      <a:pt x="169" y="434"/>
                    </a:lnTo>
                    <a:lnTo>
                      <a:pt x="181" y="347"/>
                    </a:lnTo>
                    <a:lnTo>
                      <a:pt x="147" y="260"/>
                    </a:lnTo>
                    <a:lnTo>
                      <a:pt x="56" y="173"/>
                    </a:lnTo>
                    <a:lnTo>
                      <a:pt x="68" y="87"/>
                    </a:lnTo>
                    <a:lnTo>
                      <a:pt x="9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33" name="Freeform 17"/>
              <p:cNvSpPr>
                <a:spLocks/>
              </p:cNvSpPr>
              <p:nvPr/>
            </p:nvSpPr>
            <p:spPr bwMode="auto">
              <a:xfrm>
                <a:off x="2149" y="2997"/>
                <a:ext cx="630" cy="519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203" y="62"/>
                  </a:cxn>
                  <a:cxn ang="0">
                    <a:pos x="225" y="151"/>
                  </a:cxn>
                  <a:cxn ang="0">
                    <a:pos x="293" y="287"/>
                  </a:cxn>
                  <a:cxn ang="0">
                    <a:pos x="293" y="387"/>
                  </a:cxn>
                  <a:cxn ang="0">
                    <a:pos x="237" y="587"/>
                  </a:cxn>
                  <a:cxn ang="0">
                    <a:pos x="169" y="725"/>
                  </a:cxn>
                  <a:cxn ang="0">
                    <a:pos x="113" y="814"/>
                  </a:cxn>
                  <a:cxn ang="0">
                    <a:pos x="91" y="925"/>
                  </a:cxn>
                  <a:cxn ang="0">
                    <a:pos x="125" y="976"/>
                  </a:cxn>
                  <a:cxn ang="0">
                    <a:pos x="293" y="939"/>
                  </a:cxn>
                  <a:cxn ang="0">
                    <a:pos x="428" y="863"/>
                  </a:cxn>
                  <a:cxn ang="0">
                    <a:pos x="596" y="714"/>
                  </a:cxn>
                  <a:cxn ang="0">
                    <a:pos x="731" y="538"/>
                  </a:cxn>
                  <a:cxn ang="0">
                    <a:pos x="799" y="387"/>
                  </a:cxn>
                  <a:cxn ang="0">
                    <a:pos x="833" y="300"/>
                  </a:cxn>
                  <a:cxn ang="0">
                    <a:pos x="889" y="300"/>
                  </a:cxn>
                  <a:cxn ang="0">
                    <a:pos x="923" y="313"/>
                  </a:cxn>
                  <a:cxn ang="0">
                    <a:pos x="967" y="451"/>
                  </a:cxn>
                  <a:cxn ang="0">
                    <a:pos x="1013" y="576"/>
                  </a:cxn>
                  <a:cxn ang="0">
                    <a:pos x="1136" y="663"/>
                  </a:cxn>
                  <a:cxn ang="0">
                    <a:pos x="1260" y="714"/>
                  </a:cxn>
                  <a:cxn ang="0">
                    <a:pos x="1226" y="751"/>
                  </a:cxn>
                  <a:cxn ang="0">
                    <a:pos x="1160" y="787"/>
                  </a:cxn>
                  <a:cxn ang="0">
                    <a:pos x="1046" y="751"/>
                  </a:cxn>
                  <a:cxn ang="0">
                    <a:pos x="979" y="651"/>
                  </a:cxn>
                  <a:cxn ang="0">
                    <a:pos x="933" y="563"/>
                  </a:cxn>
                  <a:cxn ang="0">
                    <a:pos x="901" y="476"/>
                  </a:cxn>
                  <a:cxn ang="0">
                    <a:pos x="867" y="451"/>
                  </a:cxn>
                  <a:cxn ang="0">
                    <a:pos x="833" y="487"/>
                  </a:cxn>
                  <a:cxn ang="0">
                    <a:pos x="765" y="625"/>
                  </a:cxn>
                  <a:cxn ang="0">
                    <a:pos x="618" y="814"/>
                  </a:cxn>
                  <a:cxn ang="0">
                    <a:pos x="484" y="901"/>
                  </a:cxn>
                  <a:cxn ang="0">
                    <a:pos x="337" y="988"/>
                  </a:cxn>
                  <a:cxn ang="0">
                    <a:pos x="135" y="1039"/>
                  </a:cxn>
                  <a:cxn ang="0">
                    <a:pos x="34" y="1025"/>
                  </a:cxn>
                  <a:cxn ang="0">
                    <a:pos x="0" y="976"/>
                  </a:cxn>
                  <a:cxn ang="0">
                    <a:pos x="0" y="925"/>
                  </a:cxn>
                  <a:cxn ang="0">
                    <a:pos x="0" y="852"/>
                  </a:cxn>
                  <a:cxn ang="0">
                    <a:pos x="45" y="725"/>
                  </a:cxn>
                  <a:cxn ang="0">
                    <a:pos x="125" y="614"/>
                  </a:cxn>
                  <a:cxn ang="0">
                    <a:pos x="169" y="438"/>
                  </a:cxn>
                  <a:cxn ang="0">
                    <a:pos x="181" y="351"/>
                  </a:cxn>
                  <a:cxn ang="0">
                    <a:pos x="147" y="262"/>
                  </a:cxn>
                  <a:cxn ang="0">
                    <a:pos x="56" y="175"/>
                  </a:cxn>
                  <a:cxn ang="0">
                    <a:pos x="68" y="86"/>
                  </a:cxn>
                  <a:cxn ang="0">
                    <a:pos x="91" y="0"/>
                  </a:cxn>
                </a:cxnLst>
                <a:rect l="0" t="0" r="r" b="b"/>
                <a:pathLst>
                  <a:path w="1260" h="1039">
                    <a:moveTo>
                      <a:pt x="91" y="0"/>
                    </a:moveTo>
                    <a:lnTo>
                      <a:pt x="203" y="62"/>
                    </a:lnTo>
                    <a:lnTo>
                      <a:pt x="225" y="151"/>
                    </a:lnTo>
                    <a:lnTo>
                      <a:pt x="293" y="287"/>
                    </a:lnTo>
                    <a:lnTo>
                      <a:pt x="293" y="387"/>
                    </a:lnTo>
                    <a:lnTo>
                      <a:pt x="237" y="587"/>
                    </a:lnTo>
                    <a:lnTo>
                      <a:pt x="169" y="725"/>
                    </a:lnTo>
                    <a:lnTo>
                      <a:pt x="113" y="814"/>
                    </a:lnTo>
                    <a:lnTo>
                      <a:pt x="91" y="925"/>
                    </a:lnTo>
                    <a:lnTo>
                      <a:pt x="125" y="976"/>
                    </a:lnTo>
                    <a:lnTo>
                      <a:pt x="293" y="939"/>
                    </a:lnTo>
                    <a:lnTo>
                      <a:pt x="428" y="863"/>
                    </a:lnTo>
                    <a:lnTo>
                      <a:pt x="596" y="714"/>
                    </a:lnTo>
                    <a:lnTo>
                      <a:pt x="731" y="538"/>
                    </a:lnTo>
                    <a:lnTo>
                      <a:pt x="799" y="387"/>
                    </a:lnTo>
                    <a:lnTo>
                      <a:pt x="833" y="300"/>
                    </a:lnTo>
                    <a:lnTo>
                      <a:pt x="889" y="300"/>
                    </a:lnTo>
                    <a:lnTo>
                      <a:pt x="923" y="313"/>
                    </a:lnTo>
                    <a:lnTo>
                      <a:pt x="967" y="451"/>
                    </a:lnTo>
                    <a:lnTo>
                      <a:pt x="1013" y="576"/>
                    </a:lnTo>
                    <a:lnTo>
                      <a:pt x="1136" y="663"/>
                    </a:lnTo>
                    <a:lnTo>
                      <a:pt x="1260" y="714"/>
                    </a:lnTo>
                    <a:lnTo>
                      <a:pt x="1226" y="751"/>
                    </a:lnTo>
                    <a:lnTo>
                      <a:pt x="1160" y="787"/>
                    </a:lnTo>
                    <a:lnTo>
                      <a:pt x="1046" y="751"/>
                    </a:lnTo>
                    <a:lnTo>
                      <a:pt x="979" y="651"/>
                    </a:lnTo>
                    <a:lnTo>
                      <a:pt x="933" y="563"/>
                    </a:lnTo>
                    <a:lnTo>
                      <a:pt x="901" y="476"/>
                    </a:lnTo>
                    <a:lnTo>
                      <a:pt x="867" y="451"/>
                    </a:lnTo>
                    <a:lnTo>
                      <a:pt x="833" y="487"/>
                    </a:lnTo>
                    <a:lnTo>
                      <a:pt x="765" y="625"/>
                    </a:lnTo>
                    <a:lnTo>
                      <a:pt x="618" y="814"/>
                    </a:lnTo>
                    <a:lnTo>
                      <a:pt x="484" y="901"/>
                    </a:lnTo>
                    <a:lnTo>
                      <a:pt x="337" y="988"/>
                    </a:lnTo>
                    <a:lnTo>
                      <a:pt x="135" y="1039"/>
                    </a:lnTo>
                    <a:lnTo>
                      <a:pt x="34" y="1025"/>
                    </a:lnTo>
                    <a:lnTo>
                      <a:pt x="0" y="976"/>
                    </a:lnTo>
                    <a:lnTo>
                      <a:pt x="0" y="925"/>
                    </a:lnTo>
                    <a:lnTo>
                      <a:pt x="0" y="852"/>
                    </a:lnTo>
                    <a:lnTo>
                      <a:pt x="45" y="725"/>
                    </a:lnTo>
                    <a:lnTo>
                      <a:pt x="125" y="614"/>
                    </a:lnTo>
                    <a:lnTo>
                      <a:pt x="169" y="438"/>
                    </a:lnTo>
                    <a:lnTo>
                      <a:pt x="181" y="351"/>
                    </a:lnTo>
                    <a:lnTo>
                      <a:pt x="147" y="262"/>
                    </a:lnTo>
                    <a:lnTo>
                      <a:pt x="56" y="175"/>
                    </a:lnTo>
                    <a:lnTo>
                      <a:pt x="68" y="86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34" name="Freeform 18"/>
              <p:cNvSpPr>
                <a:spLocks/>
              </p:cNvSpPr>
              <p:nvPr/>
            </p:nvSpPr>
            <p:spPr bwMode="auto">
              <a:xfrm>
                <a:off x="1257" y="3128"/>
                <a:ext cx="612" cy="461"/>
              </a:xfrm>
              <a:custGeom>
                <a:avLst/>
                <a:gdLst/>
                <a:ahLst/>
                <a:cxnLst>
                  <a:cxn ang="0">
                    <a:pos x="1056" y="62"/>
                  </a:cxn>
                  <a:cxn ang="0">
                    <a:pos x="988" y="0"/>
                  </a:cxn>
                  <a:cxn ang="0">
                    <a:pos x="920" y="0"/>
                  </a:cxn>
                  <a:cxn ang="0">
                    <a:pos x="888" y="62"/>
                  </a:cxn>
                  <a:cxn ang="0">
                    <a:pos x="898" y="138"/>
                  </a:cxn>
                  <a:cxn ang="0">
                    <a:pos x="1022" y="374"/>
                  </a:cxn>
                  <a:cxn ang="0">
                    <a:pos x="1135" y="624"/>
                  </a:cxn>
                  <a:cxn ang="0">
                    <a:pos x="1145" y="760"/>
                  </a:cxn>
                  <a:cxn ang="0">
                    <a:pos x="1112" y="835"/>
                  </a:cxn>
                  <a:cxn ang="0">
                    <a:pos x="1022" y="835"/>
                  </a:cxn>
                  <a:cxn ang="0">
                    <a:pos x="763" y="847"/>
                  </a:cxn>
                  <a:cxn ang="0">
                    <a:pos x="528" y="822"/>
                  </a:cxn>
                  <a:cxn ang="0">
                    <a:pos x="404" y="760"/>
                  </a:cxn>
                  <a:cxn ang="0">
                    <a:pos x="304" y="711"/>
                  </a:cxn>
                  <a:cxn ang="0">
                    <a:pos x="247" y="711"/>
                  </a:cxn>
                  <a:cxn ang="0">
                    <a:pos x="179" y="784"/>
                  </a:cxn>
                  <a:cxn ang="0">
                    <a:pos x="23" y="811"/>
                  </a:cxn>
                  <a:cxn ang="0">
                    <a:pos x="0" y="860"/>
                  </a:cxn>
                  <a:cxn ang="0">
                    <a:pos x="101" y="873"/>
                  </a:cxn>
                  <a:cxn ang="0">
                    <a:pos x="247" y="860"/>
                  </a:cxn>
                  <a:cxn ang="0">
                    <a:pos x="292" y="835"/>
                  </a:cxn>
                  <a:cxn ang="0">
                    <a:pos x="416" y="884"/>
                  </a:cxn>
                  <a:cxn ang="0">
                    <a:pos x="516" y="884"/>
                  </a:cxn>
                  <a:cxn ang="0">
                    <a:pos x="663" y="909"/>
                  </a:cxn>
                  <a:cxn ang="0">
                    <a:pos x="876" y="922"/>
                  </a:cxn>
                  <a:cxn ang="0">
                    <a:pos x="1066" y="909"/>
                  </a:cxn>
                  <a:cxn ang="0">
                    <a:pos x="1179" y="873"/>
                  </a:cxn>
                  <a:cxn ang="0">
                    <a:pos x="1225" y="811"/>
                  </a:cxn>
                  <a:cxn ang="0">
                    <a:pos x="1225" y="722"/>
                  </a:cxn>
                  <a:cxn ang="0">
                    <a:pos x="1225" y="561"/>
                  </a:cxn>
                  <a:cxn ang="0">
                    <a:pos x="1169" y="399"/>
                  </a:cxn>
                  <a:cxn ang="0">
                    <a:pos x="1112" y="225"/>
                  </a:cxn>
                  <a:cxn ang="0">
                    <a:pos x="1056" y="62"/>
                  </a:cxn>
                </a:cxnLst>
                <a:rect l="0" t="0" r="r" b="b"/>
                <a:pathLst>
                  <a:path w="1225" h="922">
                    <a:moveTo>
                      <a:pt x="1056" y="62"/>
                    </a:moveTo>
                    <a:lnTo>
                      <a:pt x="988" y="0"/>
                    </a:lnTo>
                    <a:lnTo>
                      <a:pt x="920" y="0"/>
                    </a:lnTo>
                    <a:lnTo>
                      <a:pt x="888" y="62"/>
                    </a:lnTo>
                    <a:lnTo>
                      <a:pt x="898" y="138"/>
                    </a:lnTo>
                    <a:lnTo>
                      <a:pt x="1022" y="374"/>
                    </a:lnTo>
                    <a:lnTo>
                      <a:pt x="1135" y="624"/>
                    </a:lnTo>
                    <a:lnTo>
                      <a:pt x="1145" y="760"/>
                    </a:lnTo>
                    <a:lnTo>
                      <a:pt x="1112" y="835"/>
                    </a:lnTo>
                    <a:lnTo>
                      <a:pt x="1022" y="835"/>
                    </a:lnTo>
                    <a:lnTo>
                      <a:pt x="763" y="847"/>
                    </a:lnTo>
                    <a:lnTo>
                      <a:pt x="528" y="822"/>
                    </a:lnTo>
                    <a:lnTo>
                      <a:pt x="404" y="760"/>
                    </a:lnTo>
                    <a:lnTo>
                      <a:pt x="304" y="711"/>
                    </a:lnTo>
                    <a:lnTo>
                      <a:pt x="247" y="711"/>
                    </a:lnTo>
                    <a:lnTo>
                      <a:pt x="179" y="784"/>
                    </a:lnTo>
                    <a:lnTo>
                      <a:pt x="23" y="811"/>
                    </a:lnTo>
                    <a:lnTo>
                      <a:pt x="0" y="860"/>
                    </a:lnTo>
                    <a:lnTo>
                      <a:pt x="101" y="873"/>
                    </a:lnTo>
                    <a:lnTo>
                      <a:pt x="247" y="860"/>
                    </a:lnTo>
                    <a:lnTo>
                      <a:pt x="292" y="835"/>
                    </a:lnTo>
                    <a:lnTo>
                      <a:pt x="416" y="884"/>
                    </a:lnTo>
                    <a:lnTo>
                      <a:pt x="516" y="884"/>
                    </a:lnTo>
                    <a:lnTo>
                      <a:pt x="663" y="909"/>
                    </a:lnTo>
                    <a:lnTo>
                      <a:pt x="876" y="922"/>
                    </a:lnTo>
                    <a:lnTo>
                      <a:pt x="1066" y="909"/>
                    </a:lnTo>
                    <a:lnTo>
                      <a:pt x="1179" y="873"/>
                    </a:lnTo>
                    <a:lnTo>
                      <a:pt x="1225" y="811"/>
                    </a:lnTo>
                    <a:lnTo>
                      <a:pt x="1225" y="722"/>
                    </a:lnTo>
                    <a:lnTo>
                      <a:pt x="1225" y="561"/>
                    </a:lnTo>
                    <a:lnTo>
                      <a:pt x="1169" y="399"/>
                    </a:lnTo>
                    <a:lnTo>
                      <a:pt x="1112" y="225"/>
                    </a:lnTo>
                    <a:lnTo>
                      <a:pt x="1056" y="6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35" name="Freeform 19"/>
              <p:cNvSpPr>
                <a:spLocks/>
              </p:cNvSpPr>
              <p:nvPr/>
            </p:nvSpPr>
            <p:spPr bwMode="auto">
              <a:xfrm>
                <a:off x="1262" y="3072"/>
                <a:ext cx="539" cy="430"/>
              </a:xfrm>
              <a:custGeom>
                <a:avLst/>
                <a:gdLst/>
                <a:ahLst/>
                <a:cxnLst>
                  <a:cxn ang="0">
                    <a:pos x="931" y="0"/>
                  </a:cxn>
                  <a:cxn ang="0">
                    <a:pos x="875" y="60"/>
                  </a:cxn>
                  <a:cxn ang="0">
                    <a:pos x="863" y="160"/>
                  </a:cxn>
                  <a:cxn ang="0">
                    <a:pos x="875" y="298"/>
                  </a:cxn>
                  <a:cxn ang="0">
                    <a:pos x="909" y="459"/>
                  </a:cxn>
                  <a:cxn ang="0">
                    <a:pos x="931" y="646"/>
                  </a:cxn>
                  <a:cxn ang="0">
                    <a:pos x="953" y="735"/>
                  </a:cxn>
                  <a:cxn ang="0">
                    <a:pos x="941" y="771"/>
                  </a:cxn>
                  <a:cxn ang="0">
                    <a:pos x="829" y="784"/>
                  </a:cxn>
                  <a:cxn ang="0">
                    <a:pos x="616" y="797"/>
                  </a:cxn>
                  <a:cxn ang="0">
                    <a:pos x="437" y="759"/>
                  </a:cxn>
                  <a:cxn ang="0">
                    <a:pos x="303" y="684"/>
                  </a:cxn>
                  <a:cxn ang="0">
                    <a:pos x="235" y="672"/>
                  </a:cxn>
                  <a:cxn ang="0">
                    <a:pos x="144" y="735"/>
                  </a:cxn>
                  <a:cxn ang="0">
                    <a:pos x="66" y="746"/>
                  </a:cxn>
                  <a:cxn ang="0">
                    <a:pos x="0" y="771"/>
                  </a:cxn>
                  <a:cxn ang="0">
                    <a:pos x="10" y="808"/>
                  </a:cxn>
                  <a:cxn ang="0">
                    <a:pos x="100" y="808"/>
                  </a:cxn>
                  <a:cxn ang="0">
                    <a:pos x="190" y="808"/>
                  </a:cxn>
                  <a:cxn ang="0">
                    <a:pos x="257" y="771"/>
                  </a:cxn>
                  <a:cxn ang="0">
                    <a:pos x="325" y="784"/>
                  </a:cxn>
                  <a:cxn ang="0">
                    <a:pos x="403" y="833"/>
                  </a:cxn>
                  <a:cxn ang="0">
                    <a:pos x="526" y="833"/>
                  </a:cxn>
                  <a:cxn ang="0">
                    <a:pos x="728" y="859"/>
                  </a:cxn>
                  <a:cxn ang="0">
                    <a:pos x="919" y="846"/>
                  </a:cxn>
                  <a:cxn ang="0">
                    <a:pos x="1043" y="808"/>
                  </a:cxn>
                  <a:cxn ang="0">
                    <a:pos x="1078" y="746"/>
                  </a:cxn>
                  <a:cxn ang="0">
                    <a:pos x="1009" y="646"/>
                  </a:cxn>
                  <a:cxn ang="0">
                    <a:pos x="987" y="510"/>
                  </a:cxn>
                  <a:cxn ang="0">
                    <a:pos x="987" y="372"/>
                  </a:cxn>
                  <a:cxn ang="0">
                    <a:pos x="998" y="247"/>
                  </a:cxn>
                  <a:cxn ang="0">
                    <a:pos x="1021" y="111"/>
                  </a:cxn>
                  <a:cxn ang="0">
                    <a:pos x="931" y="0"/>
                  </a:cxn>
                </a:cxnLst>
                <a:rect l="0" t="0" r="r" b="b"/>
                <a:pathLst>
                  <a:path w="1078" h="859">
                    <a:moveTo>
                      <a:pt x="931" y="0"/>
                    </a:moveTo>
                    <a:lnTo>
                      <a:pt x="875" y="60"/>
                    </a:lnTo>
                    <a:lnTo>
                      <a:pt x="863" y="160"/>
                    </a:lnTo>
                    <a:lnTo>
                      <a:pt x="875" y="298"/>
                    </a:lnTo>
                    <a:lnTo>
                      <a:pt x="909" y="459"/>
                    </a:lnTo>
                    <a:lnTo>
                      <a:pt x="931" y="646"/>
                    </a:lnTo>
                    <a:lnTo>
                      <a:pt x="953" y="735"/>
                    </a:lnTo>
                    <a:lnTo>
                      <a:pt x="941" y="771"/>
                    </a:lnTo>
                    <a:lnTo>
                      <a:pt x="829" y="784"/>
                    </a:lnTo>
                    <a:lnTo>
                      <a:pt x="616" y="797"/>
                    </a:lnTo>
                    <a:lnTo>
                      <a:pt x="437" y="759"/>
                    </a:lnTo>
                    <a:lnTo>
                      <a:pt x="303" y="684"/>
                    </a:lnTo>
                    <a:lnTo>
                      <a:pt x="235" y="672"/>
                    </a:lnTo>
                    <a:lnTo>
                      <a:pt x="144" y="735"/>
                    </a:lnTo>
                    <a:lnTo>
                      <a:pt x="66" y="746"/>
                    </a:lnTo>
                    <a:lnTo>
                      <a:pt x="0" y="771"/>
                    </a:lnTo>
                    <a:lnTo>
                      <a:pt x="10" y="808"/>
                    </a:lnTo>
                    <a:lnTo>
                      <a:pt x="100" y="808"/>
                    </a:lnTo>
                    <a:lnTo>
                      <a:pt x="190" y="808"/>
                    </a:lnTo>
                    <a:lnTo>
                      <a:pt x="257" y="771"/>
                    </a:lnTo>
                    <a:lnTo>
                      <a:pt x="325" y="784"/>
                    </a:lnTo>
                    <a:lnTo>
                      <a:pt x="403" y="833"/>
                    </a:lnTo>
                    <a:lnTo>
                      <a:pt x="526" y="833"/>
                    </a:lnTo>
                    <a:lnTo>
                      <a:pt x="728" y="859"/>
                    </a:lnTo>
                    <a:lnTo>
                      <a:pt x="919" y="846"/>
                    </a:lnTo>
                    <a:lnTo>
                      <a:pt x="1043" y="808"/>
                    </a:lnTo>
                    <a:lnTo>
                      <a:pt x="1078" y="746"/>
                    </a:lnTo>
                    <a:lnTo>
                      <a:pt x="1009" y="646"/>
                    </a:lnTo>
                    <a:lnTo>
                      <a:pt x="987" y="510"/>
                    </a:lnTo>
                    <a:lnTo>
                      <a:pt x="987" y="372"/>
                    </a:lnTo>
                    <a:lnTo>
                      <a:pt x="998" y="247"/>
                    </a:lnTo>
                    <a:lnTo>
                      <a:pt x="1021" y="111"/>
                    </a:lnTo>
                    <a:lnTo>
                      <a:pt x="93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36" name="Freeform 20"/>
              <p:cNvSpPr>
                <a:spLocks/>
              </p:cNvSpPr>
              <p:nvPr/>
            </p:nvSpPr>
            <p:spPr bwMode="auto">
              <a:xfrm>
                <a:off x="1264" y="3013"/>
                <a:ext cx="400" cy="408"/>
              </a:xfrm>
              <a:custGeom>
                <a:avLst/>
                <a:gdLst/>
                <a:ahLst/>
                <a:cxnLst>
                  <a:cxn ang="0">
                    <a:pos x="783" y="323"/>
                  </a:cxn>
                  <a:cxn ang="0">
                    <a:pos x="800" y="223"/>
                  </a:cxn>
                  <a:cxn ang="0">
                    <a:pos x="761" y="111"/>
                  </a:cxn>
                  <a:cxn ang="0">
                    <a:pos x="649" y="30"/>
                  </a:cxn>
                  <a:cxn ang="0">
                    <a:pos x="436" y="0"/>
                  </a:cxn>
                  <a:cxn ang="0">
                    <a:pos x="201" y="54"/>
                  </a:cxn>
                  <a:cxn ang="0">
                    <a:pos x="22" y="168"/>
                  </a:cxn>
                  <a:cxn ang="0">
                    <a:pos x="0" y="285"/>
                  </a:cxn>
                  <a:cxn ang="0">
                    <a:pos x="0" y="434"/>
                  </a:cxn>
                  <a:cxn ang="0">
                    <a:pos x="95" y="523"/>
                  </a:cxn>
                  <a:cxn ang="0">
                    <a:pos x="189" y="559"/>
                  </a:cxn>
                  <a:cxn ang="0">
                    <a:pos x="324" y="559"/>
                  </a:cxn>
                  <a:cxn ang="0">
                    <a:pos x="453" y="553"/>
                  </a:cxn>
                  <a:cxn ang="0">
                    <a:pos x="542" y="721"/>
                  </a:cxn>
                  <a:cxn ang="0">
                    <a:pos x="598" y="803"/>
                  </a:cxn>
                  <a:cxn ang="0">
                    <a:pos x="644" y="816"/>
                  </a:cxn>
                  <a:cxn ang="0">
                    <a:pos x="644" y="778"/>
                  </a:cxn>
                  <a:cxn ang="0">
                    <a:pos x="526" y="542"/>
                  </a:cxn>
                  <a:cxn ang="0">
                    <a:pos x="637" y="485"/>
                  </a:cxn>
                  <a:cxn ang="0">
                    <a:pos x="744" y="379"/>
                  </a:cxn>
                  <a:cxn ang="0">
                    <a:pos x="783" y="323"/>
                  </a:cxn>
                </a:cxnLst>
                <a:rect l="0" t="0" r="r" b="b"/>
                <a:pathLst>
                  <a:path w="800" h="816">
                    <a:moveTo>
                      <a:pt x="783" y="323"/>
                    </a:moveTo>
                    <a:lnTo>
                      <a:pt x="800" y="223"/>
                    </a:lnTo>
                    <a:lnTo>
                      <a:pt x="761" y="111"/>
                    </a:lnTo>
                    <a:lnTo>
                      <a:pt x="649" y="30"/>
                    </a:lnTo>
                    <a:lnTo>
                      <a:pt x="436" y="0"/>
                    </a:lnTo>
                    <a:lnTo>
                      <a:pt x="201" y="54"/>
                    </a:lnTo>
                    <a:lnTo>
                      <a:pt x="22" y="168"/>
                    </a:lnTo>
                    <a:lnTo>
                      <a:pt x="0" y="285"/>
                    </a:lnTo>
                    <a:lnTo>
                      <a:pt x="0" y="434"/>
                    </a:lnTo>
                    <a:lnTo>
                      <a:pt x="95" y="523"/>
                    </a:lnTo>
                    <a:lnTo>
                      <a:pt x="189" y="559"/>
                    </a:lnTo>
                    <a:lnTo>
                      <a:pt x="324" y="559"/>
                    </a:lnTo>
                    <a:lnTo>
                      <a:pt x="453" y="553"/>
                    </a:lnTo>
                    <a:lnTo>
                      <a:pt x="542" y="721"/>
                    </a:lnTo>
                    <a:lnTo>
                      <a:pt x="598" y="803"/>
                    </a:lnTo>
                    <a:lnTo>
                      <a:pt x="644" y="816"/>
                    </a:lnTo>
                    <a:lnTo>
                      <a:pt x="644" y="778"/>
                    </a:lnTo>
                    <a:lnTo>
                      <a:pt x="526" y="542"/>
                    </a:lnTo>
                    <a:lnTo>
                      <a:pt x="637" y="485"/>
                    </a:lnTo>
                    <a:lnTo>
                      <a:pt x="744" y="379"/>
                    </a:lnTo>
                    <a:lnTo>
                      <a:pt x="783" y="32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5029200" y="2057400"/>
          <a:ext cx="3810000" cy="3471863"/>
        </p:xfrm>
        <a:graphic>
          <a:graphicData uri="http://schemas.openxmlformats.org/presentationml/2006/ole">
            <p:oleObj spid="_x0000_s8194" name="Imagen" r:id="rId3" imgW="4312800" imgH="3928680" progId="MS_ClipArt_Gallery.2">
              <p:embed/>
            </p:oleObj>
          </a:graphicData>
        </a:graphic>
      </p:graphicFrame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4294188" y="5851525"/>
            <a:ext cx="48498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s-ES_tradnl"/>
              <a:t>Solamente puedo quererte como eres 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es-ES_tradnl"/>
              <a:t>y ser tu amigo. </a:t>
            </a:r>
            <a:br>
              <a:rPr lang="es-ES_tradnl"/>
            </a:br>
            <a:endParaRPr lang="es-ES_trad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57200" y="457200"/>
            <a:ext cx="8458200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/>
              <a:t>En estos días ore por ti... </a:t>
            </a:r>
          </a:p>
          <a:p>
            <a:r>
              <a:rPr lang="es-ES_tradnl"/>
              <a:t>En estos días me puse a recordar a mis amistades mas preciosas. </a:t>
            </a:r>
            <a:br>
              <a:rPr lang="es-ES_tradnl"/>
            </a:br>
            <a:r>
              <a:rPr lang="es-ES_tradnl"/>
              <a:t>Soy una persona feliz: tengo mas amigos de lo que imaginaba. </a:t>
            </a:r>
            <a:br>
              <a:rPr lang="es-ES_tradnl"/>
            </a:br>
            <a:endParaRPr lang="es-ES_tradnl"/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2362200" y="1828800"/>
            <a:ext cx="4724400" cy="3895725"/>
            <a:chOff x="1727" y="1738"/>
            <a:chExt cx="2400" cy="1676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2326" y="2344"/>
              <a:ext cx="643" cy="953"/>
              <a:chOff x="2326" y="2344"/>
              <a:chExt cx="643" cy="953"/>
            </a:xfrm>
          </p:grpSpPr>
          <p:sp>
            <p:nvSpPr>
              <p:cNvPr id="10245" name="Freeform 5"/>
              <p:cNvSpPr>
                <a:spLocks/>
              </p:cNvSpPr>
              <p:nvPr/>
            </p:nvSpPr>
            <p:spPr bwMode="auto">
              <a:xfrm>
                <a:off x="2620" y="2537"/>
                <a:ext cx="194" cy="364"/>
              </a:xfrm>
              <a:custGeom>
                <a:avLst/>
                <a:gdLst/>
                <a:ahLst/>
                <a:cxnLst>
                  <a:cxn ang="0">
                    <a:pos x="33" y="10"/>
                  </a:cxn>
                  <a:cxn ang="0">
                    <a:pos x="50" y="3"/>
                  </a:cxn>
                  <a:cxn ang="0">
                    <a:pos x="72" y="0"/>
                  </a:cxn>
                  <a:cxn ang="0">
                    <a:pos x="96" y="1"/>
                  </a:cxn>
                  <a:cxn ang="0">
                    <a:pos x="119" y="6"/>
                  </a:cxn>
                  <a:cxn ang="0">
                    <a:pos x="136" y="19"/>
                  </a:cxn>
                  <a:cxn ang="0">
                    <a:pos x="156" y="45"/>
                  </a:cxn>
                  <a:cxn ang="0">
                    <a:pos x="171" y="67"/>
                  </a:cxn>
                  <a:cxn ang="0">
                    <a:pos x="182" y="100"/>
                  </a:cxn>
                  <a:cxn ang="0">
                    <a:pos x="190" y="141"/>
                  </a:cxn>
                  <a:cxn ang="0">
                    <a:pos x="194" y="175"/>
                  </a:cxn>
                  <a:cxn ang="0">
                    <a:pos x="192" y="209"/>
                  </a:cxn>
                  <a:cxn ang="0">
                    <a:pos x="184" y="247"/>
                  </a:cxn>
                  <a:cxn ang="0">
                    <a:pos x="177" y="276"/>
                  </a:cxn>
                  <a:cxn ang="0">
                    <a:pos x="162" y="306"/>
                  </a:cxn>
                  <a:cxn ang="0">
                    <a:pos x="144" y="325"/>
                  </a:cxn>
                  <a:cxn ang="0">
                    <a:pos x="124" y="346"/>
                  </a:cxn>
                  <a:cxn ang="0">
                    <a:pos x="104" y="358"/>
                  </a:cxn>
                  <a:cxn ang="0">
                    <a:pos x="83" y="362"/>
                  </a:cxn>
                  <a:cxn ang="0">
                    <a:pos x="60" y="364"/>
                  </a:cxn>
                  <a:cxn ang="0">
                    <a:pos x="38" y="359"/>
                  </a:cxn>
                  <a:cxn ang="0">
                    <a:pos x="22" y="351"/>
                  </a:cxn>
                  <a:cxn ang="0">
                    <a:pos x="12" y="339"/>
                  </a:cxn>
                  <a:cxn ang="0">
                    <a:pos x="4" y="322"/>
                  </a:cxn>
                  <a:cxn ang="0">
                    <a:pos x="1" y="300"/>
                  </a:cxn>
                  <a:cxn ang="0">
                    <a:pos x="0" y="270"/>
                  </a:cxn>
                  <a:cxn ang="0">
                    <a:pos x="11" y="241"/>
                  </a:cxn>
                  <a:cxn ang="0">
                    <a:pos x="25" y="213"/>
                  </a:cxn>
                  <a:cxn ang="0">
                    <a:pos x="35" y="185"/>
                  </a:cxn>
                  <a:cxn ang="0">
                    <a:pos x="34" y="163"/>
                  </a:cxn>
                  <a:cxn ang="0">
                    <a:pos x="28" y="138"/>
                  </a:cxn>
                  <a:cxn ang="0">
                    <a:pos x="13" y="108"/>
                  </a:cxn>
                  <a:cxn ang="0">
                    <a:pos x="6" y="84"/>
                  </a:cxn>
                  <a:cxn ang="0">
                    <a:pos x="4" y="62"/>
                  </a:cxn>
                  <a:cxn ang="0">
                    <a:pos x="11" y="34"/>
                  </a:cxn>
                  <a:cxn ang="0">
                    <a:pos x="22" y="19"/>
                  </a:cxn>
                  <a:cxn ang="0">
                    <a:pos x="33" y="10"/>
                  </a:cxn>
                </a:cxnLst>
                <a:rect l="0" t="0" r="r" b="b"/>
                <a:pathLst>
                  <a:path w="194" h="364">
                    <a:moveTo>
                      <a:pt x="33" y="10"/>
                    </a:moveTo>
                    <a:lnTo>
                      <a:pt x="50" y="3"/>
                    </a:lnTo>
                    <a:lnTo>
                      <a:pt x="72" y="0"/>
                    </a:lnTo>
                    <a:lnTo>
                      <a:pt x="96" y="1"/>
                    </a:lnTo>
                    <a:lnTo>
                      <a:pt x="119" y="6"/>
                    </a:lnTo>
                    <a:lnTo>
                      <a:pt x="136" y="19"/>
                    </a:lnTo>
                    <a:lnTo>
                      <a:pt x="156" y="45"/>
                    </a:lnTo>
                    <a:lnTo>
                      <a:pt x="171" y="67"/>
                    </a:lnTo>
                    <a:lnTo>
                      <a:pt x="182" y="100"/>
                    </a:lnTo>
                    <a:lnTo>
                      <a:pt x="190" y="141"/>
                    </a:lnTo>
                    <a:lnTo>
                      <a:pt x="194" y="175"/>
                    </a:lnTo>
                    <a:lnTo>
                      <a:pt x="192" y="209"/>
                    </a:lnTo>
                    <a:lnTo>
                      <a:pt x="184" y="247"/>
                    </a:lnTo>
                    <a:lnTo>
                      <a:pt x="177" y="276"/>
                    </a:lnTo>
                    <a:lnTo>
                      <a:pt x="162" y="306"/>
                    </a:lnTo>
                    <a:lnTo>
                      <a:pt x="144" y="325"/>
                    </a:lnTo>
                    <a:lnTo>
                      <a:pt x="124" y="346"/>
                    </a:lnTo>
                    <a:lnTo>
                      <a:pt x="104" y="358"/>
                    </a:lnTo>
                    <a:lnTo>
                      <a:pt x="83" y="362"/>
                    </a:lnTo>
                    <a:lnTo>
                      <a:pt x="60" y="364"/>
                    </a:lnTo>
                    <a:lnTo>
                      <a:pt x="38" y="359"/>
                    </a:lnTo>
                    <a:lnTo>
                      <a:pt x="22" y="351"/>
                    </a:lnTo>
                    <a:lnTo>
                      <a:pt x="12" y="339"/>
                    </a:lnTo>
                    <a:lnTo>
                      <a:pt x="4" y="322"/>
                    </a:lnTo>
                    <a:lnTo>
                      <a:pt x="1" y="300"/>
                    </a:lnTo>
                    <a:lnTo>
                      <a:pt x="0" y="270"/>
                    </a:lnTo>
                    <a:lnTo>
                      <a:pt x="11" y="241"/>
                    </a:lnTo>
                    <a:lnTo>
                      <a:pt x="25" y="213"/>
                    </a:lnTo>
                    <a:lnTo>
                      <a:pt x="35" y="185"/>
                    </a:lnTo>
                    <a:lnTo>
                      <a:pt x="34" y="163"/>
                    </a:lnTo>
                    <a:lnTo>
                      <a:pt x="28" y="138"/>
                    </a:lnTo>
                    <a:lnTo>
                      <a:pt x="13" y="108"/>
                    </a:lnTo>
                    <a:lnTo>
                      <a:pt x="6" y="84"/>
                    </a:lnTo>
                    <a:lnTo>
                      <a:pt x="4" y="62"/>
                    </a:lnTo>
                    <a:lnTo>
                      <a:pt x="11" y="34"/>
                    </a:lnTo>
                    <a:lnTo>
                      <a:pt x="22" y="19"/>
                    </a:lnTo>
                    <a:lnTo>
                      <a:pt x="33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46" name="Freeform 6"/>
              <p:cNvSpPr>
                <a:spLocks/>
              </p:cNvSpPr>
              <p:nvPr/>
            </p:nvSpPr>
            <p:spPr bwMode="auto">
              <a:xfrm>
                <a:off x="2461" y="2344"/>
                <a:ext cx="261" cy="186"/>
              </a:xfrm>
              <a:custGeom>
                <a:avLst/>
                <a:gdLst/>
                <a:ahLst/>
                <a:cxnLst>
                  <a:cxn ang="0">
                    <a:pos x="161" y="55"/>
                  </a:cxn>
                  <a:cxn ang="0">
                    <a:pos x="133" y="33"/>
                  </a:cxn>
                  <a:cxn ang="0">
                    <a:pos x="108" y="16"/>
                  </a:cxn>
                  <a:cxn ang="0">
                    <a:pos x="84" y="6"/>
                  </a:cxn>
                  <a:cxn ang="0">
                    <a:pos x="65" y="1"/>
                  </a:cxn>
                  <a:cxn ang="0">
                    <a:pos x="45" y="0"/>
                  </a:cxn>
                  <a:cxn ang="0">
                    <a:pos x="30" y="3"/>
                  </a:cxn>
                  <a:cxn ang="0">
                    <a:pos x="16" y="11"/>
                  </a:cxn>
                  <a:cxn ang="0">
                    <a:pos x="8" y="21"/>
                  </a:cxn>
                  <a:cxn ang="0">
                    <a:pos x="0" y="40"/>
                  </a:cxn>
                  <a:cxn ang="0">
                    <a:pos x="0" y="62"/>
                  </a:cxn>
                  <a:cxn ang="0">
                    <a:pos x="7" y="87"/>
                  </a:cxn>
                  <a:cxn ang="0">
                    <a:pos x="14" y="107"/>
                  </a:cxn>
                  <a:cxn ang="0">
                    <a:pos x="26" y="125"/>
                  </a:cxn>
                  <a:cxn ang="0">
                    <a:pos x="39" y="142"/>
                  </a:cxn>
                  <a:cxn ang="0">
                    <a:pos x="58" y="157"/>
                  </a:cxn>
                  <a:cxn ang="0">
                    <a:pos x="79" y="170"/>
                  </a:cxn>
                  <a:cxn ang="0">
                    <a:pos x="108" y="180"/>
                  </a:cxn>
                  <a:cxn ang="0">
                    <a:pos x="133" y="185"/>
                  </a:cxn>
                  <a:cxn ang="0">
                    <a:pos x="158" y="186"/>
                  </a:cxn>
                  <a:cxn ang="0">
                    <a:pos x="179" y="185"/>
                  </a:cxn>
                  <a:cxn ang="0">
                    <a:pos x="196" y="180"/>
                  </a:cxn>
                  <a:cxn ang="0">
                    <a:pos x="204" y="172"/>
                  </a:cxn>
                  <a:cxn ang="0">
                    <a:pos x="211" y="161"/>
                  </a:cxn>
                  <a:cxn ang="0">
                    <a:pos x="212" y="145"/>
                  </a:cxn>
                  <a:cxn ang="0">
                    <a:pos x="210" y="126"/>
                  </a:cxn>
                  <a:cxn ang="0">
                    <a:pos x="200" y="104"/>
                  </a:cxn>
                  <a:cxn ang="0">
                    <a:pos x="184" y="79"/>
                  </a:cxn>
                  <a:cxn ang="0">
                    <a:pos x="203" y="67"/>
                  </a:cxn>
                  <a:cxn ang="0">
                    <a:pos x="232" y="59"/>
                  </a:cxn>
                  <a:cxn ang="0">
                    <a:pos x="255" y="55"/>
                  </a:cxn>
                  <a:cxn ang="0">
                    <a:pos x="261" y="53"/>
                  </a:cxn>
                  <a:cxn ang="0">
                    <a:pos x="261" y="43"/>
                  </a:cxn>
                  <a:cxn ang="0">
                    <a:pos x="256" y="34"/>
                  </a:cxn>
                  <a:cxn ang="0">
                    <a:pos x="243" y="24"/>
                  </a:cxn>
                  <a:cxn ang="0">
                    <a:pos x="225" y="23"/>
                  </a:cxn>
                  <a:cxn ang="0">
                    <a:pos x="197" y="33"/>
                  </a:cxn>
                  <a:cxn ang="0">
                    <a:pos x="172" y="43"/>
                  </a:cxn>
                  <a:cxn ang="0">
                    <a:pos x="161" y="55"/>
                  </a:cxn>
                </a:cxnLst>
                <a:rect l="0" t="0" r="r" b="b"/>
                <a:pathLst>
                  <a:path w="261" h="186">
                    <a:moveTo>
                      <a:pt x="161" y="55"/>
                    </a:moveTo>
                    <a:lnTo>
                      <a:pt x="133" y="33"/>
                    </a:lnTo>
                    <a:lnTo>
                      <a:pt x="108" y="16"/>
                    </a:lnTo>
                    <a:lnTo>
                      <a:pt x="84" y="6"/>
                    </a:lnTo>
                    <a:lnTo>
                      <a:pt x="65" y="1"/>
                    </a:lnTo>
                    <a:lnTo>
                      <a:pt x="45" y="0"/>
                    </a:lnTo>
                    <a:lnTo>
                      <a:pt x="30" y="3"/>
                    </a:lnTo>
                    <a:lnTo>
                      <a:pt x="16" y="11"/>
                    </a:lnTo>
                    <a:lnTo>
                      <a:pt x="8" y="21"/>
                    </a:lnTo>
                    <a:lnTo>
                      <a:pt x="0" y="40"/>
                    </a:lnTo>
                    <a:lnTo>
                      <a:pt x="0" y="62"/>
                    </a:lnTo>
                    <a:lnTo>
                      <a:pt x="7" y="87"/>
                    </a:lnTo>
                    <a:lnTo>
                      <a:pt x="14" y="107"/>
                    </a:lnTo>
                    <a:lnTo>
                      <a:pt x="26" y="125"/>
                    </a:lnTo>
                    <a:lnTo>
                      <a:pt x="39" y="142"/>
                    </a:lnTo>
                    <a:lnTo>
                      <a:pt x="58" y="157"/>
                    </a:lnTo>
                    <a:lnTo>
                      <a:pt x="79" y="170"/>
                    </a:lnTo>
                    <a:lnTo>
                      <a:pt x="108" y="180"/>
                    </a:lnTo>
                    <a:lnTo>
                      <a:pt x="133" y="185"/>
                    </a:lnTo>
                    <a:lnTo>
                      <a:pt x="158" y="186"/>
                    </a:lnTo>
                    <a:lnTo>
                      <a:pt x="179" y="185"/>
                    </a:lnTo>
                    <a:lnTo>
                      <a:pt x="196" y="180"/>
                    </a:lnTo>
                    <a:lnTo>
                      <a:pt x="204" y="172"/>
                    </a:lnTo>
                    <a:lnTo>
                      <a:pt x="211" y="161"/>
                    </a:lnTo>
                    <a:lnTo>
                      <a:pt x="212" y="145"/>
                    </a:lnTo>
                    <a:lnTo>
                      <a:pt x="210" y="126"/>
                    </a:lnTo>
                    <a:lnTo>
                      <a:pt x="200" y="104"/>
                    </a:lnTo>
                    <a:lnTo>
                      <a:pt x="184" y="79"/>
                    </a:lnTo>
                    <a:lnTo>
                      <a:pt x="203" y="67"/>
                    </a:lnTo>
                    <a:lnTo>
                      <a:pt x="232" y="59"/>
                    </a:lnTo>
                    <a:lnTo>
                      <a:pt x="255" y="55"/>
                    </a:lnTo>
                    <a:lnTo>
                      <a:pt x="261" y="53"/>
                    </a:lnTo>
                    <a:lnTo>
                      <a:pt x="261" y="43"/>
                    </a:lnTo>
                    <a:lnTo>
                      <a:pt x="256" y="34"/>
                    </a:lnTo>
                    <a:lnTo>
                      <a:pt x="243" y="24"/>
                    </a:lnTo>
                    <a:lnTo>
                      <a:pt x="225" y="23"/>
                    </a:lnTo>
                    <a:lnTo>
                      <a:pt x="197" y="33"/>
                    </a:lnTo>
                    <a:lnTo>
                      <a:pt x="172" y="43"/>
                    </a:lnTo>
                    <a:lnTo>
                      <a:pt x="161" y="5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47" name="Freeform 7"/>
              <p:cNvSpPr>
                <a:spLocks/>
              </p:cNvSpPr>
              <p:nvPr/>
            </p:nvSpPr>
            <p:spPr bwMode="auto">
              <a:xfrm>
                <a:off x="2629" y="2452"/>
                <a:ext cx="288" cy="250"/>
              </a:xfrm>
              <a:custGeom>
                <a:avLst/>
                <a:gdLst/>
                <a:ahLst/>
                <a:cxnLst>
                  <a:cxn ang="0">
                    <a:pos x="58" y="139"/>
                  </a:cxn>
                  <a:cxn ang="0">
                    <a:pos x="44" y="125"/>
                  </a:cxn>
                  <a:cxn ang="0">
                    <a:pos x="31" y="119"/>
                  </a:cxn>
                  <a:cxn ang="0">
                    <a:pos x="28" y="119"/>
                  </a:cxn>
                  <a:cxn ang="0">
                    <a:pos x="13" y="121"/>
                  </a:cxn>
                  <a:cxn ang="0">
                    <a:pos x="10" y="123"/>
                  </a:cxn>
                  <a:cxn ang="0">
                    <a:pos x="0" y="144"/>
                  </a:cxn>
                  <a:cxn ang="0">
                    <a:pos x="8" y="172"/>
                  </a:cxn>
                  <a:cxn ang="0">
                    <a:pos x="29" y="201"/>
                  </a:cxn>
                  <a:cxn ang="0">
                    <a:pos x="71" y="224"/>
                  </a:cxn>
                  <a:cxn ang="0">
                    <a:pos x="129" y="236"/>
                  </a:cxn>
                  <a:cxn ang="0">
                    <a:pos x="189" y="250"/>
                  </a:cxn>
                  <a:cxn ang="0">
                    <a:pos x="236" y="250"/>
                  </a:cxn>
                  <a:cxn ang="0">
                    <a:pos x="262" y="249"/>
                  </a:cxn>
                  <a:cxn ang="0">
                    <a:pos x="275" y="242"/>
                  </a:cxn>
                  <a:cxn ang="0">
                    <a:pos x="280" y="235"/>
                  </a:cxn>
                  <a:cxn ang="0">
                    <a:pos x="288" y="221"/>
                  </a:cxn>
                  <a:cxn ang="0">
                    <a:pos x="282" y="189"/>
                  </a:cxn>
                  <a:cxn ang="0">
                    <a:pos x="266" y="147"/>
                  </a:cxn>
                  <a:cxn ang="0">
                    <a:pos x="240" y="111"/>
                  </a:cxn>
                  <a:cxn ang="0">
                    <a:pos x="208" y="76"/>
                  </a:cxn>
                  <a:cxn ang="0">
                    <a:pos x="192" y="54"/>
                  </a:cxn>
                  <a:cxn ang="0">
                    <a:pos x="188" y="37"/>
                  </a:cxn>
                  <a:cxn ang="0">
                    <a:pos x="183" y="12"/>
                  </a:cxn>
                  <a:cxn ang="0">
                    <a:pos x="172" y="1"/>
                  </a:cxn>
                  <a:cxn ang="0">
                    <a:pos x="152" y="0"/>
                  </a:cxn>
                  <a:cxn ang="0">
                    <a:pos x="123" y="16"/>
                  </a:cxn>
                  <a:cxn ang="0">
                    <a:pos x="111" y="40"/>
                  </a:cxn>
                  <a:cxn ang="0">
                    <a:pos x="113" y="57"/>
                  </a:cxn>
                  <a:cxn ang="0">
                    <a:pos x="122" y="71"/>
                  </a:cxn>
                  <a:cxn ang="0">
                    <a:pos x="139" y="75"/>
                  </a:cxn>
                  <a:cxn ang="0">
                    <a:pos x="167" y="78"/>
                  </a:cxn>
                  <a:cxn ang="0">
                    <a:pos x="189" y="91"/>
                  </a:cxn>
                  <a:cxn ang="0">
                    <a:pos x="222" y="128"/>
                  </a:cxn>
                  <a:cxn ang="0">
                    <a:pos x="240" y="161"/>
                  </a:cxn>
                  <a:cxn ang="0">
                    <a:pos x="247" y="200"/>
                  </a:cxn>
                  <a:cxn ang="0">
                    <a:pos x="245" y="215"/>
                  </a:cxn>
                  <a:cxn ang="0">
                    <a:pos x="229" y="218"/>
                  </a:cxn>
                  <a:cxn ang="0">
                    <a:pos x="192" y="214"/>
                  </a:cxn>
                  <a:cxn ang="0">
                    <a:pos x="154" y="203"/>
                  </a:cxn>
                  <a:cxn ang="0">
                    <a:pos x="105" y="185"/>
                  </a:cxn>
                  <a:cxn ang="0">
                    <a:pos x="77" y="168"/>
                  </a:cxn>
                  <a:cxn ang="0">
                    <a:pos x="67" y="154"/>
                  </a:cxn>
                  <a:cxn ang="0">
                    <a:pos x="58" y="139"/>
                  </a:cxn>
                </a:cxnLst>
                <a:rect l="0" t="0" r="r" b="b"/>
                <a:pathLst>
                  <a:path w="288" h="250">
                    <a:moveTo>
                      <a:pt x="58" y="139"/>
                    </a:moveTo>
                    <a:lnTo>
                      <a:pt x="44" y="125"/>
                    </a:lnTo>
                    <a:lnTo>
                      <a:pt x="31" y="119"/>
                    </a:lnTo>
                    <a:lnTo>
                      <a:pt x="28" y="119"/>
                    </a:lnTo>
                    <a:lnTo>
                      <a:pt x="13" y="121"/>
                    </a:lnTo>
                    <a:lnTo>
                      <a:pt x="10" y="123"/>
                    </a:lnTo>
                    <a:lnTo>
                      <a:pt x="0" y="144"/>
                    </a:lnTo>
                    <a:lnTo>
                      <a:pt x="8" y="172"/>
                    </a:lnTo>
                    <a:lnTo>
                      <a:pt x="29" y="201"/>
                    </a:lnTo>
                    <a:lnTo>
                      <a:pt x="71" y="224"/>
                    </a:lnTo>
                    <a:lnTo>
                      <a:pt x="129" y="236"/>
                    </a:lnTo>
                    <a:lnTo>
                      <a:pt x="189" y="250"/>
                    </a:lnTo>
                    <a:lnTo>
                      <a:pt x="236" y="250"/>
                    </a:lnTo>
                    <a:lnTo>
                      <a:pt x="262" y="249"/>
                    </a:lnTo>
                    <a:lnTo>
                      <a:pt x="275" y="242"/>
                    </a:lnTo>
                    <a:lnTo>
                      <a:pt x="280" y="235"/>
                    </a:lnTo>
                    <a:lnTo>
                      <a:pt x="288" y="221"/>
                    </a:lnTo>
                    <a:lnTo>
                      <a:pt x="282" y="189"/>
                    </a:lnTo>
                    <a:lnTo>
                      <a:pt x="266" y="147"/>
                    </a:lnTo>
                    <a:lnTo>
                      <a:pt x="240" y="111"/>
                    </a:lnTo>
                    <a:lnTo>
                      <a:pt x="208" y="76"/>
                    </a:lnTo>
                    <a:lnTo>
                      <a:pt x="192" y="54"/>
                    </a:lnTo>
                    <a:lnTo>
                      <a:pt x="188" y="37"/>
                    </a:lnTo>
                    <a:lnTo>
                      <a:pt x="183" y="12"/>
                    </a:lnTo>
                    <a:lnTo>
                      <a:pt x="172" y="1"/>
                    </a:lnTo>
                    <a:lnTo>
                      <a:pt x="152" y="0"/>
                    </a:lnTo>
                    <a:lnTo>
                      <a:pt x="123" y="16"/>
                    </a:lnTo>
                    <a:lnTo>
                      <a:pt x="111" y="40"/>
                    </a:lnTo>
                    <a:lnTo>
                      <a:pt x="113" y="57"/>
                    </a:lnTo>
                    <a:lnTo>
                      <a:pt x="122" y="71"/>
                    </a:lnTo>
                    <a:lnTo>
                      <a:pt x="139" y="75"/>
                    </a:lnTo>
                    <a:lnTo>
                      <a:pt x="167" y="78"/>
                    </a:lnTo>
                    <a:lnTo>
                      <a:pt x="189" y="91"/>
                    </a:lnTo>
                    <a:lnTo>
                      <a:pt x="222" y="128"/>
                    </a:lnTo>
                    <a:lnTo>
                      <a:pt x="240" y="161"/>
                    </a:lnTo>
                    <a:lnTo>
                      <a:pt x="247" y="200"/>
                    </a:lnTo>
                    <a:lnTo>
                      <a:pt x="245" y="215"/>
                    </a:lnTo>
                    <a:lnTo>
                      <a:pt x="229" y="218"/>
                    </a:lnTo>
                    <a:lnTo>
                      <a:pt x="192" y="214"/>
                    </a:lnTo>
                    <a:lnTo>
                      <a:pt x="154" y="203"/>
                    </a:lnTo>
                    <a:lnTo>
                      <a:pt x="105" y="185"/>
                    </a:lnTo>
                    <a:lnTo>
                      <a:pt x="77" y="168"/>
                    </a:lnTo>
                    <a:lnTo>
                      <a:pt x="67" y="154"/>
                    </a:lnTo>
                    <a:lnTo>
                      <a:pt x="58" y="13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48" name="Freeform 8"/>
              <p:cNvSpPr>
                <a:spLocks/>
              </p:cNvSpPr>
              <p:nvPr/>
            </p:nvSpPr>
            <p:spPr bwMode="auto">
              <a:xfrm>
                <a:off x="2681" y="2422"/>
                <a:ext cx="288" cy="251"/>
              </a:xfrm>
              <a:custGeom>
                <a:avLst/>
                <a:gdLst/>
                <a:ahLst/>
                <a:cxnLst>
                  <a:cxn ang="0">
                    <a:pos x="58" y="139"/>
                  </a:cxn>
                  <a:cxn ang="0">
                    <a:pos x="44" y="125"/>
                  </a:cxn>
                  <a:cxn ang="0">
                    <a:pos x="31" y="119"/>
                  </a:cxn>
                  <a:cxn ang="0">
                    <a:pos x="28" y="119"/>
                  </a:cxn>
                  <a:cxn ang="0">
                    <a:pos x="13" y="120"/>
                  </a:cxn>
                  <a:cxn ang="0">
                    <a:pos x="10" y="122"/>
                  </a:cxn>
                  <a:cxn ang="0">
                    <a:pos x="0" y="143"/>
                  </a:cxn>
                  <a:cxn ang="0">
                    <a:pos x="7" y="172"/>
                  </a:cxn>
                  <a:cxn ang="0">
                    <a:pos x="29" y="201"/>
                  </a:cxn>
                  <a:cxn ang="0">
                    <a:pos x="71" y="224"/>
                  </a:cxn>
                  <a:cxn ang="0">
                    <a:pos x="129" y="237"/>
                  </a:cxn>
                  <a:cxn ang="0">
                    <a:pos x="189" y="251"/>
                  </a:cxn>
                  <a:cxn ang="0">
                    <a:pos x="236" y="251"/>
                  </a:cxn>
                  <a:cxn ang="0">
                    <a:pos x="262" y="248"/>
                  </a:cxn>
                  <a:cxn ang="0">
                    <a:pos x="275" y="241"/>
                  </a:cxn>
                  <a:cxn ang="0">
                    <a:pos x="280" y="236"/>
                  </a:cxn>
                  <a:cxn ang="0">
                    <a:pos x="288" y="221"/>
                  </a:cxn>
                  <a:cxn ang="0">
                    <a:pos x="282" y="188"/>
                  </a:cxn>
                  <a:cxn ang="0">
                    <a:pos x="266" y="146"/>
                  </a:cxn>
                  <a:cxn ang="0">
                    <a:pos x="240" y="110"/>
                  </a:cxn>
                  <a:cxn ang="0">
                    <a:pos x="208" y="75"/>
                  </a:cxn>
                  <a:cxn ang="0">
                    <a:pos x="192" y="54"/>
                  </a:cxn>
                  <a:cxn ang="0">
                    <a:pos x="188" y="36"/>
                  </a:cxn>
                  <a:cxn ang="0">
                    <a:pos x="183" y="10"/>
                  </a:cxn>
                  <a:cxn ang="0">
                    <a:pos x="171" y="1"/>
                  </a:cxn>
                  <a:cxn ang="0">
                    <a:pos x="151" y="0"/>
                  </a:cxn>
                  <a:cxn ang="0">
                    <a:pos x="123" y="14"/>
                  </a:cxn>
                  <a:cxn ang="0">
                    <a:pos x="111" y="40"/>
                  </a:cxn>
                  <a:cxn ang="0">
                    <a:pos x="112" y="56"/>
                  </a:cxn>
                  <a:cxn ang="0">
                    <a:pos x="122" y="70"/>
                  </a:cxn>
                  <a:cxn ang="0">
                    <a:pos x="138" y="74"/>
                  </a:cxn>
                  <a:cxn ang="0">
                    <a:pos x="167" y="77"/>
                  </a:cxn>
                  <a:cxn ang="0">
                    <a:pos x="189" y="90"/>
                  </a:cxn>
                  <a:cxn ang="0">
                    <a:pos x="222" y="127"/>
                  </a:cxn>
                  <a:cxn ang="0">
                    <a:pos x="240" y="160"/>
                  </a:cxn>
                  <a:cxn ang="0">
                    <a:pos x="247" y="199"/>
                  </a:cxn>
                  <a:cxn ang="0">
                    <a:pos x="245" y="214"/>
                  </a:cxn>
                  <a:cxn ang="0">
                    <a:pos x="229" y="219"/>
                  </a:cxn>
                  <a:cxn ang="0">
                    <a:pos x="192" y="213"/>
                  </a:cxn>
                  <a:cxn ang="0">
                    <a:pos x="154" y="204"/>
                  </a:cxn>
                  <a:cxn ang="0">
                    <a:pos x="105" y="186"/>
                  </a:cxn>
                  <a:cxn ang="0">
                    <a:pos x="77" y="168"/>
                  </a:cxn>
                  <a:cxn ang="0">
                    <a:pos x="66" y="153"/>
                  </a:cxn>
                  <a:cxn ang="0">
                    <a:pos x="58" y="139"/>
                  </a:cxn>
                </a:cxnLst>
                <a:rect l="0" t="0" r="r" b="b"/>
                <a:pathLst>
                  <a:path w="288" h="251">
                    <a:moveTo>
                      <a:pt x="58" y="139"/>
                    </a:moveTo>
                    <a:lnTo>
                      <a:pt x="44" y="125"/>
                    </a:lnTo>
                    <a:lnTo>
                      <a:pt x="31" y="119"/>
                    </a:lnTo>
                    <a:lnTo>
                      <a:pt x="28" y="119"/>
                    </a:lnTo>
                    <a:lnTo>
                      <a:pt x="13" y="120"/>
                    </a:lnTo>
                    <a:lnTo>
                      <a:pt x="10" y="122"/>
                    </a:lnTo>
                    <a:lnTo>
                      <a:pt x="0" y="143"/>
                    </a:lnTo>
                    <a:lnTo>
                      <a:pt x="7" y="172"/>
                    </a:lnTo>
                    <a:lnTo>
                      <a:pt x="29" y="201"/>
                    </a:lnTo>
                    <a:lnTo>
                      <a:pt x="71" y="224"/>
                    </a:lnTo>
                    <a:lnTo>
                      <a:pt x="129" y="237"/>
                    </a:lnTo>
                    <a:lnTo>
                      <a:pt x="189" y="251"/>
                    </a:lnTo>
                    <a:lnTo>
                      <a:pt x="236" y="251"/>
                    </a:lnTo>
                    <a:lnTo>
                      <a:pt x="262" y="248"/>
                    </a:lnTo>
                    <a:lnTo>
                      <a:pt x="275" y="241"/>
                    </a:lnTo>
                    <a:lnTo>
                      <a:pt x="280" y="236"/>
                    </a:lnTo>
                    <a:lnTo>
                      <a:pt x="288" y="221"/>
                    </a:lnTo>
                    <a:lnTo>
                      <a:pt x="282" y="188"/>
                    </a:lnTo>
                    <a:lnTo>
                      <a:pt x="266" y="146"/>
                    </a:lnTo>
                    <a:lnTo>
                      <a:pt x="240" y="110"/>
                    </a:lnTo>
                    <a:lnTo>
                      <a:pt x="208" y="75"/>
                    </a:lnTo>
                    <a:lnTo>
                      <a:pt x="192" y="54"/>
                    </a:lnTo>
                    <a:lnTo>
                      <a:pt x="188" y="36"/>
                    </a:lnTo>
                    <a:lnTo>
                      <a:pt x="183" y="10"/>
                    </a:lnTo>
                    <a:lnTo>
                      <a:pt x="171" y="1"/>
                    </a:lnTo>
                    <a:lnTo>
                      <a:pt x="151" y="0"/>
                    </a:lnTo>
                    <a:lnTo>
                      <a:pt x="123" y="14"/>
                    </a:lnTo>
                    <a:lnTo>
                      <a:pt x="111" y="40"/>
                    </a:lnTo>
                    <a:lnTo>
                      <a:pt x="112" y="56"/>
                    </a:lnTo>
                    <a:lnTo>
                      <a:pt x="122" y="70"/>
                    </a:lnTo>
                    <a:lnTo>
                      <a:pt x="138" y="74"/>
                    </a:lnTo>
                    <a:lnTo>
                      <a:pt x="167" y="77"/>
                    </a:lnTo>
                    <a:lnTo>
                      <a:pt x="189" y="90"/>
                    </a:lnTo>
                    <a:lnTo>
                      <a:pt x="222" y="127"/>
                    </a:lnTo>
                    <a:lnTo>
                      <a:pt x="240" y="160"/>
                    </a:lnTo>
                    <a:lnTo>
                      <a:pt x="247" y="199"/>
                    </a:lnTo>
                    <a:lnTo>
                      <a:pt x="245" y="214"/>
                    </a:lnTo>
                    <a:lnTo>
                      <a:pt x="229" y="219"/>
                    </a:lnTo>
                    <a:lnTo>
                      <a:pt x="192" y="213"/>
                    </a:lnTo>
                    <a:lnTo>
                      <a:pt x="154" y="204"/>
                    </a:lnTo>
                    <a:lnTo>
                      <a:pt x="105" y="186"/>
                    </a:lnTo>
                    <a:lnTo>
                      <a:pt x="77" y="168"/>
                    </a:lnTo>
                    <a:lnTo>
                      <a:pt x="66" y="153"/>
                    </a:lnTo>
                    <a:lnTo>
                      <a:pt x="58" y="13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49" name="Freeform 9"/>
              <p:cNvSpPr>
                <a:spLocks/>
              </p:cNvSpPr>
              <p:nvPr/>
            </p:nvSpPr>
            <p:spPr bwMode="auto">
              <a:xfrm>
                <a:off x="2622" y="2829"/>
                <a:ext cx="184" cy="468"/>
              </a:xfrm>
              <a:custGeom>
                <a:avLst/>
                <a:gdLst/>
                <a:ahLst/>
                <a:cxnLst>
                  <a:cxn ang="0">
                    <a:pos x="53" y="7"/>
                  </a:cxn>
                  <a:cxn ang="0">
                    <a:pos x="71" y="0"/>
                  </a:cxn>
                  <a:cxn ang="0">
                    <a:pos x="91" y="2"/>
                  </a:cxn>
                  <a:cxn ang="0">
                    <a:pos x="111" y="15"/>
                  </a:cxn>
                  <a:cxn ang="0">
                    <a:pos x="124" y="36"/>
                  </a:cxn>
                  <a:cxn ang="0">
                    <a:pos x="138" y="67"/>
                  </a:cxn>
                  <a:cxn ang="0">
                    <a:pos x="164" y="126"/>
                  </a:cxn>
                  <a:cxn ang="0">
                    <a:pos x="180" y="172"/>
                  </a:cxn>
                  <a:cxn ang="0">
                    <a:pos x="184" y="197"/>
                  </a:cxn>
                  <a:cxn ang="0">
                    <a:pos x="182" y="214"/>
                  </a:cxn>
                  <a:cxn ang="0">
                    <a:pos x="173" y="231"/>
                  </a:cxn>
                  <a:cxn ang="0">
                    <a:pos x="148" y="260"/>
                  </a:cxn>
                  <a:cxn ang="0">
                    <a:pos x="112" y="292"/>
                  </a:cxn>
                  <a:cxn ang="0">
                    <a:pos x="85" y="322"/>
                  </a:cxn>
                  <a:cxn ang="0">
                    <a:pos x="63" y="352"/>
                  </a:cxn>
                  <a:cxn ang="0">
                    <a:pos x="52" y="375"/>
                  </a:cxn>
                  <a:cxn ang="0">
                    <a:pos x="52" y="388"/>
                  </a:cxn>
                  <a:cxn ang="0">
                    <a:pos x="56" y="396"/>
                  </a:cxn>
                  <a:cxn ang="0">
                    <a:pos x="69" y="404"/>
                  </a:cxn>
                  <a:cxn ang="0">
                    <a:pos x="122" y="413"/>
                  </a:cxn>
                  <a:cxn ang="0">
                    <a:pos x="170" y="424"/>
                  </a:cxn>
                  <a:cxn ang="0">
                    <a:pos x="177" y="430"/>
                  </a:cxn>
                  <a:cxn ang="0">
                    <a:pos x="174" y="440"/>
                  </a:cxn>
                  <a:cxn ang="0">
                    <a:pos x="142" y="462"/>
                  </a:cxn>
                  <a:cxn ang="0">
                    <a:pos x="122" y="468"/>
                  </a:cxn>
                  <a:cxn ang="0">
                    <a:pos x="112" y="462"/>
                  </a:cxn>
                  <a:cxn ang="0">
                    <a:pos x="91" y="444"/>
                  </a:cxn>
                  <a:cxn ang="0">
                    <a:pos x="63" y="430"/>
                  </a:cxn>
                  <a:cxn ang="0">
                    <a:pos x="37" y="429"/>
                  </a:cxn>
                  <a:cxn ang="0">
                    <a:pos x="17" y="427"/>
                  </a:cxn>
                  <a:cxn ang="0">
                    <a:pos x="3" y="414"/>
                  </a:cxn>
                  <a:cxn ang="0">
                    <a:pos x="0" y="397"/>
                  </a:cxn>
                  <a:cxn ang="0">
                    <a:pos x="7" y="380"/>
                  </a:cxn>
                  <a:cxn ang="0">
                    <a:pos x="29" y="354"/>
                  </a:cxn>
                  <a:cxn ang="0">
                    <a:pos x="58" y="313"/>
                  </a:cxn>
                  <a:cxn ang="0">
                    <a:pos x="91" y="278"/>
                  </a:cxn>
                  <a:cxn ang="0">
                    <a:pos x="122" y="244"/>
                  </a:cxn>
                  <a:cxn ang="0">
                    <a:pos x="134" y="223"/>
                  </a:cxn>
                  <a:cxn ang="0">
                    <a:pos x="137" y="199"/>
                  </a:cxn>
                  <a:cxn ang="0">
                    <a:pos x="133" y="179"/>
                  </a:cxn>
                  <a:cxn ang="0">
                    <a:pos x="111" y="147"/>
                  </a:cxn>
                  <a:cxn ang="0">
                    <a:pos x="88" y="116"/>
                  </a:cxn>
                  <a:cxn ang="0">
                    <a:pos x="64" y="88"/>
                  </a:cxn>
                  <a:cxn ang="0">
                    <a:pos x="44" y="60"/>
                  </a:cxn>
                  <a:cxn ang="0">
                    <a:pos x="33" y="36"/>
                  </a:cxn>
                  <a:cxn ang="0">
                    <a:pos x="36" y="20"/>
                  </a:cxn>
                  <a:cxn ang="0">
                    <a:pos x="44" y="9"/>
                  </a:cxn>
                  <a:cxn ang="0">
                    <a:pos x="53" y="7"/>
                  </a:cxn>
                </a:cxnLst>
                <a:rect l="0" t="0" r="r" b="b"/>
                <a:pathLst>
                  <a:path w="184" h="468">
                    <a:moveTo>
                      <a:pt x="53" y="7"/>
                    </a:moveTo>
                    <a:lnTo>
                      <a:pt x="71" y="0"/>
                    </a:lnTo>
                    <a:lnTo>
                      <a:pt x="91" y="2"/>
                    </a:lnTo>
                    <a:lnTo>
                      <a:pt x="111" y="15"/>
                    </a:lnTo>
                    <a:lnTo>
                      <a:pt x="124" y="36"/>
                    </a:lnTo>
                    <a:lnTo>
                      <a:pt x="138" y="67"/>
                    </a:lnTo>
                    <a:lnTo>
                      <a:pt x="164" y="126"/>
                    </a:lnTo>
                    <a:lnTo>
                      <a:pt x="180" y="172"/>
                    </a:lnTo>
                    <a:lnTo>
                      <a:pt x="184" y="197"/>
                    </a:lnTo>
                    <a:lnTo>
                      <a:pt x="182" y="214"/>
                    </a:lnTo>
                    <a:lnTo>
                      <a:pt x="173" y="231"/>
                    </a:lnTo>
                    <a:lnTo>
                      <a:pt x="148" y="260"/>
                    </a:lnTo>
                    <a:lnTo>
                      <a:pt x="112" y="292"/>
                    </a:lnTo>
                    <a:lnTo>
                      <a:pt x="85" y="322"/>
                    </a:lnTo>
                    <a:lnTo>
                      <a:pt x="63" y="352"/>
                    </a:lnTo>
                    <a:lnTo>
                      <a:pt x="52" y="375"/>
                    </a:lnTo>
                    <a:lnTo>
                      <a:pt x="52" y="388"/>
                    </a:lnTo>
                    <a:lnTo>
                      <a:pt x="56" y="396"/>
                    </a:lnTo>
                    <a:lnTo>
                      <a:pt x="69" y="404"/>
                    </a:lnTo>
                    <a:lnTo>
                      <a:pt x="122" y="413"/>
                    </a:lnTo>
                    <a:lnTo>
                      <a:pt x="170" y="424"/>
                    </a:lnTo>
                    <a:lnTo>
                      <a:pt x="177" y="430"/>
                    </a:lnTo>
                    <a:lnTo>
                      <a:pt x="174" y="440"/>
                    </a:lnTo>
                    <a:lnTo>
                      <a:pt x="142" y="462"/>
                    </a:lnTo>
                    <a:lnTo>
                      <a:pt x="122" y="468"/>
                    </a:lnTo>
                    <a:lnTo>
                      <a:pt x="112" y="462"/>
                    </a:lnTo>
                    <a:lnTo>
                      <a:pt x="91" y="444"/>
                    </a:lnTo>
                    <a:lnTo>
                      <a:pt x="63" y="430"/>
                    </a:lnTo>
                    <a:lnTo>
                      <a:pt x="37" y="429"/>
                    </a:lnTo>
                    <a:lnTo>
                      <a:pt x="17" y="427"/>
                    </a:lnTo>
                    <a:lnTo>
                      <a:pt x="3" y="414"/>
                    </a:lnTo>
                    <a:lnTo>
                      <a:pt x="0" y="397"/>
                    </a:lnTo>
                    <a:lnTo>
                      <a:pt x="7" y="380"/>
                    </a:lnTo>
                    <a:lnTo>
                      <a:pt x="29" y="354"/>
                    </a:lnTo>
                    <a:lnTo>
                      <a:pt x="58" y="313"/>
                    </a:lnTo>
                    <a:lnTo>
                      <a:pt x="91" y="278"/>
                    </a:lnTo>
                    <a:lnTo>
                      <a:pt x="122" y="244"/>
                    </a:lnTo>
                    <a:lnTo>
                      <a:pt x="134" y="223"/>
                    </a:lnTo>
                    <a:lnTo>
                      <a:pt x="137" y="199"/>
                    </a:lnTo>
                    <a:lnTo>
                      <a:pt x="133" y="179"/>
                    </a:lnTo>
                    <a:lnTo>
                      <a:pt x="111" y="147"/>
                    </a:lnTo>
                    <a:lnTo>
                      <a:pt x="88" y="116"/>
                    </a:lnTo>
                    <a:lnTo>
                      <a:pt x="64" y="88"/>
                    </a:lnTo>
                    <a:lnTo>
                      <a:pt x="44" y="60"/>
                    </a:lnTo>
                    <a:lnTo>
                      <a:pt x="33" y="36"/>
                    </a:lnTo>
                    <a:lnTo>
                      <a:pt x="36" y="20"/>
                    </a:lnTo>
                    <a:lnTo>
                      <a:pt x="44" y="9"/>
                    </a:lnTo>
                    <a:lnTo>
                      <a:pt x="53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50" name="Freeform 10"/>
              <p:cNvSpPr>
                <a:spLocks/>
              </p:cNvSpPr>
              <p:nvPr/>
            </p:nvSpPr>
            <p:spPr bwMode="auto">
              <a:xfrm>
                <a:off x="2326" y="2792"/>
                <a:ext cx="372" cy="426"/>
              </a:xfrm>
              <a:custGeom>
                <a:avLst/>
                <a:gdLst/>
                <a:ahLst/>
                <a:cxnLst>
                  <a:cxn ang="0">
                    <a:pos x="299" y="107"/>
                  </a:cxn>
                  <a:cxn ang="0">
                    <a:pos x="296" y="45"/>
                  </a:cxn>
                  <a:cxn ang="0">
                    <a:pos x="307" y="9"/>
                  </a:cxn>
                  <a:cxn ang="0">
                    <a:pos x="322" y="0"/>
                  </a:cxn>
                  <a:cxn ang="0">
                    <a:pos x="351" y="6"/>
                  </a:cxn>
                  <a:cxn ang="0">
                    <a:pos x="367" y="28"/>
                  </a:cxn>
                  <a:cxn ang="0">
                    <a:pos x="367" y="32"/>
                  </a:cxn>
                  <a:cxn ang="0">
                    <a:pos x="372" y="68"/>
                  </a:cxn>
                  <a:cxn ang="0">
                    <a:pos x="370" y="73"/>
                  </a:cxn>
                  <a:cxn ang="0">
                    <a:pos x="360" y="126"/>
                  </a:cxn>
                  <a:cxn ang="0">
                    <a:pos x="349" y="172"/>
                  </a:cxn>
                  <a:cxn ang="0">
                    <a:pos x="340" y="203"/>
                  </a:cxn>
                  <a:cxn ang="0">
                    <a:pos x="325" y="236"/>
                  </a:cxn>
                  <a:cxn ang="0">
                    <a:pos x="306" y="260"/>
                  </a:cxn>
                  <a:cxn ang="0">
                    <a:pos x="276" y="284"/>
                  </a:cxn>
                  <a:cxn ang="0">
                    <a:pos x="248" y="303"/>
                  </a:cxn>
                  <a:cxn ang="0">
                    <a:pos x="221" y="313"/>
                  </a:cxn>
                  <a:cxn ang="0">
                    <a:pos x="187" y="322"/>
                  </a:cxn>
                  <a:cxn ang="0">
                    <a:pos x="155" y="328"/>
                  </a:cxn>
                  <a:cxn ang="0">
                    <a:pos x="115" y="332"/>
                  </a:cxn>
                  <a:cxn ang="0">
                    <a:pos x="80" y="334"/>
                  </a:cxn>
                  <a:cxn ang="0">
                    <a:pos x="45" y="330"/>
                  </a:cxn>
                  <a:cxn ang="0">
                    <a:pos x="43" y="340"/>
                  </a:cxn>
                  <a:cxn ang="0">
                    <a:pos x="47" y="359"/>
                  </a:cxn>
                  <a:cxn ang="0">
                    <a:pos x="64" y="373"/>
                  </a:cxn>
                  <a:cxn ang="0">
                    <a:pos x="91" y="385"/>
                  </a:cxn>
                  <a:cxn ang="0">
                    <a:pos x="112" y="392"/>
                  </a:cxn>
                  <a:cxn ang="0">
                    <a:pos x="121" y="395"/>
                  </a:cxn>
                  <a:cxn ang="0">
                    <a:pos x="122" y="402"/>
                  </a:cxn>
                  <a:cxn ang="0">
                    <a:pos x="115" y="413"/>
                  </a:cxn>
                  <a:cxn ang="0">
                    <a:pos x="92" y="424"/>
                  </a:cxn>
                  <a:cxn ang="0">
                    <a:pos x="69" y="426"/>
                  </a:cxn>
                  <a:cxn ang="0">
                    <a:pos x="56" y="417"/>
                  </a:cxn>
                  <a:cxn ang="0">
                    <a:pos x="42" y="399"/>
                  </a:cxn>
                  <a:cxn ang="0">
                    <a:pos x="21" y="363"/>
                  </a:cxn>
                  <a:cxn ang="0">
                    <a:pos x="8" y="333"/>
                  </a:cxn>
                  <a:cxn ang="0">
                    <a:pos x="0" y="320"/>
                  </a:cxn>
                  <a:cxn ang="0">
                    <a:pos x="4" y="304"/>
                  </a:cxn>
                  <a:cxn ang="0">
                    <a:pos x="7" y="295"/>
                  </a:cxn>
                  <a:cxn ang="0">
                    <a:pos x="20" y="290"/>
                  </a:cxn>
                  <a:cxn ang="0">
                    <a:pos x="36" y="293"/>
                  </a:cxn>
                  <a:cxn ang="0">
                    <a:pos x="51" y="302"/>
                  </a:cxn>
                  <a:cxn ang="0">
                    <a:pos x="70" y="308"/>
                  </a:cxn>
                  <a:cxn ang="0">
                    <a:pos x="99" y="307"/>
                  </a:cxn>
                  <a:cxn ang="0">
                    <a:pos x="134" y="299"/>
                  </a:cxn>
                  <a:cxn ang="0">
                    <a:pos x="157" y="288"/>
                  </a:cxn>
                  <a:cxn ang="0">
                    <a:pos x="190" y="280"/>
                  </a:cxn>
                  <a:cxn ang="0">
                    <a:pos x="222" y="274"/>
                  </a:cxn>
                  <a:cxn ang="0">
                    <a:pos x="243" y="262"/>
                  </a:cxn>
                  <a:cxn ang="0">
                    <a:pos x="265" y="249"/>
                  </a:cxn>
                  <a:cxn ang="0">
                    <a:pos x="278" y="231"/>
                  </a:cxn>
                  <a:cxn ang="0">
                    <a:pos x="287" y="201"/>
                  </a:cxn>
                  <a:cxn ang="0">
                    <a:pos x="294" y="162"/>
                  </a:cxn>
                  <a:cxn ang="0">
                    <a:pos x="298" y="125"/>
                  </a:cxn>
                  <a:cxn ang="0">
                    <a:pos x="299" y="107"/>
                  </a:cxn>
                </a:cxnLst>
                <a:rect l="0" t="0" r="r" b="b"/>
                <a:pathLst>
                  <a:path w="372" h="426">
                    <a:moveTo>
                      <a:pt x="299" y="107"/>
                    </a:moveTo>
                    <a:lnTo>
                      <a:pt x="296" y="45"/>
                    </a:lnTo>
                    <a:lnTo>
                      <a:pt x="307" y="9"/>
                    </a:lnTo>
                    <a:lnTo>
                      <a:pt x="322" y="0"/>
                    </a:lnTo>
                    <a:lnTo>
                      <a:pt x="351" y="6"/>
                    </a:lnTo>
                    <a:lnTo>
                      <a:pt x="367" y="28"/>
                    </a:lnTo>
                    <a:lnTo>
                      <a:pt x="367" y="32"/>
                    </a:lnTo>
                    <a:lnTo>
                      <a:pt x="372" y="68"/>
                    </a:lnTo>
                    <a:lnTo>
                      <a:pt x="370" y="73"/>
                    </a:lnTo>
                    <a:lnTo>
                      <a:pt x="360" y="126"/>
                    </a:lnTo>
                    <a:lnTo>
                      <a:pt x="349" y="172"/>
                    </a:lnTo>
                    <a:lnTo>
                      <a:pt x="340" y="203"/>
                    </a:lnTo>
                    <a:lnTo>
                      <a:pt x="325" y="236"/>
                    </a:lnTo>
                    <a:lnTo>
                      <a:pt x="306" y="260"/>
                    </a:lnTo>
                    <a:lnTo>
                      <a:pt x="276" y="284"/>
                    </a:lnTo>
                    <a:lnTo>
                      <a:pt x="248" y="303"/>
                    </a:lnTo>
                    <a:lnTo>
                      <a:pt x="221" y="313"/>
                    </a:lnTo>
                    <a:lnTo>
                      <a:pt x="187" y="322"/>
                    </a:lnTo>
                    <a:lnTo>
                      <a:pt x="155" y="328"/>
                    </a:lnTo>
                    <a:lnTo>
                      <a:pt x="115" y="332"/>
                    </a:lnTo>
                    <a:lnTo>
                      <a:pt x="80" y="334"/>
                    </a:lnTo>
                    <a:lnTo>
                      <a:pt x="45" y="330"/>
                    </a:lnTo>
                    <a:lnTo>
                      <a:pt x="43" y="340"/>
                    </a:lnTo>
                    <a:lnTo>
                      <a:pt x="47" y="359"/>
                    </a:lnTo>
                    <a:lnTo>
                      <a:pt x="64" y="373"/>
                    </a:lnTo>
                    <a:lnTo>
                      <a:pt x="91" y="385"/>
                    </a:lnTo>
                    <a:lnTo>
                      <a:pt x="112" y="392"/>
                    </a:lnTo>
                    <a:lnTo>
                      <a:pt x="121" y="395"/>
                    </a:lnTo>
                    <a:lnTo>
                      <a:pt x="122" y="402"/>
                    </a:lnTo>
                    <a:lnTo>
                      <a:pt x="115" y="413"/>
                    </a:lnTo>
                    <a:lnTo>
                      <a:pt x="92" y="424"/>
                    </a:lnTo>
                    <a:lnTo>
                      <a:pt x="69" y="426"/>
                    </a:lnTo>
                    <a:lnTo>
                      <a:pt x="56" y="417"/>
                    </a:lnTo>
                    <a:lnTo>
                      <a:pt x="42" y="399"/>
                    </a:lnTo>
                    <a:lnTo>
                      <a:pt x="21" y="363"/>
                    </a:lnTo>
                    <a:lnTo>
                      <a:pt x="8" y="333"/>
                    </a:lnTo>
                    <a:lnTo>
                      <a:pt x="0" y="320"/>
                    </a:lnTo>
                    <a:lnTo>
                      <a:pt x="4" y="304"/>
                    </a:lnTo>
                    <a:lnTo>
                      <a:pt x="7" y="295"/>
                    </a:lnTo>
                    <a:lnTo>
                      <a:pt x="20" y="290"/>
                    </a:lnTo>
                    <a:lnTo>
                      <a:pt x="36" y="293"/>
                    </a:lnTo>
                    <a:lnTo>
                      <a:pt x="51" y="302"/>
                    </a:lnTo>
                    <a:lnTo>
                      <a:pt x="70" y="308"/>
                    </a:lnTo>
                    <a:lnTo>
                      <a:pt x="99" y="307"/>
                    </a:lnTo>
                    <a:lnTo>
                      <a:pt x="134" y="299"/>
                    </a:lnTo>
                    <a:lnTo>
                      <a:pt x="157" y="288"/>
                    </a:lnTo>
                    <a:lnTo>
                      <a:pt x="190" y="280"/>
                    </a:lnTo>
                    <a:lnTo>
                      <a:pt x="222" y="274"/>
                    </a:lnTo>
                    <a:lnTo>
                      <a:pt x="243" y="262"/>
                    </a:lnTo>
                    <a:lnTo>
                      <a:pt x="265" y="249"/>
                    </a:lnTo>
                    <a:lnTo>
                      <a:pt x="278" y="231"/>
                    </a:lnTo>
                    <a:lnTo>
                      <a:pt x="287" y="201"/>
                    </a:lnTo>
                    <a:lnTo>
                      <a:pt x="294" y="162"/>
                    </a:lnTo>
                    <a:lnTo>
                      <a:pt x="298" y="125"/>
                    </a:lnTo>
                    <a:lnTo>
                      <a:pt x="299" y="10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4" name="Group 18"/>
            <p:cNvGrpSpPr>
              <a:grpSpLocks/>
            </p:cNvGrpSpPr>
            <p:nvPr/>
          </p:nvGrpSpPr>
          <p:grpSpPr bwMode="auto">
            <a:xfrm>
              <a:off x="2988" y="2345"/>
              <a:ext cx="508" cy="952"/>
              <a:chOff x="2988" y="2345"/>
              <a:chExt cx="508" cy="952"/>
            </a:xfrm>
          </p:grpSpPr>
          <p:sp>
            <p:nvSpPr>
              <p:cNvPr id="10252" name="Freeform 12"/>
              <p:cNvSpPr>
                <a:spLocks/>
              </p:cNvSpPr>
              <p:nvPr/>
            </p:nvSpPr>
            <p:spPr bwMode="auto">
              <a:xfrm>
                <a:off x="3145" y="2537"/>
                <a:ext cx="192" cy="364"/>
              </a:xfrm>
              <a:custGeom>
                <a:avLst/>
                <a:gdLst/>
                <a:ahLst/>
                <a:cxnLst>
                  <a:cxn ang="0">
                    <a:pos x="159" y="8"/>
                  </a:cxn>
                  <a:cxn ang="0">
                    <a:pos x="143" y="3"/>
                  </a:cxn>
                  <a:cxn ang="0">
                    <a:pos x="120" y="0"/>
                  </a:cxn>
                  <a:cxn ang="0">
                    <a:pos x="96" y="1"/>
                  </a:cxn>
                  <a:cxn ang="0">
                    <a:pos x="74" y="6"/>
                  </a:cxn>
                  <a:cxn ang="0">
                    <a:pos x="57" y="19"/>
                  </a:cxn>
                  <a:cxn ang="0">
                    <a:pos x="38" y="45"/>
                  </a:cxn>
                  <a:cxn ang="0">
                    <a:pos x="23" y="67"/>
                  </a:cxn>
                  <a:cxn ang="0">
                    <a:pos x="11" y="100"/>
                  </a:cxn>
                  <a:cxn ang="0">
                    <a:pos x="4" y="141"/>
                  </a:cxn>
                  <a:cxn ang="0">
                    <a:pos x="0" y="175"/>
                  </a:cxn>
                  <a:cxn ang="0">
                    <a:pos x="0" y="209"/>
                  </a:cxn>
                  <a:cxn ang="0">
                    <a:pos x="8" y="247"/>
                  </a:cxn>
                  <a:cxn ang="0">
                    <a:pos x="15" y="276"/>
                  </a:cxn>
                  <a:cxn ang="0">
                    <a:pos x="31" y="306"/>
                  </a:cxn>
                  <a:cxn ang="0">
                    <a:pos x="48" y="325"/>
                  </a:cxn>
                  <a:cxn ang="0">
                    <a:pos x="69" y="346"/>
                  </a:cxn>
                  <a:cxn ang="0">
                    <a:pos x="89" y="358"/>
                  </a:cxn>
                  <a:cxn ang="0">
                    <a:pos x="110" y="362"/>
                  </a:cxn>
                  <a:cxn ang="0">
                    <a:pos x="131" y="364"/>
                  </a:cxn>
                  <a:cxn ang="0">
                    <a:pos x="154" y="359"/>
                  </a:cxn>
                  <a:cxn ang="0">
                    <a:pos x="169" y="351"/>
                  </a:cxn>
                  <a:cxn ang="0">
                    <a:pos x="181" y="338"/>
                  </a:cxn>
                  <a:cxn ang="0">
                    <a:pos x="188" y="322"/>
                  </a:cxn>
                  <a:cxn ang="0">
                    <a:pos x="191" y="301"/>
                  </a:cxn>
                  <a:cxn ang="0">
                    <a:pos x="192" y="270"/>
                  </a:cxn>
                  <a:cxn ang="0">
                    <a:pos x="182" y="241"/>
                  </a:cxn>
                  <a:cxn ang="0">
                    <a:pos x="166" y="213"/>
                  </a:cxn>
                  <a:cxn ang="0">
                    <a:pos x="156" y="185"/>
                  </a:cxn>
                  <a:cxn ang="0">
                    <a:pos x="158" y="163"/>
                  </a:cxn>
                  <a:cxn ang="0">
                    <a:pos x="164" y="138"/>
                  </a:cxn>
                  <a:cxn ang="0">
                    <a:pos x="179" y="108"/>
                  </a:cxn>
                  <a:cxn ang="0">
                    <a:pos x="185" y="84"/>
                  </a:cxn>
                  <a:cxn ang="0">
                    <a:pos x="188" y="60"/>
                  </a:cxn>
                  <a:cxn ang="0">
                    <a:pos x="182" y="34"/>
                  </a:cxn>
                  <a:cxn ang="0">
                    <a:pos x="169" y="19"/>
                  </a:cxn>
                  <a:cxn ang="0">
                    <a:pos x="159" y="8"/>
                  </a:cxn>
                </a:cxnLst>
                <a:rect l="0" t="0" r="r" b="b"/>
                <a:pathLst>
                  <a:path w="192" h="364">
                    <a:moveTo>
                      <a:pt x="159" y="8"/>
                    </a:moveTo>
                    <a:lnTo>
                      <a:pt x="143" y="3"/>
                    </a:lnTo>
                    <a:lnTo>
                      <a:pt x="120" y="0"/>
                    </a:lnTo>
                    <a:lnTo>
                      <a:pt x="96" y="1"/>
                    </a:lnTo>
                    <a:lnTo>
                      <a:pt x="74" y="6"/>
                    </a:lnTo>
                    <a:lnTo>
                      <a:pt x="57" y="19"/>
                    </a:lnTo>
                    <a:lnTo>
                      <a:pt x="38" y="45"/>
                    </a:lnTo>
                    <a:lnTo>
                      <a:pt x="23" y="67"/>
                    </a:lnTo>
                    <a:lnTo>
                      <a:pt x="11" y="100"/>
                    </a:lnTo>
                    <a:lnTo>
                      <a:pt x="4" y="141"/>
                    </a:lnTo>
                    <a:lnTo>
                      <a:pt x="0" y="175"/>
                    </a:lnTo>
                    <a:lnTo>
                      <a:pt x="0" y="209"/>
                    </a:lnTo>
                    <a:lnTo>
                      <a:pt x="8" y="247"/>
                    </a:lnTo>
                    <a:lnTo>
                      <a:pt x="15" y="276"/>
                    </a:lnTo>
                    <a:lnTo>
                      <a:pt x="31" y="306"/>
                    </a:lnTo>
                    <a:lnTo>
                      <a:pt x="48" y="325"/>
                    </a:lnTo>
                    <a:lnTo>
                      <a:pt x="69" y="346"/>
                    </a:lnTo>
                    <a:lnTo>
                      <a:pt x="89" y="358"/>
                    </a:lnTo>
                    <a:lnTo>
                      <a:pt x="110" y="362"/>
                    </a:lnTo>
                    <a:lnTo>
                      <a:pt x="131" y="364"/>
                    </a:lnTo>
                    <a:lnTo>
                      <a:pt x="154" y="359"/>
                    </a:lnTo>
                    <a:lnTo>
                      <a:pt x="169" y="351"/>
                    </a:lnTo>
                    <a:lnTo>
                      <a:pt x="181" y="338"/>
                    </a:lnTo>
                    <a:lnTo>
                      <a:pt x="188" y="322"/>
                    </a:lnTo>
                    <a:lnTo>
                      <a:pt x="191" y="301"/>
                    </a:lnTo>
                    <a:lnTo>
                      <a:pt x="192" y="270"/>
                    </a:lnTo>
                    <a:lnTo>
                      <a:pt x="182" y="241"/>
                    </a:lnTo>
                    <a:lnTo>
                      <a:pt x="166" y="213"/>
                    </a:lnTo>
                    <a:lnTo>
                      <a:pt x="156" y="185"/>
                    </a:lnTo>
                    <a:lnTo>
                      <a:pt x="158" y="163"/>
                    </a:lnTo>
                    <a:lnTo>
                      <a:pt x="164" y="138"/>
                    </a:lnTo>
                    <a:lnTo>
                      <a:pt x="179" y="108"/>
                    </a:lnTo>
                    <a:lnTo>
                      <a:pt x="185" y="84"/>
                    </a:lnTo>
                    <a:lnTo>
                      <a:pt x="188" y="60"/>
                    </a:lnTo>
                    <a:lnTo>
                      <a:pt x="182" y="34"/>
                    </a:lnTo>
                    <a:lnTo>
                      <a:pt x="169" y="19"/>
                    </a:lnTo>
                    <a:lnTo>
                      <a:pt x="159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53" name="Freeform 13"/>
              <p:cNvSpPr>
                <a:spLocks/>
              </p:cNvSpPr>
              <p:nvPr/>
            </p:nvSpPr>
            <p:spPr bwMode="auto">
              <a:xfrm>
                <a:off x="3235" y="2345"/>
                <a:ext cx="261" cy="186"/>
              </a:xfrm>
              <a:custGeom>
                <a:avLst/>
                <a:gdLst/>
                <a:ahLst/>
                <a:cxnLst>
                  <a:cxn ang="0">
                    <a:pos x="99" y="55"/>
                  </a:cxn>
                  <a:cxn ang="0">
                    <a:pos x="127" y="33"/>
                  </a:cxn>
                  <a:cxn ang="0">
                    <a:pos x="152" y="16"/>
                  </a:cxn>
                  <a:cxn ang="0">
                    <a:pos x="177" y="6"/>
                  </a:cxn>
                  <a:cxn ang="0">
                    <a:pos x="196" y="1"/>
                  </a:cxn>
                  <a:cxn ang="0">
                    <a:pos x="216" y="0"/>
                  </a:cxn>
                  <a:cxn ang="0">
                    <a:pos x="230" y="3"/>
                  </a:cxn>
                  <a:cxn ang="0">
                    <a:pos x="244" y="10"/>
                  </a:cxn>
                  <a:cxn ang="0">
                    <a:pos x="252" y="21"/>
                  </a:cxn>
                  <a:cxn ang="0">
                    <a:pos x="261" y="40"/>
                  </a:cxn>
                  <a:cxn ang="0">
                    <a:pos x="261" y="62"/>
                  </a:cxn>
                  <a:cxn ang="0">
                    <a:pos x="253" y="87"/>
                  </a:cxn>
                  <a:cxn ang="0">
                    <a:pos x="246" y="107"/>
                  </a:cxn>
                  <a:cxn ang="0">
                    <a:pos x="235" y="125"/>
                  </a:cxn>
                  <a:cxn ang="0">
                    <a:pos x="222" y="143"/>
                  </a:cxn>
                  <a:cxn ang="0">
                    <a:pos x="203" y="158"/>
                  </a:cxn>
                  <a:cxn ang="0">
                    <a:pos x="181" y="170"/>
                  </a:cxn>
                  <a:cxn ang="0">
                    <a:pos x="152" y="180"/>
                  </a:cxn>
                  <a:cxn ang="0">
                    <a:pos x="127" y="185"/>
                  </a:cxn>
                  <a:cxn ang="0">
                    <a:pos x="104" y="186"/>
                  </a:cxn>
                  <a:cxn ang="0">
                    <a:pos x="81" y="185"/>
                  </a:cxn>
                  <a:cxn ang="0">
                    <a:pos x="65" y="180"/>
                  </a:cxn>
                  <a:cxn ang="0">
                    <a:pos x="56" y="172"/>
                  </a:cxn>
                  <a:cxn ang="0">
                    <a:pos x="49" y="161"/>
                  </a:cxn>
                  <a:cxn ang="0">
                    <a:pos x="48" y="145"/>
                  </a:cxn>
                  <a:cxn ang="0">
                    <a:pos x="52" y="126"/>
                  </a:cxn>
                  <a:cxn ang="0">
                    <a:pos x="60" y="104"/>
                  </a:cxn>
                  <a:cxn ang="0">
                    <a:pos x="76" y="79"/>
                  </a:cxn>
                  <a:cxn ang="0">
                    <a:pos x="58" y="67"/>
                  </a:cxn>
                  <a:cxn ang="0">
                    <a:pos x="28" y="59"/>
                  </a:cxn>
                  <a:cxn ang="0">
                    <a:pos x="6" y="55"/>
                  </a:cxn>
                  <a:cxn ang="0">
                    <a:pos x="0" y="53"/>
                  </a:cxn>
                  <a:cxn ang="0">
                    <a:pos x="0" y="44"/>
                  </a:cxn>
                  <a:cxn ang="0">
                    <a:pos x="5" y="34"/>
                  </a:cxn>
                  <a:cxn ang="0">
                    <a:pos x="17" y="25"/>
                  </a:cxn>
                  <a:cxn ang="0">
                    <a:pos x="35" y="23"/>
                  </a:cxn>
                  <a:cxn ang="0">
                    <a:pos x="64" y="33"/>
                  </a:cxn>
                  <a:cxn ang="0">
                    <a:pos x="88" y="44"/>
                  </a:cxn>
                  <a:cxn ang="0">
                    <a:pos x="99" y="55"/>
                  </a:cxn>
                </a:cxnLst>
                <a:rect l="0" t="0" r="r" b="b"/>
                <a:pathLst>
                  <a:path w="261" h="186">
                    <a:moveTo>
                      <a:pt x="99" y="55"/>
                    </a:moveTo>
                    <a:lnTo>
                      <a:pt x="127" y="33"/>
                    </a:lnTo>
                    <a:lnTo>
                      <a:pt x="152" y="16"/>
                    </a:lnTo>
                    <a:lnTo>
                      <a:pt x="177" y="6"/>
                    </a:lnTo>
                    <a:lnTo>
                      <a:pt x="196" y="1"/>
                    </a:lnTo>
                    <a:lnTo>
                      <a:pt x="216" y="0"/>
                    </a:lnTo>
                    <a:lnTo>
                      <a:pt x="230" y="3"/>
                    </a:lnTo>
                    <a:lnTo>
                      <a:pt x="244" y="10"/>
                    </a:lnTo>
                    <a:lnTo>
                      <a:pt x="252" y="21"/>
                    </a:lnTo>
                    <a:lnTo>
                      <a:pt x="261" y="40"/>
                    </a:lnTo>
                    <a:lnTo>
                      <a:pt x="261" y="62"/>
                    </a:lnTo>
                    <a:lnTo>
                      <a:pt x="253" y="87"/>
                    </a:lnTo>
                    <a:lnTo>
                      <a:pt x="246" y="107"/>
                    </a:lnTo>
                    <a:lnTo>
                      <a:pt x="235" y="125"/>
                    </a:lnTo>
                    <a:lnTo>
                      <a:pt x="222" y="143"/>
                    </a:lnTo>
                    <a:lnTo>
                      <a:pt x="203" y="158"/>
                    </a:lnTo>
                    <a:lnTo>
                      <a:pt x="181" y="170"/>
                    </a:lnTo>
                    <a:lnTo>
                      <a:pt x="152" y="180"/>
                    </a:lnTo>
                    <a:lnTo>
                      <a:pt x="127" y="185"/>
                    </a:lnTo>
                    <a:lnTo>
                      <a:pt x="104" y="186"/>
                    </a:lnTo>
                    <a:lnTo>
                      <a:pt x="81" y="185"/>
                    </a:lnTo>
                    <a:lnTo>
                      <a:pt x="65" y="180"/>
                    </a:lnTo>
                    <a:lnTo>
                      <a:pt x="56" y="172"/>
                    </a:lnTo>
                    <a:lnTo>
                      <a:pt x="49" y="161"/>
                    </a:lnTo>
                    <a:lnTo>
                      <a:pt x="48" y="145"/>
                    </a:lnTo>
                    <a:lnTo>
                      <a:pt x="52" y="126"/>
                    </a:lnTo>
                    <a:lnTo>
                      <a:pt x="60" y="104"/>
                    </a:lnTo>
                    <a:lnTo>
                      <a:pt x="76" y="79"/>
                    </a:lnTo>
                    <a:lnTo>
                      <a:pt x="58" y="67"/>
                    </a:lnTo>
                    <a:lnTo>
                      <a:pt x="28" y="59"/>
                    </a:lnTo>
                    <a:lnTo>
                      <a:pt x="6" y="55"/>
                    </a:lnTo>
                    <a:lnTo>
                      <a:pt x="0" y="53"/>
                    </a:lnTo>
                    <a:lnTo>
                      <a:pt x="0" y="44"/>
                    </a:lnTo>
                    <a:lnTo>
                      <a:pt x="5" y="34"/>
                    </a:lnTo>
                    <a:lnTo>
                      <a:pt x="17" y="25"/>
                    </a:lnTo>
                    <a:lnTo>
                      <a:pt x="35" y="23"/>
                    </a:lnTo>
                    <a:lnTo>
                      <a:pt x="64" y="33"/>
                    </a:lnTo>
                    <a:lnTo>
                      <a:pt x="88" y="44"/>
                    </a:lnTo>
                    <a:lnTo>
                      <a:pt x="99" y="5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54" name="Freeform 14"/>
              <p:cNvSpPr>
                <a:spLocks/>
              </p:cNvSpPr>
              <p:nvPr/>
            </p:nvSpPr>
            <p:spPr bwMode="auto">
              <a:xfrm>
                <a:off x="3040" y="2453"/>
                <a:ext cx="288" cy="251"/>
              </a:xfrm>
              <a:custGeom>
                <a:avLst/>
                <a:gdLst/>
                <a:ahLst/>
                <a:cxnLst>
                  <a:cxn ang="0">
                    <a:pos x="230" y="140"/>
                  </a:cxn>
                  <a:cxn ang="0">
                    <a:pos x="244" y="125"/>
                  </a:cxn>
                  <a:cxn ang="0">
                    <a:pos x="257" y="120"/>
                  </a:cxn>
                  <a:cxn ang="0">
                    <a:pos x="261" y="120"/>
                  </a:cxn>
                  <a:cxn ang="0">
                    <a:pos x="275" y="121"/>
                  </a:cxn>
                  <a:cxn ang="0">
                    <a:pos x="279" y="123"/>
                  </a:cxn>
                  <a:cxn ang="0">
                    <a:pos x="288" y="144"/>
                  </a:cxn>
                  <a:cxn ang="0">
                    <a:pos x="281" y="173"/>
                  </a:cxn>
                  <a:cxn ang="0">
                    <a:pos x="260" y="201"/>
                  </a:cxn>
                  <a:cxn ang="0">
                    <a:pos x="217" y="225"/>
                  </a:cxn>
                  <a:cxn ang="0">
                    <a:pos x="159" y="236"/>
                  </a:cxn>
                  <a:cxn ang="0">
                    <a:pos x="99" y="251"/>
                  </a:cxn>
                  <a:cxn ang="0">
                    <a:pos x="52" y="251"/>
                  </a:cxn>
                  <a:cxn ang="0">
                    <a:pos x="26" y="249"/>
                  </a:cxn>
                  <a:cxn ang="0">
                    <a:pos x="13" y="242"/>
                  </a:cxn>
                  <a:cxn ang="0">
                    <a:pos x="8" y="235"/>
                  </a:cxn>
                  <a:cxn ang="0">
                    <a:pos x="0" y="221"/>
                  </a:cxn>
                  <a:cxn ang="0">
                    <a:pos x="6" y="188"/>
                  </a:cxn>
                  <a:cxn ang="0">
                    <a:pos x="23" y="147"/>
                  </a:cxn>
                  <a:cxn ang="0">
                    <a:pos x="48" y="111"/>
                  </a:cxn>
                  <a:cxn ang="0">
                    <a:pos x="80" y="76"/>
                  </a:cxn>
                  <a:cxn ang="0">
                    <a:pos x="97" y="55"/>
                  </a:cxn>
                  <a:cxn ang="0">
                    <a:pos x="100" y="37"/>
                  </a:cxn>
                  <a:cxn ang="0">
                    <a:pos x="105" y="11"/>
                  </a:cxn>
                  <a:cxn ang="0">
                    <a:pos x="117" y="2"/>
                  </a:cxn>
                  <a:cxn ang="0">
                    <a:pos x="137" y="0"/>
                  </a:cxn>
                  <a:cxn ang="0">
                    <a:pos x="165" y="16"/>
                  </a:cxn>
                  <a:cxn ang="0">
                    <a:pos x="177" y="41"/>
                  </a:cxn>
                  <a:cxn ang="0">
                    <a:pos x="176" y="57"/>
                  </a:cxn>
                  <a:cxn ang="0">
                    <a:pos x="166" y="71"/>
                  </a:cxn>
                  <a:cxn ang="0">
                    <a:pos x="150" y="75"/>
                  </a:cxn>
                  <a:cxn ang="0">
                    <a:pos x="122" y="78"/>
                  </a:cxn>
                  <a:cxn ang="0">
                    <a:pos x="99" y="91"/>
                  </a:cxn>
                  <a:cxn ang="0">
                    <a:pos x="66" y="128"/>
                  </a:cxn>
                  <a:cxn ang="0">
                    <a:pos x="48" y="161"/>
                  </a:cxn>
                  <a:cxn ang="0">
                    <a:pos x="41" y="200"/>
                  </a:cxn>
                  <a:cxn ang="0">
                    <a:pos x="44" y="215"/>
                  </a:cxn>
                  <a:cxn ang="0">
                    <a:pos x="59" y="219"/>
                  </a:cxn>
                  <a:cxn ang="0">
                    <a:pos x="97" y="214"/>
                  </a:cxn>
                  <a:cxn ang="0">
                    <a:pos x="135" y="203"/>
                  </a:cxn>
                  <a:cxn ang="0">
                    <a:pos x="183" y="186"/>
                  </a:cxn>
                  <a:cxn ang="0">
                    <a:pos x="211" y="168"/>
                  </a:cxn>
                  <a:cxn ang="0">
                    <a:pos x="222" y="154"/>
                  </a:cxn>
                  <a:cxn ang="0">
                    <a:pos x="230" y="140"/>
                  </a:cxn>
                </a:cxnLst>
                <a:rect l="0" t="0" r="r" b="b"/>
                <a:pathLst>
                  <a:path w="288" h="251">
                    <a:moveTo>
                      <a:pt x="230" y="140"/>
                    </a:moveTo>
                    <a:lnTo>
                      <a:pt x="244" y="125"/>
                    </a:lnTo>
                    <a:lnTo>
                      <a:pt x="257" y="120"/>
                    </a:lnTo>
                    <a:lnTo>
                      <a:pt x="261" y="120"/>
                    </a:lnTo>
                    <a:lnTo>
                      <a:pt x="275" y="121"/>
                    </a:lnTo>
                    <a:lnTo>
                      <a:pt x="279" y="123"/>
                    </a:lnTo>
                    <a:lnTo>
                      <a:pt x="288" y="144"/>
                    </a:lnTo>
                    <a:lnTo>
                      <a:pt x="281" y="173"/>
                    </a:lnTo>
                    <a:lnTo>
                      <a:pt x="260" y="201"/>
                    </a:lnTo>
                    <a:lnTo>
                      <a:pt x="217" y="225"/>
                    </a:lnTo>
                    <a:lnTo>
                      <a:pt x="159" y="236"/>
                    </a:lnTo>
                    <a:lnTo>
                      <a:pt x="99" y="251"/>
                    </a:lnTo>
                    <a:lnTo>
                      <a:pt x="52" y="251"/>
                    </a:lnTo>
                    <a:lnTo>
                      <a:pt x="26" y="249"/>
                    </a:lnTo>
                    <a:lnTo>
                      <a:pt x="13" y="242"/>
                    </a:lnTo>
                    <a:lnTo>
                      <a:pt x="8" y="235"/>
                    </a:lnTo>
                    <a:lnTo>
                      <a:pt x="0" y="221"/>
                    </a:lnTo>
                    <a:lnTo>
                      <a:pt x="6" y="188"/>
                    </a:lnTo>
                    <a:lnTo>
                      <a:pt x="23" y="147"/>
                    </a:lnTo>
                    <a:lnTo>
                      <a:pt x="48" y="111"/>
                    </a:lnTo>
                    <a:lnTo>
                      <a:pt x="80" y="76"/>
                    </a:lnTo>
                    <a:lnTo>
                      <a:pt x="97" y="55"/>
                    </a:lnTo>
                    <a:lnTo>
                      <a:pt x="100" y="37"/>
                    </a:lnTo>
                    <a:lnTo>
                      <a:pt x="105" y="11"/>
                    </a:lnTo>
                    <a:lnTo>
                      <a:pt x="117" y="2"/>
                    </a:lnTo>
                    <a:lnTo>
                      <a:pt x="137" y="0"/>
                    </a:lnTo>
                    <a:lnTo>
                      <a:pt x="165" y="16"/>
                    </a:lnTo>
                    <a:lnTo>
                      <a:pt x="177" y="41"/>
                    </a:lnTo>
                    <a:lnTo>
                      <a:pt x="176" y="57"/>
                    </a:lnTo>
                    <a:lnTo>
                      <a:pt x="166" y="71"/>
                    </a:lnTo>
                    <a:lnTo>
                      <a:pt x="150" y="75"/>
                    </a:lnTo>
                    <a:lnTo>
                      <a:pt x="122" y="78"/>
                    </a:lnTo>
                    <a:lnTo>
                      <a:pt x="99" y="91"/>
                    </a:lnTo>
                    <a:lnTo>
                      <a:pt x="66" y="128"/>
                    </a:lnTo>
                    <a:lnTo>
                      <a:pt x="48" y="161"/>
                    </a:lnTo>
                    <a:lnTo>
                      <a:pt x="41" y="200"/>
                    </a:lnTo>
                    <a:lnTo>
                      <a:pt x="44" y="215"/>
                    </a:lnTo>
                    <a:lnTo>
                      <a:pt x="59" y="219"/>
                    </a:lnTo>
                    <a:lnTo>
                      <a:pt x="97" y="214"/>
                    </a:lnTo>
                    <a:lnTo>
                      <a:pt x="135" y="203"/>
                    </a:lnTo>
                    <a:lnTo>
                      <a:pt x="183" y="186"/>
                    </a:lnTo>
                    <a:lnTo>
                      <a:pt x="211" y="168"/>
                    </a:lnTo>
                    <a:lnTo>
                      <a:pt x="222" y="154"/>
                    </a:lnTo>
                    <a:lnTo>
                      <a:pt x="230" y="14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55" name="Freeform 15"/>
              <p:cNvSpPr>
                <a:spLocks/>
              </p:cNvSpPr>
              <p:nvPr/>
            </p:nvSpPr>
            <p:spPr bwMode="auto">
              <a:xfrm>
                <a:off x="2988" y="2423"/>
                <a:ext cx="288" cy="250"/>
              </a:xfrm>
              <a:custGeom>
                <a:avLst/>
                <a:gdLst/>
                <a:ahLst/>
                <a:cxnLst>
                  <a:cxn ang="0">
                    <a:pos x="230" y="139"/>
                  </a:cxn>
                  <a:cxn ang="0">
                    <a:pos x="244" y="125"/>
                  </a:cxn>
                  <a:cxn ang="0">
                    <a:pos x="257" y="119"/>
                  </a:cxn>
                  <a:cxn ang="0">
                    <a:pos x="261" y="119"/>
                  </a:cxn>
                  <a:cxn ang="0">
                    <a:pos x="275" y="120"/>
                  </a:cxn>
                  <a:cxn ang="0">
                    <a:pos x="279" y="122"/>
                  </a:cxn>
                  <a:cxn ang="0">
                    <a:pos x="288" y="144"/>
                  </a:cxn>
                  <a:cxn ang="0">
                    <a:pos x="281" y="172"/>
                  </a:cxn>
                  <a:cxn ang="0">
                    <a:pos x="260" y="200"/>
                  </a:cxn>
                  <a:cxn ang="0">
                    <a:pos x="217" y="224"/>
                  </a:cxn>
                  <a:cxn ang="0">
                    <a:pos x="159" y="236"/>
                  </a:cxn>
                  <a:cxn ang="0">
                    <a:pos x="99" y="250"/>
                  </a:cxn>
                  <a:cxn ang="0">
                    <a:pos x="52" y="250"/>
                  </a:cxn>
                  <a:cxn ang="0">
                    <a:pos x="26" y="249"/>
                  </a:cxn>
                  <a:cxn ang="0">
                    <a:pos x="13" y="242"/>
                  </a:cxn>
                  <a:cxn ang="0">
                    <a:pos x="8" y="235"/>
                  </a:cxn>
                  <a:cxn ang="0">
                    <a:pos x="0" y="220"/>
                  </a:cxn>
                  <a:cxn ang="0">
                    <a:pos x="6" y="187"/>
                  </a:cxn>
                  <a:cxn ang="0">
                    <a:pos x="23" y="146"/>
                  </a:cxn>
                  <a:cxn ang="0">
                    <a:pos x="49" y="111"/>
                  </a:cxn>
                  <a:cxn ang="0">
                    <a:pos x="80" y="75"/>
                  </a:cxn>
                  <a:cxn ang="0">
                    <a:pos x="97" y="54"/>
                  </a:cxn>
                  <a:cxn ang="0">
                    <a:pos x="100" y="36"/>
                  </a:cxn>
                  <a:cxn ang="0">
                    <a:pos x="105" y="10"/>
                  </a:cxn>
                  <a:cxn ang="0">
                    <a:pos x="117" y="1"/>
                  </a:cxn>
                  <a:cxn ang="0">
                    <a:pos x="137" y="0"/>
                  </a:cxn>
                  <a:cxn ang="0">
                    <a:pos x="165" y="15"/>
                  </a:cxn>
                  <a:cxn ang="0">
                    <a:pos x="177" y="40"/>
                  </a:cxn>
                  <a:cxn ang="0">
                    <a:pos x="176" y="56"/>
                  </a:cxn>
                  <a:cxn ang="0">
                    <a:pos x="167" y="71"/>
                  </a:cxn>
                  <a:cxn ang="0">
                    <a:pos x="150" y="74"/>
                  </a:cxn>
                  <a:cxn ang="0">
                    <a:pos x="122" y="78"/>
                  </a:cxn>
                  <a:cxn ang="0">
                    <a:pos x="99" y="91"/>
                  </a:cxn>
                  <a:cxn ang="0">
                    <a:pos x="66" y="127"/>
                  </a:cxn>
                  <a:cxn ang="0">
                    <a:pos x="49" y="160"/>
                  </a:cxn>
                  <a:cxn ang="0">
                    <a:pos x="41" y="199"/>
                  </a:cxn>
                  <a:cxn ang="0">
                    <a:pos x="44" y="214"/>
                  </a:cxn>
                  <a:cxn ang="0">
                    <a:pos x="59" y="218"/>
                  </a:cxn>
                  <a:cxn ang="0">
                    <a:pos x="97" y="213"/>
                  </a:cxn>
                  <a:cxn ang="0">
                    <a:pos x="135" y="203"/>
                  </a:cxn>
                  <a:cxn ang="0">
                    <a:pos x="183" y="185"/>
                  </a:cxn>
                  <a:cxn ang="0">
                    <a:pos x="211" y="167"/>
                  </a:cxn>
                  <a:cxn ang="0">
                    <a:pos x="222" y="153"/>
                  </a:cxn>
                  <a:cxn ang="0">
                    <a:pos x="230" y="139"/>
                  </a:cxn>
                </a:cxnLst>
                <a:rect l="0" t="0" r="r" b="b"/>
                <a:pathLst>
                  <a:path w="288" h="250">
                    <a:moveTo>
                      <a:pt x="230" y="139"/>
                    </a:moveTo>
                    <a:lnTo>
                      <a:pt x="244" y="125"/>
                    </a:lnTo>
                    <a:lnTo>
                      <a:pt x="257" y="119"/>
                    </a:lnTo>
                    <a:lnTo>
                      <a:pt x="261" y="119"/>
                    </a:lnTo>
                    <a:lnTo>
                      <a:pt x="275" y="120"/>
                    </a:lnTo>
                    <a:lnTo>
                      <a:pt x="279" y="122"/>
                    </a:lnTo>
                    <a:lnTo>
                      <a:pt x="288" y="144"/>
                    </a:lnTo>
                    <a:lnTo>
                      <a:pt x="281" y="172"/>
                    </a:lnTo>
                    <a:lnTo>
                      <a:pt x="260" y="200"/>
                    </a:lnTo>
                    <a:lnTo>
                      <a:pt x="217" y="224"/>
                    </a:lnTo>
                    <a:lnTo>
                      <a:pt x="159" y="236"/>
                    </a:lnTo>
                    <a:lnTo>
                      <a:pt x="99" y="250"/>
                    </a:lnTo>
                    <a:lnTo>
                      <a:pt x="52" y="250"/>
                    </a:lnTo>
                    <a:lnTo>
                      <a:pt x="26" y="249"/>
                    </a:lnTo>
                    <a:lnTo>
                      <a:pt x="13" y="242"/>
                    </a:lnTo>
                    <a:lnTo>
                      <a:pt x="8" y="235"/>
                    </a:lnTo>
                    <a:lnTo>
                      <a:pt x="0" y="220"/>
                    </a:lnTo>
                    <a:lnTo>
                      <a:pt x="6" y="187"/>
                    </a:lnTo>
                    <a:lnTo>
                      <a:pt x="23" y="146"/>
                    </a:lnTo>
                    <a:lnTo>
                      <a:pt x="49" y="111"/>
                    </a:lnTo>
                    <a:lnTo>
                      <a:pt x="80" y="75"/>
                    </a:lnTo>
                    <a:lnTo>
                      <a:pt x="97" y="54"/>
                    </a:lnTo>
                    <a:lnTo>
                      <a:pt x="100" y="36"/>
                    </a:lnTo>
                    <a:lnTo>
                      <a:pt x="105" y="10"/>
                    </a:lnTo>
                    <a:lnTo>
                      <a:pt x="117" y="1"/>
                    </a:lnTo>
                    <a:lnTo>
                      <a:pt x="137" y="0"/>
                    </a:lnTo>
                    <a:lnTo>
                      <a:pt x="165" y="15"/>
                    </a:lnTo>
                    <a:lnTo>
                      <a:pt x="177" y="40"/>
                    </a:lnTo>
                    <a:lnTo>
                      <a:pt x="176" y="56"/>
                    </a:lnTo>
                    <a:lnTo>
                      <a:pt x="167" y="71"/>
                    </a:lnTo>
                    <a:lnTo>
                      <a:pt x="150" y="74"/>
                    </a:lnTo>
                    <a:lnTo>
                      <a:pt x="122" y="78"/>
                    </a:lnTo>
                    <a:lnTo>
                      <a:pt x="99" y="91"/>
                    </a:lnTo>
                    <a:lnTo>
                      <a:pt x="66" y="127"/>
                    </a:lnTo>
                    <a:lnTo>
                      <a:pt x="49" y="160"/>
                    </a:lnTo>
                    <a:lnTo>
                      <a:pt x="41" y="199"/>
                    </a:lnTo>
                    <a:lnTo>
                      <a:pt x="44" y="214"/>
                    </a:lnTo>
                    <a:lnTo>
                      <a:pt x="59" y="218"/>
                    </a:lnTo>
                    <a:lnTo>
                      <a:pt x="97" y="213"/>
                    </a:lnTo>
                    <a:lnTo>
                      <a:pt x="135" y="203"/>
                    </a:lnTo>
                    <a:lnTo>
                      <a:pt x="183" y="185"/>
                    </a:lnTo>
                    <a:lnTo>
                      <a:pt x="211" y="167"/>
                    </a:lnTo>
                    <a:lnTo>
                      <a:pt x="222" y="153"/>
                    </a:lnTo>
                    <a:lnTo>
                      <a:pt x="230" y="13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56" name="Freeform 16"/>
              <p:cNvSpPr>
                <a:spLocks/>
              </p:cNvSpPr>
              <p:nvPr/>
            </p:nvSpPr>
            <p:spPr bwMode="auto">
              <a:xfrm>
                <a:off x="3083" y="2835"/>
                <a:ext cx="195" cy="455"/>
              </a:xfrm>
              <a:custGeom>
                <a:avLst/>
                <a:gdLst/>
                <a:ahLst/>
                <a:cxnLst>
                  <a:cxn ang="0">
                    <a:pos x="180" y="10"/>
                  </a:cxn>
                  <a:cxn ang="0">
                    <a:pos x="164" y="0"/>
                  </a:cxn>
                  <a:cxn ang="0">
                    <a:pos x="142" y="0"/>
                  </a:cxn>
                  <a:cxn ang="0">
                    <a:pos x="122" y="10"/>
                  </a:cxn>
                  <a:cxn ang="0">
                    <a:pos x="106" y="29"/>
                  </a:cxn>
                  <a:cxn ang="0">
                    <a:pos x="87" y="58"/>
                  </a:cxn>
                  <a:cxn ang="0">
                    <a:pos x="55" y="113"/>
                  </a:cxn>
                  <a:cxn ang="0">
                    <a:pos x="33" y="156"/>
                  </a:cxn>
                  <a:cxn ang="0">
                    <a:pos x="24" y="180"/>
                  </a:cxn>
                  <a:cxn ang="0">
                    <a:pos x="24" y="198"/>
                  </a:cxn>
                  <a:cxn ang="0">
                    <a:pos x="31" y="214"/>
                  </a:cxn>
                  <a:cxn ang="0">
                    <a:pos x="53" y="246"/>
                  </a:cxn>
                  <a:cxn ang="0">
                    <a:pos x="82" y="285"/>
                  </a:cxn>
                  <a:cxn ang="0">
                    <a:pos x="105" y="317"/>
                  </a:cxn>
                  <a:cxn ang="0">
                    <a:pos x="123" y="350"/>
                  </a:cxn>
                  <a:cxn ang="0">
                    <a:pos x="131" y="374"/>
                  </a:cxn>
                  <a:cxn ang="0">
                    <a:pos x="128" y="387"/>
                  </a:cxn>
                  <a:cxn ang="0">
                    <a:pos x="123" y="395"/>
                  </a:cxn>
                  <a:cxn ang="0">
                    <a:pos x="109" y="401"/>
                  </a:cxn>
                  <a:cxn ang="0">
                    <a:pos x="56" y="402"/>
                  </a:cxn>
                  <a:cxn ang="0">
                    <a:pos x="7" y="405"/>
                  </a:cxn>
                  <a:cxn ang="0">
                    <a:pos x="0" y="411"/>
                  </a:cxn>
                  <a:cxn ang="0">
                    <a:pos x="1" y="421"/>
                  </a:cxn>
                  <a:cxn ang="0">
                    <a:pos x="29" y="448"/>
                  </a:cxn>
                  <a:cxn ang="0">
                    <a:pos x="49" y="455"/>
                  </a:cxn>
                  <a:cxn ang="0">
                    <a:pos x="60" y="451"/>
                  </a:cxn>
                  <a:cxn ang="0">
                    <a:pos x="81" y="437"/>
                  </a:cxn>
                  <a:cxn ang="0">
                    <a:pos x="112" y="428"/>
                  </a:cxn>
                  <a:cxn ang="0">
                    <a:pos x="138" y="429"/>
                  </a:cxn>
                  <a:cxn ang="0">
                    <a:pos x="158" y="430"/>
                  </a:cxn>
                  <a:cxn ang="0">
                    <a:pos x="173" y="420"/>
                  </a:cxn>
                  <a:cxn ang="0">
                    <a:pos x="178" y="403"/>
                  </a:cxn>
                  <a:cxn ang="0">
                    <a:pos x="173" y="384"/>
                  </a:cxn>
                  <a:cxn ang="0">
                    <a:pos x="157" y="356"/>
                  </a:cxn>
                  <a:cxn ang="0">
                    <a:pos x="133" y="312"/>
                  </a:cxn>
                  <a:cxn ang="0">
                    <a:pos x="105" y="272"/>
                  </a:cxn>
                  <a:cxn ang="0">
                    <a:pos x="80" y="234"/>
                  </a:cxn>
                  <a:cxn ang="0">
                    <a:pos x="72" y="213"/>
                  </a:cxn>
                  <a:cxn ang="0">
                    <a:pos x="70" y="188"/>
                  </a:cxn>
                  <a:cxn ang="0">
                    <a:pos x="79" y="169"/>
                  </a:cxn>
                  <a:cxn ang="0">
                    <a:pos x="105" y="141"/>
                  </a:cxn>
                  <a:cxn ang="0">
                    <a:pos x="131" y="114"/>
                  </a:cxn>
                  <a:cxn ang="0">
                    <a:pos x="159" y="89"/>
                  </a:cxn>
                  <a:cxn ang="0">
                    <a:pos x="182" y="63"/>
                  </a:cxn>
                  <a:cxn ang="0">
                    <a:pos x="195" y="42"/>
                  </a:cxn>
                  <a:cxn ang="0">
                    <a:pos x="195" y="24"/>
                  </a:cxn>
                  <a:cxn ang="0">
                    <a:pos x="190" y="14"/>
                  </a:cxn>
                  <a:cxn ang="0">
                    <a:pos x="180" y="10"/>
                  </a:cxn>
                </a:cxnLst>
                <a:rect l="0" t="0" r="r" b="b"/>
                <a:pathLst>
                  <a:path w="195" h="455">
                    <a:moveTo>
                      <a:pt x="180" y="10"/>
                    </a:moveTo>
                    <a:lnTo>
                      <a:pt x="164" y="0"/>
                    </a:lnTo>
                    <a:lnTo>
                      <a:pt x="142" y="0"/>
                    </a:lnTo>
                    <a:lnTo>
                      <a:pt x="122" y="10"/>
                    </a:lnTo>
                    <a:lnTo>
                      <a:pt x="106" y="29"/>
                    </a:lnTo>
                    <a:lnTo>
                      <a:pt x="87" y="58"/>
                    </a:lnTo>
                    <a:lnTo>
                      <a:pt x="55" y="113"/>
                    </a:lnTo>
                    <a:lnTo>
                      <a:pt x="33" y="156"/>
                    </a:lnTo>
                    <a:lnTo>
                      <a:pt x="24" y="180"/>
                    </a:lnTo>
                    <a:lnTo>
                      <a:pt x="24" y="198"/>
                    </a:lnTo>
                    <a:lnTo>
                      <a:pt x="31" y="214"/>
                    </a:lnTo>
                    <a:lnTo>
                      <a:pt x="53" y="246"/>
                    </a:lnTo>
                    <a:lnTo>
                      <a:pt x="82" y="285"/>
                    </a:lnTo>
                    <a:lnTo>
                      <a:pt x="105" y="317"/>
                    </a:lnTo>
                    <a:lnTo>
                      <a:pt x="123" y="350"/>
                    </a:lnTo>
                    <a:lnTo>
                      <a:pt x="131" y="374"/>
                    </a:lnTo>
                    <a:lnTo>
                      <a:pt x="128" y="387"/>
                    </a:lnTo>
                    <a:lnTo>
                      <a:pt x="123" y="395"/>
                    </a:lnTo>
                    <a:lnTo>
                      <a:pt x="109" y="401"/>
                    </a:lnTo>
                    <a:lnTo>
                      <a:pt x="56" y="402"/>
                    </a:lnTo>
                    <a:lnTo>
                      <a:pt x="7" y="405"/>
                    </a:lnTo>
                    <a:lnTo>
                      <a:pt x="0" y="411"/>
                    </a:lnTo>
                    <a:lnTo>
                      <a:pt x="1" y="421"/>
                    </a:lnTo>
                    <a:lnTo>
                      <a:pt x="29" y="448"/>
                    </a:lnTo>
                    <a:lnTo>
                      <a:pt x="49" y="455"/>
                    </a:lnTo>
                    <a:lnTo>
                      <a:pt x="60" y="451"/>
                    </a:lnTo>
                    <a:lnTo>
                      <a:pt x="81" y="437"/>
                    </a:lnTo>
                    <a:lnTo>
                      <a:pt x="112" y="428"/>
                    </a:lnTo>
                    <a:lnTo>
                      <a:pt x="138" y="429"/>
                    </a:lnTo>
                    <a:lnTo>
                      <a:pt x="158" y="430"/>
                    </a:lnTo>
                    <a:lnTo>
                      <a:pt x="173" y="420"/>
                    </a:lnTo>
                    <a:lnTo>
                      <a:pt x="178" y="403"/>
                    </a:lnTo>
                    <a:lnTo>
                      <a:pt x="173" y="384"/>
                    </a:lnTo>
                    <a:lnTo>
                      <a:pt x="157" y="356"/>
                    </a:lnTo>
                    <a:lnTo>
                      <a:pt x="133" y="312"/>
                    </a:lnTo>
                    <a:lnTo>
                      <a:pt x="105" y="272"/>
                    </a:lnTo>
                    <a:lnTo>
                      <a:pt x="80" y="234"/>
                    </a:lnTo>
                    <a:lnTo>
                      <a:pt x="72" y="213"/>
                    </a:lnTo>
                    <a:lnTo>
                      <a:pt x="70" y="188"/>
                    </a:lnTo>
                    <a:lnTo>
                      <a:pt x="79" y="169"/>
                    </a:lnTo>
                    <a:lnTo>
                      <a:pt x="105" y="141"/>
                    </a:lnTo>
                    <a:lnTo>
                      <a:pt x="131" y="114"/>
                    </a:lnTo>
                    <a:lnTo>
                      <a:pt x="159" y="89"/>
                    </a:lnTo>
                    <a:lnTo>
                      <a:pt x="182" y="63"/>
                    </a:lnTo>
                    <a:lnTo>
                      <a:pt x="195" y="42"/>
                    </a:lnTo>
                    <a:lnTo>
                      <a:pt x="195" y="24"/>
                    </a:lnTo>
                    <a:lnTo>
                      <a:pt x="190" y="14"/>
                    </a:lnTo>
                    <a:lnTo>
                      <a:pt x="18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57" name="Freeform 17"/>
              <p:cNvSpPr>
                <a:spLocks/>
              </p:cNvSpPr>
              <p:nvPr/>
            </p:nvSpPr>
            <p:spPr bwMode="auto">
              <a:xfrm>
                <a:off x="3202" y="2792"/>
                <a:ext cx="222" cy="505"/>
              </a:xfrm>
              <a:custGeom>
                <a:avLst/>
                <a:gdLst/>
                <a:ahLst/>
                <a:cxnLst>
                  <a:cxn ang="0">
                    <a:pos x="95" y="112"/>
                  </a:cxn>
                  <a:cxn ang="0">
                    <a:pos x="134" y="64"/>
                  </a:cxn>
                  <a:cxn ang="0">
                    <a:pos x="147" y="28"/>
                  </a:cxn>
                  <a:cxn ang="0">
                    <a:pos x="140" y="12"/>
                  </a:cxn>
                  <a:cxn ang="0">
                    <a:pos x="113" y="0"/>
                  </a:cxn>
                  <a:cxn ang="0">
                    <a:pos x="86" y="9"/>
                  </a:cxn>
                  <a:cxn ang="0">
                    <a:pos x="85" y="12"/>
                  </a:cxn>
                  <a:cxn ang="0">
                    <a:pos x="59" y="38"/>
                  </a:cxn>
                  <a:cxn ang="0">
                    <a:pos x="59" y="43"/>
                  </a:cxn>
                  <a:cxn ang="0">
                    <a:pos x="35" y="92"/>
                  </a:cxn>
                  <a:cxn ang="0">
                    <a:pos x="16" y="136"/>
                  </a:cxn>
                  <a:cxn ang="0">
                    <a:pos x="7" y="165"/>
                  </a:cxn>
                  <a:cxn ang="0">
                    <a:pos x="0" y="202"/>
                  </a:cxn>
                  <a:cxn ang="0">
                    <a:pos x="1" y="231"/>
                  </a:cxn>
                  <a:cxn ang="0">
                    <a:pos x="10" y="268"/>
                  </a:cxn>
                  <a:cxn ang="0">
                    <a:pos x="22" y="300"/>
                  </a:cxn>
                  <a:cxn ang="0">
                    <a:pos x="39" y="324"/>
                  </a:cxn>
                  <a:cxn ang="0">
                    <a:pos x="61" y="352"/>
                  </a:cxn>
                  <a:cxn ang="0">
                    <a:pos x="82" y="375"/>
                  </a:cxn>
                  <a:cxn ang="0">
                    <a:pos x="113" y="402"/>
                  </a:cxn>
                  <a:cxn ang="0">
                    <a:pos x="139" y="424"/>
                  </a:cxn>
                  <a:cxn ang="0">
                    <a:pos x="170" y="441"/>
                  </a:cxn>
                  <a:cxn ang="0">
                    <a:pos x="166" y="451"/>
                  </a:cxn>
                  <a:cxn ang="0">
                    <a:pos x="152" y="463"/>
                  </a:cxn>
                  <a:cxn ang="0">
                    <a:pos x="130" y="464"/>
                  </a:cxn>
                  <a:cxn ang="0">
                    <a:pos x="101" y="459"/>
                  </a:cxn>
                  <a:cxn ang="0">
                    <a:pos x="81" y="451"/>
                  </a:cxn>
                  <a:cxn ang="0">
                    <a:pos x="71" y="448"/>
                  </a:cxn>
                  <a:cxn ang="0">
                    <a:pos x="66" y="454"/>
                  </a:cxn>
                  <a:cxn ang="0">
                    <a:pos x="66" y="467"/>
                  </a:cxn>
                  <a:cxn ang="0">
                    <a:pos x="78" y="490"/>
                  </a:cxn>
                  <a:cxn ang="0">
                    <a:pos x="95" y="504"/>
                  </a:cxn>
                  <a:cxn ang="0">
                    <a:pos x="112" y="505"/>
                  </a:cxn>
                  <a:cxn ang="0">
                    <a:pos x="133" y="499"/>
                  </a:cxn>
                  <a:cxn ang="0">
                    <a:pos x="170" y="483"/>
                  </a:cxn>
                  <a:cxn ang="0">
                    <a:pos x="199" y="465"/>
                  </a:cxn>
                  <a:cxn ang="0">
                    <a:pos x="213" y="459"/>
                  </a:cxn>
                  <a:cxn ang="0">
                    <a:pos x="219" y="445"/>
                  </a:cxn>
                  <a:cxn ang="0">
                    <a:pos x="222" y="435"/>
                  </a:cxn>
                  <a:cxn ang="0">
                    <a:pos x="214" y="424"/>
                  </a:cxn>
                  <a:cxn ang="0">
                    <a:pos x="199" y="417"/>
                  </a:cxn>
                  <a:cxn ang="0">
                    <a:pos x="181" y="414"/>
                  </a:cxn>
                  <a:cxn ang="0">
                    <a:pos x="163" y="408"/>
                  </a:cxn>
                  <a:cxn ang="0">
                    <a:pos x="140" y="391"/>
                  </a:cxn>
                  <a:cxn ang="0">
                    <a:pos x="117" y="365"/>
                  </a:cxn>
                  <a:cxn ang="0">
                    <a:pos x="104" y="341"/>
                  </a:cxn>
                  <a:cxn ang="0">
                    <a:pos x="82" y="315"/>
                  </a:cxn>
                  <a:cxn ang="0">
                    <a:pos x="60" y="291"/>
                  </a:cxn>
                  <a:cxn ang="0">
                    <a:pos x="49" y="270"/>
                  </a:cxn>
                  <a:cxn ang="0">
                    <a:pos x="40" y="247"/>
                  </a:cxn>
                  <a:cxn ang="0">
                    <a:pos x="40" y="224"/>
                  </a:cxn>
                  <a:cxn ang="0">
                    <a:pos x="52" y="195"/>
                  </a:cxn>
                  <a:cxn ang="0">
                    <a:pos x="68" y="158"/>
                  </a:cxn>
                  <a:cxn ang="0">
                    <a:pos x="87" y="126"/>
                  </a:cxn>
                  <a:cxn ang="0">
                    <a:pos x="95" y="112"/>
                  </a:cxn>
                </a:cxnLst>
                <a:rect l="0" t="0" r="r" b="b"/>
                <a:pathLst>
                  <a:path w="222" h="505">
                    <a:moveTo>
                      <a:pt x="95" y="112"/>
                    </a:moveTo>
                    <a:lnTo>
                      <a:pt x="134" y="64"/>
                    </a:lnTo>
                    <a:lnTo>
                      <a:pt x="147" y="28"/>
                    </a:lnTo>
                    <a:lnTo>
                      <a:pt x="140" y="12"/>
                    </a:lnTo>
                    <a:lnTo>
                      <a:pt x="113" y="0"/>
                    </a:lnTo>
                    <a:lnTo>
                      <a:pt x="86" y="9"/>
                    </a:lnTo>
                    <a:lnTo>
                      <a:pt x="85" y="12"/>
                    </a:lnTo>
                    <a:lnTo>
                      <a:pt x="59" y="38"/>
                    </a:lnTo>
                    <a:lnTo>
                      <a:pt x="59" y="43"/>
                    </a:lnTo>
                    <a:lnTo>
                      <a:pt x="35" y="92"/>
                    </a:lnTo>
                    <a:lnTo>
                      <a:pt x="16" y="136"/>
                    </a:lnTo>
                    <a:lnTo>
                      <a:pt x="7" y="165"/>
                    </a:lnTo>
                    <a:lnTo>
                      <a:pt x="0" y="202"/>
                    </a:lnTo>
                    <a:lnTo>
                      <a:pt x="1" y="231"/>
                    </a:lnTo>
                    <a:lnTo>
                      <a:pt x="10" y="268"/>
                    </a:lnTo>
                    <a:lnTo>
                      <a:pt x="22" y="300"/>
                    </a:lnTo>
                    <a:lnTo>
                      <a:pt x="39" y="324"/>
                    </a:lnTo>
                    <a:lnTo>
                      <a:pt x="61" y="352"/>
                    </a:lnTo>
                    <a:lnTo>
                      <a:pt x="82" y="375"/>
                    </a:lnTo>
                    <a:lnTo>
                      <a:pt x="113" y="402"/>
                    </a:lnTo>
                    <a:lnTo>
                      <a:pt x="139" y="424"/>
                    </a:lnTo>
                    <a:lnTo>
                      <a:pt x="170" y="441"/>
                    </a:lnTo>
                    <a:lnTo>
                      <a:pt x="166" y="451"/>
                    </a:lnTo>
                    <a:lnTo>
                      <a:pt x="152" y="463"/>
                    </a:lnTo>
                    <a:lnTo>
                      <a:pt x="130" y="464"/>
                    </a:lnTo>
                    <a:lnTo>
                      <a:pt x="101" y="459"/>
                    </a:lnTo>
                    <a:lnTo>
                      <a:pt x="81" y="451"/>
                    </a:lnTo>
                    <a:lnTo>
                      <a:pt x="71" y="448"/>
                    </a:lnTo>
                    <a:lnTo>
                      <a:pt x="66" y="454"/>
                    </a:lnTo>
                    <a:lnTo>
                      <a:pt x="66" y="467"/>
                    </a:lnTo>
                    <a:lnTo>
                      <a:pt x="78" y="490"/>
                    </a:lnTo>
                    <a:lnTo>
                      <a:pt x="95" y="504"/>
                    </a:lnTo>
                    <a:lnTo>
                      <a:pt x="112" y="505"/>
                    </a:lnTo>
                    <a:lnTo>
                      <a:pt x="133" y="499"/>
                    </a:lnTo>
                    <a:lnTo>
                      <a:pt x="170" y="483"/>
                    </a:lnTo>
                    <a:lnTo>
                      <a:pt x="199" y="465"/>
                    </a:lnTo>
                    <a:lnTo>
                      <a:pt x="213" y="459"/>
                    </a:lnTo>
                    <a:lnTo>
                      <a:pt x="219" y="445"/>
                    </a:lnTo>
                    <a:lnTo>
                      <a:pt x="222" y="435"/>
                    </a:lnTo>
                    <a:lnTo>
                      <a:pt x="214" y="424"/>
                    </a:lnTo>
                    <a:lnTo>
                      <a:pt x="199" y="417"/>
                    </a:lnTo>
                    <a:lnTo>
                      <a:pt x="181" y="414"/>
                    </a:lnTo>
                    <a:lnTo>
                      <a:pt x="163" y="408"/>
                    </a:lnTo>
                    <a:lnTo>
                      <a:pt x="140" y="391"/>
                    </a:lnTo>
                    <a:lnTo>
                      <a:pt x="117" y="365"/>
                    </a:lnTo>
                    <a:lnTo>
                      <a:pt x="104" y="341"/>
                    </a:lnTo>
                    <a:lnTo>
                      <a:pt x="82" y="315"/>
                    </a:lnTo>
                    <a:lnTo>
                      <a:pt x="60" y="291"/>
                    </a:lnTo>
                    <a:lnTo>
                      <a:pt x="49" y="270"/>
                    </a:lnTo>
                    <a:lnTo>
                      <a:pt x="40" y="247"/>
                    </a:lnTo>
                    <a:lnTo>
                      <a:pt x="40" y="224"/>
                    </a:lnTo>
                    <a:lnTo>
                      <a:pt x="52" y="195"/>
                    </a:lnTo>
                    <a:lnTo>
                      <a:pt x="68" y="158"/>
                    </a:lnTo>
                    <a:lnTo>
                      <a:pt x="87" y="126"/>
                    </a:lnTo>
                    <a:lnTo>
                      <a:pt x="95" y="1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5" name="Group 25"/>
            <p:cNvGrpSpPr>
              <a:grpSpLocks/>
            </p:cNvGrpSpPr>
            <p:nvPr/>
          </p:nvGrpSpPr>
          <p:grpSpPr bwMode="auto">
            <a:xfrm>
              <a:off x="2696" y="1738"/>
              <a:ext cx="515" cy="1055"/>
              <a:chOff x="2696" y="1738"/>
              <a:chExt cx="515" cy="1055"/>
            </a:xfrm>
          </p:grpSpPr>
          <p:sp>
            <p:nvSpPr>
              <p:cNvPr id="10259" name="Freeform 19"/>
              <p:cNvSpPr>
                <a:spLocks/>
              </p:cNvSpPr>
              <p:nvPr/>
            </p:nvSpPr>
            <p:spPr bwMode="auto">
              <a:xfrm>
                <a:off x="2916" y="1914"/>
                <a:ext cx="229" cy="191"/>
              </a:xfrm>
              <a:custGeom>
                <a:avLst/>
                <a:gdLst/>
                <a:ahLst/>
                <a:cxnLst>
                  <a:cxn ang="0">
                    <a:pos x="78" y="40"/>
                  </a:cxn>
                  <a:cxn ang="0">
                    <a:pos x="89" y="31"/>
                  </a:cxn>
                  <a:cxn ang="0">
                    <a:pos x="109" y="26"/>
                  </a:cxn>
                  <a:cxn ang="0">
                    <a:pos x="138" y="24"/>
                  </a:cxn>
                  <a:cxn ang="0">
                    <a:pos x="164" y="25"/>
                  </a:cxn>
                  <a:cxn ang="0">
                    <a:pos x="185" y="31"/>
                  </a:cxn>
                  <a:cxn ang="0">
                    <a:pos x="203" y="34"/>
                  </a:cxn>
                  <a:cxn ang="0">
                    <a:pos x="216" y="45"/>
                  </a:cxn>
                  <a:cxn ang="0">
                    <a:pos x="224" y="66"/>
                  </a:cxn>
                  <a:cxn ang="0">
                    <a:pos x="229" y="80"/>
                  </a:cxn>
                  <a:cxn ang="0">
                    <a:pos x="226" y="102"/>
                  </a:cxn>
                  <a:cxn ang="0">
                    <a:pos x="217" y="129"/>
                  </a:cxn>
                  <a:cxn ang="0">
                    <a:pos x="196" y="150"/>
                  </a:cxn>
                  <a:cxn ang="0">
                    <a:pos x="172" y="169"/>
                  </a:cxn>
                  <a:cxn ang="0">
                    <a:pos x="138" y="185"/>
                  </a:cxn>
                  <a:cxn ang="0">
                    <a:pos x="104" y="191"/>
                  </a:cxn>
                  <a:cxn ang="0">
                    <a:pos x="72" y="189"/>
                  </a:cxn>
                  <a:cxn ang="0">
                    <a:pos x="45" y="183"/>
                  </a:cxn>
                  <a:cxn ang="0">
                    <a:pos x="23" y="163"/>
                  </a:cxn>
                  <a:cxn ang="0">
                    <a:pos x="14" y="151"/>
                  </a:cxn>
                  <a:cxn ang="0">
                    <a:pos x="13" y="131"/>
                  </a:cxn>
                  <a:cxn ang="0">
                    <a:pos x="16" y="112"/>
                  </a:cxn>
                  <a:cxn ang="0">
                    <a:pos x="21" y="93"/>
                  </a:cxn>
                  <a:cxn ang="0">
                    <a:pos x="31" y="78"/>
                  </a:cxn>
                  <a:cxn ang="0">
                    <a:pos x="43" y="63"/>
                  </a:cxn>
                  <a:cxn ang="0">
                    <a:pos x="43" y="51"/>
                  </a:cxn>
                  <a:cxn ang="0">
                    <a:pos x="33" y="44"/>
                  </a:cxn>
                  <a:cxn ang="0">
                    <a:pos x="8" y="36"/>
                  </a:cxn>
                  <a:cxn ang="0">
                    <a:pos x="1" y="26"/>
                  </a:cxn>
                  <a:cxn ang="0">
                    <a:pos x="0" y="17"/>
                  </a:cxn>
                  <a:cxn ang="0">
                    <a:pos x="1" y="5"/>
                  </a:cxn>
                  <a:cxn ang="0">
                    <a:pos x="14" y="0"/>
                  </a:cxn>
                  <a:cxn ang="0">
                    <a:pos x="26" y="4"/>
                  </a:cxn>
                  <a:cxn ang="0">
                    <a:pos x="38" y="11"/>
                  </a:cxn>
                  <a:cxn ang="0">
                    <a:pos x="54" y="30"/>
                  </a:cxn>
                  <a:cxn ang="0">
                    <a:pos x="65" y="39"/>
                  </a:cxn>
                  <a:cxn ang="0">
                    <a:pos x="78" y="40"/>
                  </a:cxn>
                </a:cxnLst>
                <a:rect l="0" t="0" r="r" b="b"/>
                <a:pathLst>
                  <a:path w="229" h="191">
                    <a:moveTo>
                      <a:pt x="78" y="40"/>
                    </a:moveTo>
                    <a:lnTo>
                      <a:pt x="89" y="31"/>
                    </a:lnTo>
                    <a:lnTo>
                      <a:pt x="109" y="26"/>
                    </a:lnTo>
                    <a:lnTo>
                      <a:pt x="138" y="24"/>
                    </a:lnTo>
                    <a:lnTo>
                      <a:pt x="164" y="25"/>
                    </a:lnTo>
                    <a:lnTo>
                      <a:pt x="185" y="31"/>
                    </a:lnTo>
                    <a:lnTo>
                      <a:pt x="203" y="34"/>
                    </a:lnTo>
                    <a:lnTo>
                      <a:pt x="216" y="45"/>
                    </a:lnTo>
                    <a:lnTo>
                      <a:pt x="224" y="66"/>
                    </a:lnTo>
                    <a:lnTo>
                      <a:pt x="229" y="80"/>
                    </a:lnTo>
                    <a:lnTo>
                      <a:pt x="226" y="102"/>
                    </a:lnTo>
                    <a:lnTo>
                      <a:pt x="217" y="129"/>
                    </a:lnTo>
                    <a:lnTo>
                      <a:pt x="196" y="150"/>
                    </a:lnTo>
                    <a:lnTo>
                      <a:pt x="172" y="169"/>
                    </a:lnTo>
                    <a:lnTo>
                      <a:pt x="138" y="185"/>
                    </a:lnTo>
                    <a:lnTo>
                      <a:pt x="104" y="191"/>
                    </a:lnTo>
                    <a:lnTo>
                      <a:pt x="72" y="189"/>
                    </a:lnTo>
                    <a:lnTo>
                      <a:pt x="45" y="183"/>
                    </a:lnTo>
                    <a:lnTo>
                      <a:pt x="23" y="163"/>
                    </a:lnTo>
                    <a:lnTo>
                      <a:pt x="14" y="151"/>
                    </a:lnTo>
                    <a:lnTo>
                      <a:pt x="13" y="131"/>
                    </a:lnTo>
                    <a:lnTo>
                      <a:pt x="16" y="112"/>
                    </a:lnTo>
                    <a:lnTo>
                      <a:pt x="21" y="93"/>
                    </a:lnTo>
                    <a:lnTo>
                      <a:pt x="31" y="78"/>
                    </a:lnTo>
                    <a:lnTo>
                      <a:pt x="43" y="63"/>
                    </a:lnTo>
                    <a:lnTo>
                      <a:pt x="43" y="51"/>
                    </a:lnTo>
                    <a:lnTo>
                      <a:pt x="33" y="44"/>
                    </a:lnTo>
                    <a:lnTo>
                      <a:pt x="8" y="36"/>
                    </a:lnTo>
                    <a:lnTo>
                      <a:pt x="1" y="26"/>
                    </a:lnTo>
                    <a:lnTo>
                      <a:pt x="0" y="17"/>
                    </a:lnTo>
                    <a:lnTo>
                      <a:pt x="1" y="5"/>
                    </a:lnTo>
                    <a:lnTo>
                      <a:pt x="14" y="0"/>
                    </a:lnTo>
                    <a:lnTo>
                      <a:pt x="26" y="4"/>
                    </a:lnTo>
                    <a:lnTo>
                      <a:pt x="38" y="11"/>
                    </a:lnTo>
                    <a:lnTo>
                      <a:pt x="54" y="30"/>
                    </a:lnTo>
                    <a:lnTo>
                      <a:pt x="65" y="39"/>
                    </a:lnTo>
                    <a:lnTo>
                      <a:pt x="78" y="4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60" name="Freeform 20"/>
              <p:cNvSpPr>
                <a:spLocks/>
              </p:cNvSpPr>
              <p:nvPr/>
            </p:nvSpPr>
            <p:spPr bwMode="auto">
              <a:xfrm>
                <a:off x="2878" y="2115"/>
                <a:ext cx="180" cy="330"/>
              </a:xfrm>
              <a:custGeom>
                <a:avLst/>
                <a:gdLst/>
                <a:ahLst/>
                <a:cxnLst>
                  <a:cxn ang="0">
                    <a:pos x="8" y="171"/>
                  </a:cxn>
                  <a:cxn ang="0">
                    <a:pos x="19" y="145"/>
                  </a:cxn>
                  <a:cxn ang="0">
                    <a:pos x="30" y="132"/>
                  </a:cxn>
                  <a:cxn ang="0">
                    <a:pos x="30" y="97"/>
                  </a:cxn>
                  <a:cxn ang="0">
                    <a:pos x="33" y="69"/>
                  </a:cxn>
                  <a:cxn ang="0">
                    <a:pos x="48" y="47"/>
                  </a:cxn>
                  <a:cxn ang="0">
                    <a:pos x="62" y="27"/>
                  </a:cxn>
                  <a:cxn ang="0">
                    <a:pos x="83" y="8"/>
                  </a:cxn>
                  <a:cxn ang="0">
                    <a:pos x="105" y="4"/>
                  </a:cxn>
                  <a:cxn ang="0">
                    <a:pos x="134" y="0"/>
                  </a:cxn>
                  <a:cxn ang="0">
                    <a:pos x="159" y="6"/>
                  </a:cxn>
                  <a:cxn ang="0">
                    <a:pos x="169" y="14"/>
                  </a:cxn>
                  <a:cxn ang="0">
                    <a:pos x="180" y="34"/>
                  </a:cxn>
                  <a:cxn ang="0">
                    <a:pos x="180" y="59"/>
                  </a:cxn>
                  <a:cxn ang="0">
                    <a:pos x="174" y="86"/>
                  </a:cxn>
                  <a:cxn ang="0">
                    <a:pos x="163" y="119"/>
                  </a:cxn>
                  <a:cxn ang="0">
                    <a:pos x="162" y="154"/>
                  </a:cxn>
                  <a:cxn ang="0">
                    <a:pos x="167" y="191"/>
                  </a:cxn>
                  <a:cxn ang="0">
                    <a:pos x="174" y="237"/>
                  </a:cxn>
                  <a:cxn ang="0">
                    <a:pos x="180" y="277"/>
                  </a:cxn>
                  <a:cxn ang="0">
                    <a:pos x="170" y="303"/>
                  </a:cxn>
                  <a:cxn ang="0">
                    <a:pos x="154" y="316"/>
                  </a:cxn>
                  <a:cxn ang="0">
                    <a:pos x="71" y="322"/>
                  </a:cxn>
                  <a:cxn ang="0">
                    <a:pos x="25" y="330"/>
                  </a:cxn>
                  <a:cxn ang="0">
                    <a:pos x="11" y="305"/>
                  </a:cxn>
                  <a:cxn ang="0">
                    <a:pos x="0" y="268"/>
                  </a:cxn>
                  <a:cxn ang="0">
                    <a:pos x="0" y="218"/>
                  </a:cxn>
                  <a:cxn ang="0">
                    <a:pos x="8" y="171"/>
                  </a:cxn>
                </a:cxnLst>
                <a:rect l="0" t="0" r="r" b="b"/>
                <a:pathLst>
                  <a:path w="180" h="330">
                    <a:moveTo>
                      <a:pt x="8" y="171"/>
                    </a:moveTo>
                    <a:lnTo>
                      <a:pt x="19" y="145"/>
                    </a:lnTo>
                    <a:lnTo>
                      <a:pt x="30" y="132"/>
                    </a:lnTo>
                    <a:lnTo>
                      <a:pt x="30" y="97"/>
                    </a:lnTo>
                    <a:lnTo>
                      <a:pt x="33" y="69"/>
                    </a:lnTo>
                    <a:lnTo>
                      <a:pt x="48" y="47"/>
                    </a:lnTo>
                    <a:lnTo>
                      <a:pt x="62" y="27"/>
                    </a:lnTo>
                    <a:lnTo>
                      <a:pt x="83" y="8"/>
                    </a:lnTo>
                    <a:lnTo>
                      <a:pt x="105" y="4"/>
                    </a:lnTo>
                    <a:lnTo>
                      <a:pt x="134" y="0"/>
                    </a:lnTo>
                    <a:lnTo>
                      <a:pt x="159" y="6"/>
                    </a:lnTo>
                    <a:lnTo>
                      <a:pt x="169" y="14"/>
                    </a:lnTo>
                    <a:lnTo>
                      <a:pt x="180" y="34"/>
                    </a:lnTo>
                    <a:lnTo>
                      <a:pt x="180" y="59"/>
                    </a:lnTo>
                    <a:lnTo>
                      <a:pt x="174" y="86"/>
                    </a:lnTo>
                    <a:lnTo>
                      <a:pt x="163" y="119"/>
                    </a:lnTo>
                    <a:lnTo>
                      <a:pt x="162" y="154"/>
                    </a:lnTo>
                    <a:lnTo>
                      <a:pt x="167" y="191"/>
                    </a:lnTo>
                    <a:lnTo>
                      <a:pt x="174" y="237"/>
                    </a:lnTo>
                    <a:lnTo>
                      <a:pt x="180" y="277"/>
                    </a:lnTo>
                    <a:lnTo>
                      <a:pt x="170" y="303"/>
                    </a:lnTo>
                    <a:lnTo>
                      <a:pt x="154" y="316"/>
                    </a:lnTo>
                    <a:lnTo>
                      <a:pt x="71" y="322"/>
                    </a:lnTo>
                    <a:lnTo>
                      <a:pt x="25" y="330"/>
                    </a:lnTo>
                    <a:lnTo>
                      <a:pt x="11" y="305"/>
                    </a:lnTo>
                    <a:lnTo>
                      <a:pt x="0" y="268"/>
                    </a:lnTo>
                    <a:lnTo>
                      <a:pt x="0" y="218"/>
                    </a:lnTo>
                    <a:lnTo>
                      <a:pt x="8" y="17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61" name="Freeform 21"/>
              <p:cNvSpPr>
                <a:spLocks/>
              </p:cNvSpPr>
              <p:nvPr/>
            </p:nvSpPr>
            <p:spPr bwMode="auto">
              <a:xfrm>
                <a:off x="2961" y="2355"/>
                <a:ext cx="250" cy="438"/>
              </a:xfrm>
              <a:custGeom>
                <a:avLst/>
                <a:gdLst/>
                <a:ahLst/>
                <a:cxnLst>
                  <a:cxn ang="0">
                    <a:pos x="195" y="89"/>
                  </a:cxn>
                  <a:cxn ang="0">
                    <a:pos x="135" y="29"/>
                  </a:cxn>
                  <a:cxn ang="0">
                    <a:pos x="92" y="8"/>
                  </a:cxn>
                  <a:cxn ang="0">
                    <a:pos x="39" y="0"/>
                  </a:cxn>
                  <a:cxn ang="0">
                    <a:pos x="14" y="11"/>
                  </a:cxn>
                  <a:cxn ang="0">
                    <a:pos x="14" y="41"/>
                  </a:cxn>
                  <a:cxn ang="0">
                    <a:pos x="50" y="72"/>
                  </a:cxn>
                  <a:cxn ang="0">
                    <a:pos x="117" y="120"/>
                  </a:cxn>
                  <a:cxn ang="0">
                    <a:pos x="166" y="148"/>
                  </a:cxn>
                  <a:cxn ang="0">
                    <a:pos x="194" y="164"/>
                  </a:cxn>
                  <a:cxn ang="0">
                    <a:pos x="198" y="180"/>
                  </a:cxn>
                  <a:cxn ang="0">
                    <a:pos x="185" y="200"/>
                  </a:cxn>
                  <a:cxn ang="0">
                    <a:pos x="137" y="220"/>
                  </a:cxn>
                  <a:cxn ang="0">
                    <a:pos x="96" y="253"/>
                  </a:cxn>
                  <a:cxn ang="0">
                    <a:pos x="66" y="285"/>
                  </a:cxn>
                  <a:cxn ang="0">
                    <a:pos x="46" y="317"/>
                  </a:cxn>
                  <a:cxn ang="0">
                    <a:pos x="32" y="333"/>
                  </a:cxn>
                  <a:cxn ang="0">
                    <a:pos x="4" y="340"/>
                  </a:cxn>
                  <a:cxn ang="0">
                    <a:pos x="0" y="356"/>
                  </a:cxn>
                  <a:cxn ang="0">
                    <a:pos x="14" y="369"/>
                  </a:cxn>
                  <a:cxn ang="0">
                    <a:pos x="44" y="380"/>
                  </a:cxn>
                  <a:cxn ang="0">
                    <a:pos x="78" y="391"/>
                  </a:cxn>
                  <a:cxn ang="0">
                    <a:pos x="98" y="413"/>
                  </a:cxn>
                  <a:cxn ang="0">
                    <a:pos x="116" y="432"/>
                  </a:cxn>
                  <a:cxn ang="0">
                    <a:pos x="137" y="438"/>
                  </a:cxn>
                  <a:cxn ang="0">
                    <a:pos x="164" y="429"/>
                  </a:cxn>
                  <a:cxn ang="0">
                    <a:pos x="161" y="405"/>
                  </a:cxn>
                  <a:cxn ang="0">
                    <a:pos x="144" y="392"/>
                  </a:cxn>
                  <a:cxn ang="0">
                    <a:pos x="112" y="377"/>
                  </a:cxn>
                  <a:cxn ang="0">
                    <a:pos x="77" y="360"/>
                  </a:cxn>
                  <a:cxn ang="0">
                    <a:pos x="72" y="340"/>
                  </a:cxn>
                  <a:cxn ang="0">
                    <a:pos x="92" y="317"/>
                  </a:cxn>
                  <a:cxn ang="0">
                    <a:pos x="135" y="281"/>
                  </a:cxn>
                  <a:cxn ang="0">
                    <a:pos x="188" y="244"/>
                  </a:cxn>
                  <a:cxn ang="0">
                    <a:pos x="240" y="212"/>
                  </a:cxn>
                  <a:cxn ang="0">
                    <a:pos x="245" y="188"/>
                  </a:cxn>
                  <a:cxn ang="0">
                    <a:pos x="250" y="164"/>
                  </a:cxn>
                  <a:cxn ang="0">
                    <a:pos x="240" y="146"/>
                  </a:cxn>
                  <a:cxn ang="0">
                    <a:pos x="218" y="113"/>
                  </a:cxn>
                  <a:cxn ang="0">
                    <a:pos x="195" y="89"/>
                  </a:cxn>
                </a:cxnLst>
                <a:rect l="0" t="0" r="r" b="b"/>
                <a:pathLst>
                  <a:path w="250" h="438">
                    <a:moveTo>
                      <a:pt x="195" y="89"/>
                    </a:moveTo>
                    <a:lnTo>
                      <a:pt x="135" y="29"/>
                    </a:lnTo>
                    <a:lnTo>
                      <a:pt x="92" y="8"/>
                    </a:lnTo>
                    <a:lnTo>
                      <a:pt x="39" y="0"/>
                    </a:lnTo>
                    <a:lnTo>
                      <a:pt x="14" y="11"/>
                    </a:lnTo>
                    <a:lnTo>
                      <a:pt x="14" y="41"/>
                    </a:lnTo>
                    <a:lnTo>
                      <a:pt x="50" y="72"/>
                    </a:lnTo>
                    <a:lnTo>
                      <a:pt x="117" y="120"/>
                    </a:lnTo>
                    <a:lnTo>
                      <a:pt x="166" y="148"/>
                    </a:lnTo>
                    <a:lnTo>
                      <a:pt x="194" y="164"/>
                    </a:lnTo>
                    <a:lnTo>
                      <a:pt x="198" y="180"/>
                    </a:lnTo>
                    <a:lnTo>
                      <a:pt x="185" y="200"/>
                    </a:lnTo>
                    <a:lnTo>
                      <a:pt x="137" y="220"/>
                    </a:lnTo>
                    <a:lnTo>
                      <a:pt x="96" y="253"/>
                    </a:lnTo>
                    <a:lnTo>
                      <a:pt x="66" y="285"/>
                    </a:lnTo>
                    <a:lnTo>
                      <a:pt x="46" y="317"/>
                    </a:lnTo>
                    <a:lnTo>
                      <a:pt x="32" y="333"/>
                    </a:lnTo>
                    <a:lnTo>
                      <a:pt x="4" y="340"/>
                    </a:lnTo>
                    <a:lnTo>
                      <a:pt x="0" y="356"/>
                    </a:lnTo>
                    <a:lnTo>
                      <a:pt x="14" y="369"/>
                    </a:lnTo>
                    <a:lnTo>
                      <a:pt x="44" y="380"/>
                    </a:lnTo>
                    <a:lnTo>
                      <a:pt x="78" y="391"/>
                    </a:lnTo>
                    <a:lnTo>
                      <a:pt x="98" y="413"/>
                    </a:lnTo>
                    <a:lnTo>
                      <a:pt x="116" y="432"/>
                    </a:lnTo>
                    <a:lnTo>
                      <a:pt x="137" y="438"/>
                    </a:lnTo>
                    <a:lnTo>
                      <a:pt x="164" y="429"/>
                    </a:lnTo>
                    <a:lnTo>
                      <a:pt x="161" y="405"/>
                    </a:lnTo>
                    <a:lnTo>
                      <a:pt x="144" y="392"/>
                    </a:lnTo>
                    <a:lnTo>
                      <a:pt x="112" y="377"/>
                    </a:lnTo>
                    <a:lnTo>
                      <a:pt x="77" y="360"/>
                    </a:lnTo>
                    <a:lnTo>
                      <a:pt x="72" y="340"/>
                    </a:lnTo>
                    <a:lnTo>
                      <a:pt x="92" y="317"/>
                    </a:lnTo>
                    <a:lnTo>
                      <a:pt x="135" y="281"/>
                    </a:lnTo>
                    <a:lnTo>
                      <a:pt x="188" y="244"/>
                    </a:lnTo>
                    <a:lnTo>
                      <a:pt x="240" y="212"/>
                    </a:lnTo>
                    <a:lnTo>
                      <a:pt x="245" y="188"/>
                    </a:lnTo>
                    <a:lnTo>
                      <a:pt x="250" y="164"/>
                    </a:lnTo>
                    <a:lnTo>
                      <a:pt x="240" y="146"/>
                    </a:lnTo>
                    <a:lnTo>
                      <a:pt x="218" y="113"/>
                    </a:lnTo>
                    <a:lnTo>
                      <a:pt x="195" y="8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62" name="Freeform 22"/>
              <p:cNvSpPr>
                <a:spLocks/>
              </p:cNvSpPr>
              <p:nvPr/>
            </p:nvSpPr>
            <p:spPr bwMode="auto">
              <a:xfrm>
                <a:off x="2696" y="2371"/>
                <a:ext cx="273" cy="396"/>
              </a:xfrm>
              <a:custGeom>
                <a:avLst/>
                <a:gdLst/>
                <a:ahLst/>
                <a:cxnLst>
                  <a:cxn ang="0">
                    <a:pos x="142" y="75"/>
                  </a:cxn>
                  <a:cxn ang="0">
                    <a:pos x="185" y="29"/>
                  </a:cxn>
                  <a:cxn ang="0">
                    <a:pos x="214" y="6"/>
                  </a:cxn>
                  <a:cxn ang="0">
                    <a:pos x="241" y="0"/>
                  </a:cxn>
                  <a:cxn ang="0">
                    <a:pos x="271" y="13"/>
                  </a:cxn>
                  <a:cxn ang="0">
                    <a:pos x="273" y="36"/>
                  </a:cxn>
                  <a:cxn ang="0">
                    <a:pos x="239" y="65"/>
                  </a:cxn>
                  <a:cxn ang="0">
                    <a:pos x="191" y="114"/>
                  </a:cxn>
                  <a:cxn ang="0">
                    <a:pos x="138" y="158"/>
                  </a:cxn>
                  <a:cxn ang="0">
                    <a:pos x="115" y="178"/>
                  </a:cxn>
                  <a:cxn ang="0">
                    <a:pos x="110" y="192"/>
                  </a:cxn>
                  <a:cxn ang="0">
                    <a:pos x="105" y="216"/>
                  </a:cxn>
                  <a:cxn ang="0">
                    <a:pos x="126" y="255"/>
                  </a:cxn>
                  <a:cxn ang="0">
                    <a:pos x="142" y="285"/>
                  </a:cxn>
                  <a:cxn ang="0">
                    <a:pos x="152" y="310"/>
                  </a:cxn>
                  <a:cxn ang="0">
                    <a:pos x="147" y="340"/>
                  </a:cxn>
                  <a:cxn ang="0">
                    <a:pos x="141" y="360"/>
                  </a:cxn>
                  <a:cxn ang="0">
                    <a:pos x="119" y="367"/>
                  </a:cxn>
                  <a:cxn ang="0">
                    <a:pos x="81" y="370"/>
                  </a:cxn>
                  <a:cxn ang="0">
                    <a:pos x="48" y="383"/>
                  </a:cxn>
                  <a:cxn ang="0">
                    <a:pos x="29" y="396"/>
                  </a:cxn>
                  <a:cxn ang="0">
                    <a:pos x="4" y="388"/>
                  </a:cxn>
                  <a:cxn ang="0">
                    <a:pos x="0" y="360"/>
                  </a:cxn>
                  <a:cxn ang="0">
                    <a:pos x="27" y="349"/>
                  </a:cxn>
                  <a:cxn ang="0">
                    <a:pos x="77" y="336"/>
                  </a:cxn>
                  <a:cxn ang="0">
                    <a:pos x="105" y="341"/>
                  </a:cxn>
                  <a:cxn ang="0">
                    <a:pos x="115" y="336"/>
                  </a:cxn>
                  <a:cxn ang="0">
                    <a:pos x="119" y="309"/>
                  </a:cxn>
                  <a:cxn ang="0">
                    <a:pos x="108" y="278"/>
                  </a:cxn>
                  <a:cxn ang="0">
                    <a:pos x="86" y="248"/>
                  </a:cxn>
                  <a:cxn ang="0">
                    <a:pos x="67" y="216"/>
                  </a:cxn>
                  <a:cxn ang="0">
                    <a:pos x="60" y="196"/>
                  </a:cxn>
                  <a:cxn ang="0">
                    <a:pos x="67" y="173"/>
                  </a:cxn>
                  <a:cxn ang="0">
                    <a:pos x="82" y="154"/>
                  </a:cxn>
                  <a:cxn ang="0">
                    <a:pos x="110" y="119"/>
                  </a:cxn>
                  <a:cxn ang="0">
                    <a:pos x="142" y="75"/>
                  </a:cxn>
                </a:cxnLst>
                <a:rect l="0" t="0" r="r" b="b"/>
                <a:pathLst>
                  <a:path w="273" h="396">
                    <a:moveTo>
                      <a:pt x="142" y="75"/>
                    </a:moveTo>
                    <a:lnTo>
                      <a:pt x="185" y="29"/>
                    </a:lnTo>
                    <a:lnTo>
                      <a:pt x="214" y="6"/>
                    </a:lnTo>
                    <a:lnTo>
                      <a:pt x="241" y="0"/>
                    </a:lnTo>
                    <a:lnTo>
                      <a:pt x="271" y="13"/>
                    </a:lnTo>
                    <a:lnTo>
                      <a:pt x="273" y="36"/>
                    </a:lnTo>
                    <a:lnTo>
                      <a:pt x="239" y="65"/>
                    </a:lnTo>
                    <a:lnTo>
                      <a:pt x="191" y="114"/>
                    </a:lnTo>
                    <a:lnTo>
                      <a:pt x="138" y="158"/>
                    </a:lnTo>
                    <a:lnTo>
                      <a:pt x="115" y="178"/>
                    </a:lnTo>
                    <a:lnTo>
                      <a:pt x="110" y="192"/>
                    </a:lnTo>
                    <a:lnTo>
                      <a:pt x="105" y="216"/>
                    </a:lnTo>
                    <a:lnTo>
                      <a:pt x="126" y="255"/>
                    </a:lnTo>
                    <a:lnTo>
                      <a:pt x="142" y="285"/>
                    </a:lnTo>
                    <a:lnTo>
                      <a:pt x="152" y="310"/>
                    </a:lnTo>
                    <a:lnTo>
                      <a:pt x="147" y="340"/>
                    </a:lnTo>
                    <a:lnTo>
                      <a:pt x="141" y="360"/>
                    </a:lnTo>
                    <a:lnTo>
                      <a:pt x="119" y="367"/>
                    </a:lnTo>
                    <a:lnTo>
                      <a:pt x="81" y="370"/>
                    </a:lnTo>
                    <a:lnTo>
                      <a:pt x="48" y="383"/>
                    </a:lnTo>
                    <a:lnTo>
                      <a:pt x="29" y="396"/>
                    </a:lnTo>
                    <a:lnTo>
                      <a:pt x="4" y="388"/>
                    </a:lnTo>
                    <a:lnTo>
                      <a:pt x="0" y="360"/>
                    </a:lnTo>
                    <a:lnTo>
                      <a:pt x="27" y="349"/>
                    </a:lnTo>
                    <a:lnTo>
                      <a:pt x="77" y="336"/>
                    </a:lnTo>
                    <a:lnTo>
                      <a:pt x="105" y="341"/>
                    </a:lnTo>
                    <a:lnTo>
                      <a:pt x="115" y="336"/>
                    </a:lnTo>
                    <a:lnTo>
                      <a:pt x="119" y="309"/>
                    </a:lnTo>
                    <a:lnTo>
                      <a:pt x="108" y="278"/>
                    </a:lnTo>
                    <a:lnTo>
                      <a:pt x="86" y="248"/>
                    </a:lnTo>
                    <a:lnTo>
                      <a:pt x="67" y="216"/>
                    </a:lnTo>
                    <a:lnTo>
                      <a:pt x="60" y="196"/>
                    </a:lnTo>
                    <a:lnTo>
                      <a:pt x="67" y="173"/>
                    </a:lnTo>
                    <a:lnTo>
                      <a:pt x="82" y="154"/>
                    </a:lnTo>
                    <a:lnTo>
                      <a:pt x="110" y="119"/>
                    </a:lnTo>
                    <a:lnTo>
                      <a:pt x="142" y="7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63" name="Freeform 23"/>
              <p:cNvSpPr>
                <a:spLocks/>
              </p:cNvSpPr>
              <p:nvPr/>
            </p:nvSpPr>
            <p:spPr bwMode="auto">
              <a:xfrm>
                <a:off x="2796" y="1738"/>
                <a:ext cx="209" cy="457"/>
              </a:xfrm>
              <a:custGeom>
                <a:avLst/>
                <a:gdLst/>
                <a:ahLst/>
                <a:cxnLst>
                  <a:cxn ang="0">
                    <a:pos x="154" y="407"/>
                  </a:cxn>
                  <a:cxn ang="0">
                    <a:pos x="141" y="448"/>
                  </a:cxn>
                  <a:cxn ang="0">
                    <a:pos x="105" y="448"/>
                  </a:cxn>
                  <a:cxn ang="0">
                    <a:pos x="33" y="376"/>
                  </a:cxn>
                  <a:cxn ang="0">
                    <a:pos x="1" y="285"/>
                  </a:cxn>
                  <a:cxn ang="0">
                    <a:pos x="22" y="160"/>
                  </a:cxn>
                  <a:cxn ang="0">
                    <a:pos x="107" y="87"/>
                  </a:cxn>
                  <a:cxn ang="0">
                    <a:pos x="120" y="70"/>
                  </a:cxn>
                  <a:cxn ang="0">
                    <a:pos x="121" y="51"/>
                  </a:cxn>
                  <a:cxn ang="0">
                    <a:pos x="117" y="41"/>
                  </a:cxn>
                  <a:cxn ang="0">
                    <a:pos x="112" y="31"/>
                  </a:cxn>
                  <a:cxn ang="0">
                    <a:pos x="106" y="22"/>
                  </a:cxn>
                  <a:cxn ang="0">
                    <a:pos x="106" y="11"/>
                  </a:cxn>
                  <a:cxn ang="0">
                    <a:pos x="114" y="3"/>
                  </a:cxn>
                  <a:cxn ang="0">
                    <a:pos x="123" y="0"/>
                  </a:cxn>
                  <a:cxn ang="0">
                    <a:pos x="132" y="4"/>
                  </a:cxn>
                  <a:cxn ang="0">
                    <a:pos x="139" y="12"/>
                  </a:cxn>
                  <a:cxn ang="0">
                    <a:pos x="140" y="23"/>
                  </a:cxn>
                  <a:cxn ang="0">
                    <a:pos x="139" y="33"/>
                  </a:cxn>
                  <a:cxn ang="0">
                    <a:pos x="137" y="43"/>
                  </a:cxn>
                  <a:cxn ang="0">
                    <a:pos x="143" y="48"/>
                  </a:cxn>
                  <a:cxn ang="0">
                    <a:pos x="152" y="43"/>
                  </a:cxn>
                  <a:cxn ang="0">
                    <a:pos x="156" y="33"/>
                  </a:cxn>
                  <a:cxn ang="0">
                    <a:pos x="161" y="23"/>
                  </a:cxn>
                  <a:cxn ang="0">
                    <a:pos x="170" y="17"/>
                  </a:cxn>
                  <a:cxn ang="0">
                    <a:pos x="179" y="16"/>
                  </a:cxn>
                  <a:cxn ang="0">
                    <a:pos x="190" y="18"/>
                  </a:cxn>
                  <a:cxn ang="0">
                    <a:pos x="192" y="28"/>
                  </a:cxn>
                  <a:cxn ang="0">
                    <a:pos x="190" y="37"/>
                  </a:cxn>
                  <a:cxn ang="0">
                    <a:pos x="185" y="46"/>
                  </a:cxn>
                  <a:cxn ang="0">
                    <a:pos x="176" y="56"/>
                  </a:cxn>
                  <a:cxn ang="0">
                    <a:pos x="167" y="62"/>
                  </a:cxn>
                  <a:cxn ang="0">
                    <a:pos x="160" y="68"/>
                  </a:cxn>
                  <a:cxn ang="0">
                    <a:pos x="157" y="77"/>
                  </a:cxn>
                  <a:cxn ang="0">
                    <a:pos x="166" y="82"/>
                  </a:cxn>
                  <a:cxn ang="0">
                    <a:pos x="179" y="82"/>
                  </a:cxn>
                  <a:cxn ang="0">
                    <a:pos x="192" y="83"/>
                  </a:cxn>
                  <a:cxn ang="0">
                    <a:pos x="202" y="88"/>
                  </a:cxn>
                  <a:cxn ang="0">
                    <a:pos x="209" y="98"/>
                  </a:cxn>
                  <a:cxn ang="0">
                    <a:pos x="206" y="108"/>
                  </a:cxn>
                  <a:cxn ang="0">
                    <a:pos x="196" y="117"/>
                  </a:cxn>
                  <a:cxn ang="0">
                    <a:pos x="184" y="120"/>
                  </a:cxn>
                  <a:cxn ang="0">
                    <a:pos x="171" y="117"/>
                  </a:cxn>
                  <a:cxn ang="0">
                    <a:pos x="160" y="115"/>
                  </a:cxn>
                  <a:cxn ang="0">
                    <a:pos x="151" y="111"/>
                  </a:cxn>
                  <a:cxn ang="0">
                    <a:pos x="141" y="111"/>
                  </a:cxn>
                  <a:cxn ang="0">
                    <a:pos x="106" y="120"/>
                  </a:cxn>
                  <a:cxn ang="0">
                    <a:pos x="51" y="176"/>
                  </a:cxn>
                  <a:cxn ang="0">
                    <a:pos x="35" y="255"/>
                  </a:cxn>
                  <a:cxn ang="0">
                    <a:pos x="53" y="328"/>
                  </a:cxn>
                  <a:cxn ang="0">
                    <a:pos x="97" y="373"/>
                  </a:cxn>
                </a:cxnLst>
                <a:rect l="0" t="0" r="r" b="b"/>
                <a:pathLst>
                  <a:path w="209" h="457">
                    <a:moveTo>
                      <a:pt x="107" y="379"/>
                    </a:moveTo>
                    <a:lnTo>
                      <a:pt x="154" y="407"/>
                    </a:lnTo>
                    <a:lnTo>
                      <a:pt x="159" y="428"/>
                    </a:lnTo>
                    <a:lnTo>
                      <a:pt x="141" y="448"/>
                    </a:lnTo>
                    <a:lnTo>
                      <a:pt x="125" y="457"/>
                    </a:lnTo>
                    <a:lnTo>
                      <a:pt x="105" y="448"/>
                    </a:lnTo>
                    <a:lnTo>
                      <a:pt x="67" y="413"/>
                    </a:lnTo>
                    <a:lnTo>
                      <a:pt x="33" y="376"/>
                    </a:lnTo>
                    <a:lnTo>
                      <a:pt x="3" y="330"/>
                    </a:lnTo>
                    <a:lnTo>
                      <a:pt x="1" y="285"/>
                    </a:lnTo>
                    <a:lnTo>
                      <a:pt x="0" y="232"/>
                    </a:lnTo>
                    <a:lnTo>
                      <a:pt x="22" y="160"/>
                    </a:lnTo>
                    <a:lnTo>
                      <a:pt x="62" y="115"/>
                    </a:lnTo>
                    <a:lnTo>
                      <a:pt x="107" y="87"/>
                    </a:lnTo>
                    <a:lnTo>
                      <a:pt x="120" y="76"/>
                    </a:lnTo>
                    <a:lnTo>
                      <a:pt x="120" y="70"/>
                    </a:lnTo>
                    <a:lnTo>
                      <a:pt x="123" y="65"/>
                    </a:lnTo>
                    <a:lnTo>
                      <a:pt x="121" y="51"/>
                    </a:lnTo>
                    <a:lnTo>
                      <a:pt x="118" y="45"/>
                    </a:lnTo>
                    <a:lnTo>
                      <a:pt x="117" y="41"/>
                    </a:lnTo>
                    <a:lnTo>
                      <a:pt x="115" y="36"/>
                    </a:lnTo>
                    <a:lnTo>
                      <a:pt x="112" y="31"/>
                    </a:lnTo>
                    <a:lnTo>
                      <a:pt x="110" y="26"/>
                    </a:lnTo>
                    <a:lnTo>
                      <a:pt x="106" y="22"/>
                    </a:lnTo>
                    <a:lnTo>
                      <a:pt x="105" y="17"/>
                    </a:lnTo>
                    <a:lnTo>
                      <a:pt x="106" y="11"/>
                    </a:lnTo>
                    <a:lnTo>
                      <a:pt x="110" y="6"/>
                    </a:lnTo>
                    <a:lnTo>
                      <a:pt x="114" y="3"/>
                    </a:lnTo>
                    <a:lnTo>
                      <a:pt x="118" y="0"/>
                    </a:lnTo>
                    <a:lnTo>
                      <a:pt x="123" y="0"/>
                    </a:lnTo>
                    <a:lnTo>
                      <a:pt x="127" y="2"/>
                    </a:lnTo>
                    <a:lnTo>
                      <a:pt x="132" y="4"/>
                    </a:lnTo>
                    <a:lnTo>
                      <a:pt x="137" y="7"/>
                    </a:lnTo>
                    <a:lnTo>
                      <a:pt x="139" y="12"/>
                    </a:lnTo>
                    <a:lnTo>
                      <a:pt x="140" y="18"/>
                    </a:lnTo>
                    <a:lnTo>
                      <a:pt x="140" y="23"/>
                    </a:lnTo>
                    <a:lnTo>
                      <a:pt x="140" y="28"/>
                    </a:lnTo>
                    <a:lnTo>
                      <a:pt x="139" y="33"/>
                    </a:lnTo>
                    <a:lnTo>
                      <a:pt x="137" y="38"/>
                    </a:lnTo>
                    <a:lnTo>
                      <a:pt x="137" y="43"/>
                    </a:lnTo>
                    <a:lnTo>
                      <a:pt x="137" y="48"/>
                    </a:lnTo>
                    <a:lnTo>
                      <a:pt x="143" y="48"/>
                    </a:lnTo>
                    <a:lnTo>
                      <a:pt x="147" y="46"/>
                    </a:lnTo>
                    <a:lnTo>
                      <a:pt x="152" y="43"/>
                    </a:lnTo>
                    <a:lnTo>
                      <a:pt x="154" y="38"/>
                    </a:lnTo>
                    <a:lnTo>
                      <a:pt x="156" y="33"/>
                    </a:lnTo>
                    <a:lnTo>
                      <a:pt x="159" y="28"/>
                    </a:lnTo>
                    <a:lnTo>
                      <a:pt x="161" y="23"/>
                    </a:lnTo>
                    <a:lnTo>
                      <a:pt x="165" y="18"/>
                    </a:lnTo>
                    <a:lnTo>
                      <a:pt x="170" y="17"/>
                    </a:lnTo>
                    <a:lnTo>
                      <a:pt x="174" y="16"/>
                    </a:lnTo>
                    <a:lnTo>
                      <a:pt x="179" y="16"/>
                    </a:lnTo>
                    <a:lnTo>
                      <a:pt x="185" y="17"/>
                    </a:lnTo>
                    <a:lnTo>
                      <a:pt x="190" y="18"/>
                    </a:lnTo>
                    <a:lnTo>
                      <a:pt x="192" y="23"/>
                    </a:lnTo>
                    <a:lnTo>
                      <a:pt x="192" y="28"/>
                    </a:lnTo>
                    <a:lnTo>
                      <a:pt x="192" y="32"/>
                    </a:lnTo>
                    <a:lnTo>
                      <a:pt x="190" y="37"/>
                    </a:lnTo>
                    <a:lnTo>
                      <a:pt x="186" y="42"/>
                    </a:lnTo>
                    <a:lnTo>
                      <a:pt x="185" y="46"/>
                    </a:lnTo>
                    <a:lnTo>
                      <a:pt x="182" y="51"/>
                    </a:lnTo>
                    <a:lnTo>
                      <a:pt x="176" y="56"/>
                    </a:lnTo>
                    <a:lnTo>
                      <a:pt x="171" y="57"/>
                    </a:lnTo>
                    <a:lnTo>
                      <a:pt x="167" y="62"/>
                    </a:lnTo>
                    <a:lnTo>
                      <a:pt x="163" y="63"/>
                    </a:lnTo>
                    <a:lnTo>
                      <a:pt x="160" y="68"/>
                    </a:lnTo>
                    <a:lnTo>
                      <a:pt x="157" y="72"/>
                    </a:lnTo>
                    <a:lnTo>
                      <a:pt x="157" y="77"/>
                    </a:lnTo>
                    <a:lnTo>
                      <a:pt x="161" y="81"/>
                    </a:lnTo>
                    <a:lnTo>
                      <a:pt x="166" y="82"/>
                    </a:lnTo>
                    <a:lnTo>
                      <a:pt x="172" y="82"/>
                    </a:lnTo>
                    <a:lnTo>
                      <a:pt x="179" y="82"/>
                    </a:lnTo>
                    <a:lnTo>
                      <a:pt x="185" y="82"/>
                    </a:lnTo>
                    <a:lnTo>
                      <a:pt x="192" y="83"/>
                    </a:lnTo>
                    <a:lnTo>
                      <a:pt x="197" y="87"/>
                    </a:lnTo>
                    <a:lnTo>
                      <a:pt x="202" y="88"/>
                    </a:lnTo>
                    <a:lnTo>
                      <a:pt x="206" y="95"/>
                    </a:lnTo>
                    <a:lnTo>
                      <a:pt x="209" y="98"/>
                    </a:lnTo>
                    <a:lnTo>
                      <a:pt x="209" y="103"/>
                    </a:lnTo>
                    <a:lnTo>
                      <a:pt x="206" y="108"/>
                    </a:lnTo>
                    <a:lnTo>
                      <a:pt x="200" y="115"/>
                    </a:lnTo>
                    <a:lnTo>
                      <a:pt x="196" y="117"/>
                    </a:lnTo>
                    <a:lnTo>
                      <a:pt x="187" y="120"/>
                    </a:lnTo>
                    <a:lnTo>
                      <a:pt x="184" y="120"/>
                    </a:lnTo>
                    <a:lnTo>
                      <a:pt x="177" y="120"/>
                    </a:lnTo>
                    <a:lnTo>
                      <a:pt x="171" y="117"/>
                    </a:lnTo>
                    <a:lnTo>
                      <a:pt x="165" y="115"/>
                    </a:lnTo>
                    <a:lnTo>
                      <a:pt x="160" y="115"/>
                    </a:lnTo>
                    <a:lnTo>
                      <a:pt x="156" y="112"/>
                    </a:lnTo>
                    <a:lnTo>
                      <a:pt x="151" y="111"/>
                    </a:lnTo>
                    <a:lnTo>
                      <a:pt x="146" y="111"/>
                    </a:lnTo>
                    <a:lnTo>
                      <a:pt x="141" y="111"/>
                    </a:lnTo>
                    <a:lnTo>
                      <a:pt x="137" y="111"/>
                    </a:lnTo>
                    <a:lnTo>
                      <a:pt x="106" y="120"/>
                    </a:lnTo>
                    <a:lnTo>
                      <a:pt x="71" y="146"/>
                    </a:lnTo>
                    <a:lnTo>
                      <a:pt x="51" y="176"/>
                    </a:lnTo>
                    <a:lnTo>
                      <a:pt x="38" y="216"/>
                    </a:lnTo>
                    <a:lnTo>
                      <a:pt x="35" y="255"/>
                    </a:lnTo>
                    <a:lnTo>
                      <a:pt x="41" y="297"/>
                    </a:lnTo>
                    <a:lnTo>
                      <a:pt x="53" y="328"/>
                    </a:lnTo>
                    <a:lnTo>
                      <a:pt x="77" y="356"/>
                    </a:lnTo>
                    <a:lnTo>
                      <a:pt x="97" y="373"/>
                    </a:lnTo>
                    <a:lnTo>
                      <a:pt x="107" y="37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64" name="Freeform 24"/>
              <p:cNvSpPr>
                <a:spLocks/>
              </p:cNvSpPr>
              <p:nvPr/>
            </p:nvSpPr>
            <p:spPr bwMode="auto">
              <a:xfrm>
                <a:off x="3018" y="1777"/>
                <a:ext cx="193" cy="423"/>
              </a:xfrm>
              <a:custGeom>
                <a:avLst/>
                <a:gdLst/>
                <a:ahLst/>
                <a:cxnLst>
                  <a:cxn ang="0">
                    <a:pos x="52" y="344"/>
                  </a:cxn>
                  <a:cxn ang="0">
                    <a:pos x="120" y="293"/>
                  </a:cxn>
                  <a:cxn ang="0">
                    <a:pos x="155" y="237"/>
                  </a:cxn>
                  <a:cxn ang="0">
                    <a:pos x="157" y="145"/>
                  </a:cxn>
                  <a:cxn ang="0">
                    <a:pos x="122" y="83"/>
                  </a:cxn>
                  <a:cxn ang="0">
                    <a:pos x="112" y="81"/>
                  </a:cxn>
                  <a:cxn ang="0">
                    <a:pos x="102" y="79"/>
                  </a:cxn>
                  <a:cxn ang="0">
                    <a:pos x="93" y="78"/>
                  </a:cxn>
                  <a:cxn ang="0">
                    <a:pos x="83" y="79"/>
                  </a:cxn>
                  <a:cxn ang="0">
                    <a:pos x="75" y="81"/>
                  </a:cxn>
                  <a:cxn ang="0">
                    <a:pos x="63" y="78"/>
                  </a:cxn>
                  <a:cxn ang="0">
                    <a:pos x="53" y="69"/>
                  </a:cxn>
                  <a:cxn ang="0">
                    <a:pos x="53" y="58"/>
                  </a:cxn>
                  <a:cxn ang="0">
                    <a:pos x="63" y="55"/>
                  </a:cxn>
                  <a:cxn ang="0">
                    <a:pos x="73" y="53"/>
                  </a:cxn>
                  <a:cxn ang="0">
                    <a:pos x="83" y="53"/>
                  </a:cxn>
                  <a:cxn ang="0">
                    <a:pos x="95" y="56"/>
                  </a:cxn>
                  <a:cxn ang="0">
                    <a:pos x="105" y="59"/>
                  </a:cxn>
                  <a:cxn ang="0">
                    <a:pos x="113" y="61"/>
                  </a:cxn>
                  <a:cxn ang="0">
                    <a:pos x="122" y="56"/>
                  </a:cxn>
                  <a:cxn ang="0">
                    <a:pos x="126" y="46"/>
                  </a:cxn>
                  <a:cxn ang="0">
                    <a:pos x="118" y="36"/>
                  </a:cxn>
                  <a:cxn ang="0">
                    <a:pos x="111" y="29"/>
                  </a:cxn>
                  <a:cxn ang="0">
                    <a:pos x="102" y="17"/>
                  </a:cxn>
                  <a:cxn ang="0">
                    <a:pos x="100" y="9"/>
                  </a:cxn>
                  <a:cxn ang="0">
                    <a:pos x="106" y="2"/>
                  </a:cxn>
                  <a:cxn ang="0">
                    <a:pos x="115" y="0"/>
                  </a:cxn>
                  <a:cxn ang="0">
                    <a:pos x="126" y="2"/>
                  </a:cxn>
                  <a:cxn ang="0">
                    <a:pos x="135" y="10"/>
                  </a:cxn>
                  <a:cxn ang="0">
                    <a:pos x="140" y="20"/>
                  </a:cxn>
                  <a:cxn ang="0">
                    <a:pos x="140" y="30"/>
                  </a:cxn>
                  <a:cxn ang="0">
                    <a:pos x="150" y="33"/>
                  </a:cxn>
                  <a:cxn ang="0">
                    <a:pos x="154" y="22"/>
                  </a:cxn>
                  <a:cxn ang="0">
                    <a:pos x="157" y="12"/>
                  </a:cxn>
                  <a:cxn ang="0">
                    <a:pos x="160" y="4"/>
                  </a:cxn>
                  <a:cxn ang="0">
                    <a:pos x="171" y="0"/>
                  </a:cxn>
                  <a:cxn ang="0">
                    <a:pos x="180" y="5"/>
                  </a:cxn>
                  <a:cxn ang="0">
                    <a:pos x="185" y="14"/>
                  </a:cxn>
                  <a:cxn ang="0">
                    <a:pos x="184" y="25"/>
                  </a:cxn>
                  <a:cxn ang="0">
                    <a:pos x="179" y="36"/>
                  </a:cxn>
                  <a:cxn ang="0">
                    <a:pos x="171" y="44"/>
                  </a:cxn>
                  <a:cxn ang="0">
                    <a:pos x="165" y="53"/>
                  </a:cxn>
                  <a:cxn ang="0">
                    <a:pos x="160" y="64"/>
                  </a:cxn>
                  <a:cxn ang="0">
                    <a:pos x="160" y="73"/>
                  </a:cxn>
                  <a:cxn ang="0">
                    <a:pos x="166" y="83"/>
                  </a:cxn>
                  <a:cxn ang="0">
                    <a:pos x="179" y="115"/>
                  </a:cxn>
                  <a:cxn ang="0">
                    <a:pos x="193" y="204"/>
                  </a:cxn>
                  <a:cxn ang="0">
                    <a:pos x="179" y="279"/>
                  </a:cxn>
                  <a:cxn ang="0">
                    <a:pos x="142" y="328"/>
                  </a:cxn>
                  <a:cxn ang="0">
                    <a:pos x="63" y="399"/>
                  </a:cxn>
                  <a:cxn ang="0">
                    <a:pos x="13" y="423"/>
                  </a:cxn>
                  <a:cxn ang="0">
                    <a:pos x="0" y="387"/>
                  </a:cxn>
                  <a:cxn ang="0">
                    <a:pos x="27" y="368"/>
                  </a:cxn>
                </a:cxnLst>
                <a:rect l="0" t="0" r="r" b="b"/>
                <a:pathLst>
                  <a:path w="193" h="423">
                    <a:moveTo>
                      <a:pt x="27" y="368"/>
                    </a:moveTo>
                    <a:lnTo>
                      <a:pt x="52" y="344"/>
                    </a:lnTo>
                    <a:lnTo>
                      <a:pt x="92" y="317"/>
                    </a:lnTo>
                    <a:lnTo>
                      <a:pt x="120" y="293"/>
                    </a:lnTo>
                    <a:lnTo>
                      <a:pt x="138" y="271"/>
                    </a:lnTo>
                    <a:lnTo>
                      <a:pt x="155" y="237"/>
                    </a:lnTo>
                    <a:lnTo>
                      <a:pt x="161" y="199"/>
                    </a:lnTo>
                    <a:lnTo>
                      <a:pt x="157" y="145"/>
                    </a:lnTo>
                    <a:lnTo>
                      <a:pt x="146" y="111"/>
                    </a:lnTo>
                    <a:lnTo>
                      <a:pt x="122" y="83"/>
                    </a:lnTo>
                    <a:lnTo>
                      <a:pt x="116" y="83"/>
                    </a:lnTo>
                    <a:lnTo>
                      <a:pt x="112" y="81"/>
                    </a:lnTo>
                    <a:lnTo>
                      <a:pt x="107" y="79"/>
                    </a:lnTo>
                    <a:lnTo>
                      <a:pt x="102" y="79"/>
                    </a:lnTo>
                    <a:lnTo>
                      <a:pt x="98" y="78"/>
                    </a:lnTo>
                    <a:lnTo>
                      <a:pt x="93" y="78"/>
                    </a:lnTo>
                    <a:lnTo>
                      <a:pt x="88" y="78"/>
                    </a:lnTo>
                    <a:lnTo>
                      <a:pt x="83" y="79"/>
                    </a:lnTo>
                    <a:lnTo>
                      <a:pt x="80" y="81"/>
                    </a:lnTo>
                    <a:lnTo>
                      <a:pt x="75" y="81"/>
                    </a:lnTo>
                    <a:lnTo>
                      <a:pt x="68" y="79"/>
                    </a:lnTo>
                    <a:lnTo>
                      <a:pt x="63" y="78"/>
                    </a:lnTo>
                    <a:lnTo>
                      <a:pt x="57" y="73"/>
                    </a:lnTo>
                    <a:lnTo>
                      <a:pt x="53" y="69"/>
                    </a:lnTo>
                    <a:lnTo>
                      <a:pt x="52" y="62"/>
                    </a:lnTo>
                    <a:lnTo>
                      <a:pt x="53" y="58"/>
                    </a:lnTo>
                    <a:lnTo>
                      <a:pt x="57" y="55"/>
                    </a:lnTo>
                    <a:lnTo>
                      <a:pt x="63" y="55"/>
                    </a:lnTo>
                    <a:lnTo>
                      <a:pt x="68" y="55"/>
                    </a:lnTo>
                    <a:lnTo>
                      <a:pt x="73" y="53"/>
                    </a:lnTo>
                    <a:lnTo>
                      <a:pt x="80" y="53"/>
                    </a:lnTo>
                    <a:lnTo>
                      <a:pt x="83" y="53"/>
                    </a:lnTo>
                    <a:lnTo>
                      <a:pt x="91" y="55"/>
                    </a:lnTo>
                    <a:lnTo>
                      <a:pt x="95" y="56"/>
                    </a:lnTo>
                    <a:lnTo>
                      <a:pt x="100" y="58"/>
                    </a:lnTo>
                    <a:lnTo>
                      <a:pt x="105" y="59"/>
                    </a:lnTo>
                    <a:lnTo>
                      <a:pt x="109" y="61"/>
                    </a:lnTo>
                    <a:lnTo>
                      <a:pt x="113" y="61"/>
                    </a:lnTo>
                    <a:lnTo>
                      <a:pt x="118" y="59"/>
                    </a:lnTo>
                    <a:lnTo>
                      <a:pt x="122" y="56"/>
                    </a:lnTo>
                    <a:lnTo>
                      <a:pt x="125" y="51"/>
                    </a:lnTo>
                    <a:lnTo>
                      <a:pt x="126" y="46"/>
                    </a:lnTo>
                    <a:lnTo>
                      <a:pt x="122" y="40"/>
                    </a:lnTo>
                    <a:lnTo>
                      <a:pt x="118" y="36"/>
                    </a:lnTo>
                    <a:lnTo>
                      <a:pt x="115" y="31"/>
                    </a:lnTo>
                    <a:lnTo>
                      <a:pt x="111" y="29"/>
                    </a:lnTo>
                    <a:lnTo>
                      <a:pt x="106" y="24"/>
                    </a:lnTo>
                    <a:lnTo>
                      <a:pt x="102" y="17"/>
                    </a:lnTo>
                    <a:lnTo>
                      <a:pt x="100" y="12"/>
                    </a:lnTo>
                    <a:lnTo>
                      <a:pt x="100" y="9"/>
                    </a:lnTo>
                    <a:lnTo>
                      <a:pt x="101" y="4"/>
                    </a:lnTo>
                    <a:lnTo>
                      <a:pt x="106" y="2"/>
                    </a:lnTo>
                    <a:lnTo>
                      <a:pt x="111" y="0"/>
                    </a:lnTo>
                    <a:lnTo>
                      <a:pt x="115" y="0"/>
                    </a:lnTo>
                    <a:lnTo>
                      <a:pt x="121" y="0"/>
                    </a:lnTo>
                    <a:lnTo>
                      <a:pt x="126" y="2"/>
                    </a:lnTo>
                    <a:lnTo>
                      <a:pt x="132" y="5"/>
                    </a:lnTo>
                    <a:lnTo>
                      <a:pt x="135" y="10"/>
                    </a:lnTo>
                    <a:lnTo>
                      <a:pt x="140" y="16"/>
                    </a:lnTo>
                    <a:lnTo>
                      <a:pt x="140" y="20"/>
                    </a:lnTo>
                    <a:lnTo>
                      <a:pt x="140" y="25"/>
                    </a:lnTo>
                    <a:lnTo>
                      <a:pt x="140" y="30"/>
                    </a:lnTo>
                    <a:lnTo>
                      <a:pt x="145" y="33"/>
                    </a:lnTo>
                    <a:lnTo>
                      <a:pt x="150" y="33"/>
                    </a:lnTo>
                    <a:lnTo>
                      <a:pt x="151" y="26"/>
                    </a:lnTo>
                    <a:lnTo>
                      <a:pt x="154" y="22"/>
                    </a:lnTo>
                    <a:lnTo>
                      <a:pt x="154" y="17"/>
                    </a:lnTo>
                    <a:lnTo>
                      <a:pt x="157" y="12"/>
                    </a:lnTo>
                    <a:lnTo>
                      <a:pt x="159" y="9"/>
                    </a:lnTo>
                    <a:lnTo>
                      <a:pt x="160" y="4"/>
                    </a:lnTo>
                    <a:lnTo>
                      <a:pt x="165" y="2"/>
                    </a:lnTo>
                    <a:lnTo>
                      <a:pt x="171" y="0"/>
                    </a:lnTo>
                    <a:lnTo>
                      <a:pt x="175" y="2"/>
                    </a:lnTo>
                    <a:lnTo>
                      <a:pt x="180" y="5"/>
                    </a:lnTo>
                    <a:lnTo>
                      <a:pt x="184" y="10"/>
                    </a:lnTo>
                    <a:lnTo>
                      <a:pt x="185" y="14"/>
                    </a:lnTo>
                    <a:lnTo>
                      <a:pt x="185" y="19"/>
                    </a:lnTo>
                    <a:lnTo>
                      <a:pt x="184" y="25"/>
                    </a:lnTo>
                    <a:lnTo>
                      <a:pt x="181" y="30"/>
                    </a:lnTo>
                    <a:lnTo>
                      <a:pt x="179" y="36"/>
                    </a:lnTo>
                    <a:lnTo>
                      <a:pt x="175" y="40"/>
                    </a:lnTo>
                    <a:lnTo>
                      <a:pt x="171" y="44"/>
                    </a:lnTo>
                    <a:lnTo>
                      <a:pt x="167" y="49"/>
                    </a:lnTo>
                    <a:lnTo>
                      <a:pt x="165" y="53"/>
                    </a:lnTo>
                    <a:lnTo>
                      <a:pt x="161" y="58"/>
                    </a:lnTo>
                    <a:lnTo>
                      <a:pt x="160" y="64"/>
                    </a:lnTo>
                    <a:lnTo>
                      <a:pt x="159" y="69"/>
                    </a:lnTo>
                    <a:lnTo>
                      <a:pt x="160" y="73"/>
                    </a:lnTo>
                    <a:lnTo>
                      <a:pt x="161" y="78"/>
                    </a:lnTo>
                    <a:lnTo>
                      <a:pt x="166" y="83"/>
                    </a:lnTo>
                    <a:lnTo>
                      <a:pt x="170" y="86"/>
                    </a:lnTo>
                    <a:lnTo>
                      <a:pt x="179" y="115"/>
                    </a:lnTo>
                    <a:lnTo>
                      <a:pt x="186" y="158"/>
                    </a:lnTo>
                    <a:lnTo>
                      <a:pt x="193" y="204"/>
                    </a:lnTo>
                    <a:lnTo>
                      <a:pt x="190" y="249"/>
                    </a:lnTo>
                    <a:lnTo>
                      <a:pt x="179" y="279"/>
                    </a:lnTo>
                    <a:lnTo>
                      <a:pt x="166" y="302"/>
                    </a:lnTo>
                    <a:lnTo>
                      <a:pt x="142" y="328"/>
                    </a:lnTo>
                    <a:lnTo>
                      <a:pt x="101" y="365"/>
                    </a:lnTo>
                    <a:lnTo>
                      <a:pt x="63" y="399"/>
                    </a:lnTo>
                    <a:lnTo>
                      <a:pt x="32" y="422"/>
                    </a:lnTo>
                    <a:lnTo>
                      <a:pt x="13" y="423"/>
                    </a:lnTo>
                    <a:lnTo>
                      <a:pt x="3" y="412"/>
                    </a:lnTo>
                    <a:lnTo>
                      <a:pt x="0" y="387"/>
                    </a:lnTo>
                    <a:lnTo>
                      <a:pt x="11" y="374"/>
                    </a:lnTo>
                    <a:lnTo>
                      <a:pt x="27" y="36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6" name="Group 32"/>
            <p:cNvGrpSpPr>
              <a:grpSpLocks/>
            </p:cNvGrpSpPr>
            <p:nvPr/>
          </p:nvGrpSpPr>
          <p:grpSpPr bwMode="auto">
            <a:xfrm>
              <a:off x="3363" y="2201"/>
              <a:ext cx="764" cy="1146"/>
              <a:chOff x="3363" y="2201"/>
              <a:chExt cx="764" cy="1146"/>
            </a:xfrm>
          </p:grpSpPr>
          <p:sp>
            <p:nvSpPr>
              <p:cNvPr id="10266" name="Freeform 26"/>
              <p:cNvSpPr>
                <a:spLocks/>
              </p:cNvSpPr>
              <p:nvPr/>
            </p:nvSpPr>
            <p:spPr bwMode="auto">
              <a:xfrm>
                <a:off x="3629" y="2226"/>
                <a:ext cx="263" cy="227"/>
              </a:xfrm>
              <a:custGeom>
                <a:avLst/>
                <a:gdLst/>
                <a:ahLst/>
                <a:cxnLst>
                  <a:cxn ang="0">
                    <a:pos x="100" y="59"/>
                  </a:cxn>
                  <a:cxn ang="0">
                    <a:pos x="134" y="36"/>
                  </a:cxn>
                  <a:cxn ang="0">
                    <a:pos x="165" y="28"/>
                  </a:cxn>
                  <a:cxn ang="0">
                    <a:pos x="203" y="30"/>
                  </a:cxn>
                  <a:cxn ang="0">
                    <a:pos x="223" y="45"/>
                  </a:cxn>
                  <a:cxn ang="0">
                    <a:pos x="248" y="60"/>
                  </a:cxn>
                  <a:cxn ang="0">
                    <a:pos x="259" y="85"/>
                  </a:cxn>
                  <a:cxn ang="0">
                    <a:pos x="263" y="114"/>
                  </a:cxn>
                  <a:cxn ang="0">
                    <a:pos x="245" y="148"/>
                  </a:cxn>
                  <a:cxn ang="0">
                    <a:pos x="218" y="179"/>
                  </a:cxn>
                  <a:cxn ang="0">
                    <a:pos x="183" y="207"/>
                  </a:cxn>
                  <a:cxn ang="0">
                    <a:pos x="145" y="222"/>
                  </a:cxn>
                  <a:cxn ang="0">
                    <a:pos x="116" y="227"/>
                  </a:cxn>
                  <a:cxn ang="0">
                    <a:pos x="86" y="217"/>
                  </a:cxn>
                  <a:cxn ang="0">
                    <a:pos x="67" y="204"/>
                  </a:cxn>
                  <a:cxn ang="0">
                    <a:pos x="48" y="180"/>
                  </a:cxn>
                  <a:cxn ang="0">
                    <a:pos x="45" y="153"/>
                  </a:cxn>
                  <a:cxn ang="0">
                    <a:pos x="49" y="124"/>
                  </a:cxn>
                  <a:cxn ang="0">
                    <a:pos x="64" y="93"/>
                  </a:cxn>
                  <a:cxn ang="0">
                    <a:pos x="78" y="78"/>
                  </a:cxn>
                  <a:cxn ang="0">
                    <a:pos x="44" y="49"/>
                  </a:cxn>
                  <a:cxn ang="0">
                    <a:pos x="6" y="32"/>
                  </a:cxn>
                  <a:cxn ang="0">
                    <a:pos x="0" y="19"/>
                  </a:cxn>
                  <a:cxn ang="0">
                    <a:pos x="14" y="0"/>
                  </a:cxn>
                  <a:cxn ang="0">
                    <a:pos x="41" y="9"/>
                  </a:cxn>
                  <a:cxn ang="0">
                    <a:pos x="62" y="27"/>
                  </a:cxn>
                  <a:cxn ang="0">
                    <a:pos x="100" y="59"/>
                  </a:cxn>
                </a:cxnLst>
                <a:rect l="0" t="0" r="r" b="b"/>
                <a:pathLst>
                  <a:path w="263" h="227">
                    <a:moveTo>
                      <a:pt x="100" y="59"/>
                    </a:moveTo>
                    <a:lnTo>
                      <a:pt x="134" y="36"/>
                    </a:lnTo>
                    <a:lnTo>
                      <a:pt x="165" y="28"/>
                    </a:lnTo>
                    <a:lnTo>
                      <a:pt x="203" y="30"/>
                    </a:lnTo>
                    <a:lnTo>
                      <a:pt x="223" y="45"/>
                    </a:lnTo>
                    <a:lnTo>
                      <a:pt x="248" y="60"/>
                    </a:lnTo>
                    <a:lnTo>
                      <a:pt x="259" y="85"/>
                    </a:lnTo>
                    <a:lnTo>
                      <a:pt x="263" y="114"/>
                    </a:lnTo>
                    <a:lnTo>
                      <a:pt x="245" y="148"/>
                    </a:lnTo>
                    <a:lnTo>
                      <a:pt x="218" y="179"/>
                    </a:lnTo>
                    <a:lnTo>
                      <a:pt x="183" y="207"/>
                    </a:lnTo>
                    <a:lnTo>
                      <a:pt x="145" y="222"/>
                    </a:lnTo>
                    <a:lnTo>
                      <a:pt x="116" y="227"/>
                    </a:lnTo>
                    <a:lnTo>
                      <a:pt x="86" y="217"/>
                    </a:lnTo>
                    <a:lnTo>
                      <a:pt x="67" y="204"/>
                    </a:lnTo>
                    <a:lnTo>
                      <a:pt x="48" y="180"/>
                    </a:lnTo>
                    <a:lnTo>
                      <a:pt x="45" y="153"/>
                    </a:lnTo>
                    <a:lnTo>
                      <a:pt x="49" y="124"/>
                    </a:lnTo>
                    <a:lnTo>
                      <a:pt x="64" y="93"/>
                    </a:lnTo>
                    <a:lnTo>
                      <a:pt x="78" y="78"/>
                    </a:lnTo>
                    <a:lnTo>
                      <a:pt x="44" y="49"/>
                    </a:lnTo>
                    <a:lnTo>
                      <a:pt x="6" y="32"/>
                    </a:lnTo>
                    <a:lnTo>
                      <a:pt x="0" y="19"/>
                    </a:lnTo>
                    <a:lnTo>
                      <a:pt x="14" y="0"/>
                    </a:lnTo>
                    <a:lnTo>
                      <a:pt x="41" y="9"/>
                    </a:lnTo>
                    <a:lnTo>
                      <a:pt x="62" y="27"/>
                    </a:lnTo>
                    <a:lnTo>
                      <a:pt x="100" y="5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67" name="Freeform 27"/>
              <p:cNvSpPr>
                <a:spLocks/>
              </p:cNvSpPr>
              <p:nvPr/>
            </p:nvSpPr>
            <p:spPr bwMode="auto">
              <a:xfrm>
                <a:off x="3673" y="2492"/>
                <a:ext cx="195" cy="411"/>
              </a:xfrm>
              <a:custGeom>
                <a:avLst/>
                <a:gdLst/>
                <a:ahLst/>
                <a:cxnLst>
                  <a:cxn ang="0">
                    <a:pos x="4" y="64"/>
                  </a:cxn>
                  <a:cxn ang="0">
                    <a:pos x="22" y="27"/>
                  </a:cxn>
                  <a:cxn ang="0">
                    <a:pos x="53" y="6"/>
                  </a:cxn>
                  <a:cxn ang="0">
                    <a:pos x="82" y="0"/>
                  </a:cxn>
                  <a:cxn ang="0">
                    <a:pos x="108" y="6"/>
                  </a:cxn>
                  <a:cxn ang="0">
                    <a:pos x="128" y="20"/>
                  </a:cxn>
                  <a:cxn ang="0">
                    <a:pos x="135" y="46"/>
                  </a:cxn>
                  <a:cxn ang="0">
                    <a:pos x="143" y="76"/>
                  </a:cxn>
                  <a:cxn ang="0">
                    <a:pos x="139" y="114"/>
                  </a:cxn>
                  <a:cxn ang="0">
                    <a:pos x="131" y="160"/>
                  </a:cxn>
                  <a:cxn ang="0">
                    <a:pos x="133" y="208"/>
                  </a:cxn>
                  <a:cxn ang="0">
                    <a:pos x="143" y="262"/>
                  </a:cxn>
                  <a:cxn ang="0">
                    <a:pos x="164" y="293"/>
                  </a:cxn>
                  <a:cxn ang="0">
                    <a:pos x="184" y="311"/>
                  </a:cxn>
                  <a:cxn ang="0">
                    <a:pos x="194" y="334"/>
                  </a:cxn>
                  <a:cxn ang="0">
                    <a:pos x="195" y="367"/>
                  </a:cxn>
                  <a:cxn ang="0">
                    <a:pos x="181" y="393"/>
                  </a:cxn>
                  <a:cxn ang="0">
                    <a:pos x="135" y="411"/>
                  </a:cxn>
                  <a:cxn ang="0">
                    <a:pos x="105" y="398"/>
                  </a:cxn>
                  <a:cxn ang="0">
                    <a:pos x="82" y="394"/>
                  </a:cxn>
                  <a:cxn ang="0">
                    <a:pos x="48" y="367"/>
                  </a:cxn>
                  <a:cxn ang="0">
                    <a:pos x="21" y="324"/>
                  </a:cxn>
                  <a:cxn ang="0">
                    <a:pos x="8" y="267"/>
                  </a:cxn>
                  <a:cxn ang="0">
                    <a:pos x="0" y="215"/>
                  </a:cxn>
                  <a:cxn ang="0">
                    <a:pos x="3" y="157"/>
                  </a:cxn>
                  <a:cxn ang="0">
                    <a:pos x="0" y="97"/>
                  </a:cxn>
                  <a:cxn ang="0">
                    <a:pos x="4" y="64"/>
                  </a:cxn>
                </a:cxnLst>
                <a:rect l="0" t="0" r="r" b="b"/>
                <a:pathLst>
                  <a:path w="195" h="411">
                    <a:moveTo>
                      <a:pt x="4" y="64"/>
                    </a:moveTo>
                    <a:lnTo>
                      <a:pt x="22" y="27"/>
                    </a:lnTo>
                    <a:lnTo>
                      <a:pt x="53" y="6"/>
                    </a:lnTo>
                    <a:lnTo>
                      <a:pt x="82" y="0"/>
                    </a:lnTo>
                    <a:lnTo>
                      <a:pt x="108" y="6"/>
                    </a:lnTo>
                    <a:lnTo>
                      <a:pt x="128" y="20"/>
                    </a:lnTo>
                    <a:lnTo>
                      <a:pt x="135" y="46"/>
                    </a:lnTo>
                    <a:lnTo>
                      <a:pt x="143" y="76"/>
                    </a:lnTo>
                    <a:lnTo>
                      <a:pt x="139" y="114"/>
                    </a:lnTo>
                    <a:lnTo>
                      <a:pt x="131" y="160"/>
                    </a:lnTo>
                    <a:lnTo>
                      <a:pt x="133" y="208"/>
                    </a:lnTo>
                    <a:lnTo>
                      <a:pt x="143" y="262"/>
                    </a:lnTo>
                    <a:lnTo>
                      <a:pt x="164" y="293"/>
                    </a:lnTo>
                    <a:lnTo>
                      <a:pt x="184" y="311"/>
                    </a:lnTo>
                    <a:lnTo>
                      <a:pt x="194" y="334"/>
                    </a:lnTo>
                    <a:lnTo>
                      <a:pt x="195" y="367"/>
                    </a:lnTo>
                    <a:lnTo>
                      <a:pt x="181" y="393"/>
                    </a:lnTo>
                    <a:lnTo>
                      <a:pt x="135" y="411"/>
                    </a:lnTo>
                    <a:lnTo>
                      <a:pt x="105" y="398"/>
                    </a:lnTo>
                    <a:lnTo>
                      <a:pt x="82" y="394"/>
                    </a:lnTo>
                    <a:lnTo>
                      <a:pt x="48" y="367"/>
                    </a:lnTo>
                    <a:lnTo>
                      <a:pt x="21" y="324"/>
                    </a:lnTo>
                    <a:lnTo>
                      <a:pt x="8" y="267"/>
                    </a:lnTo>
                    <a:lnTo>
                      <a:pt x="0" y="215"/>
                    </a:lnTo>
                    <a:lnTo>
                      <a:pt x="3" y="157"/>
                    </a:lnTo>
                    <a:lnTo>
                      <a:pt x="0" y="97"/>
                    </a:lnTo>
                    <a:lnTo>
                      <a:pt x="4" y="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68" name="Freeform 28"/>
              <p:cNvSpPr>
                <a:spLocks/>
              </p:cNvSpPr>
              <p:nvPr/>
            </p:nvSpPr>
            <p:spPr bwMode="auto">
              <a:xfrm>
                <a:off x="3763" y="2201"/>
                <a:ext cx="364" cy="377"/>
              </a:xfrm>
              <a:custGeom>
                <a:avLst/>
                <a:gdLst/>
                <a:ahLst/>
                <a:cxnLst>
                  <a:cxn ang="0">
                    <a:pos x="9" y="370"/>
                  </a:cxn>
                  <a:cxn ang="0">
                    <a:pos x="0" y="347"/>
                  </a:cxn>
                  <a:cxn ang="0">
                    <a:pos x="26" y="318"/>
                  </a:cxn>
                  <a:cxn ang="0">
                    <a:pos x="91" y="265"/>
                  </a:cxn>
                  <a:cxn ang="0">
                    <a:pos x="142" y="235"/>
                  </a:cxn>
                  <a:cxn ang="0">
                    <a:pos x="179" y="205"/>
                  </a:cxn>
                  <a:cxn ang="0">
                    <a:pos x="203" y="183"/>
                  </a:cxn>
                  <a:cxn ang="0">
                    <a:pos x="216" y="157"/>
                  </a:cxn>
                  <a:cxn ang="0">
                    <a:pos x="225" y="108"/>
                  </a:cxn>
                  <a:cxn ang="0">
                    <a:pos x="234" y="73"/>
                  </a:cxn>
                  <a:cxn ang="0">
                    <a:pos x="255" y="39"/>
                  </a:cxn>
                  <a:cxn ang="0">
                    <a:pos x="273" y="6"/>
                  </a:cxn>
                  <a:cxn ang="0">
                    <a:pos x="286" y="0"/>
                  </a:cxn>
                  <a:cxn ang="0">
                    <a:pos x="297" y="12"/>
                  </a:cxn>
                  <a:cxn ang="0">
                    <a:pos x="286" y="34"/>
                  </a:cxn>
                  <a:cxn ang="0">
                    <a:pos x="266" y="55"/>
                  </a:cxn>
                  <a:cxn ang="0">
                    <a:pos x="281" y="68"/>
                  </a:cxn>
                  <a:cxn ang="0">
                    <a:pos x="326" y="62"/>
                  </a:cxn>
                  <a:cxn ang="0">
                    <a:pos x="340" y="48"/>
                  </a:cxn>
                  <a:cxn ang="0">
                    <a:pos x="359" y="62"/>
                  </a:cxn>
                  <a:cxn ang="0">
                    <a:pos x="346" y="80"/>
                  </a:cxn>
                  <a:cxn ang="0">
                    <a:pos x="308" y="84"/>
                  </a:cxn>
                  <a:cxn ang="0">
                    <a:pos x="338" y="88"/>
                  </a:cxn>
                  <a:cxn ang="0">
                    <a:pos x="364" y="86"/>
                  </a:cxn>
                  <a:cxn ang="0">
                    <a:pos x="364" y="108"/>
                  </a:cxn>
                  <a:cxn ang="0">
                    <a:pos x="330" y="108"/>
                  </a:cxn>
                  <a:cxn ang="0">
                    <a:pos x="294" y="104"/>
                  </a:cxn>
                  <a:cxn ang="0">
                    <a:pos x="255" y="104"/>
                  </a:cxn>
                  <a:cxn ang="0">
                    <a:pos x="246" y="117"/>
                  </a:cxn>
                  <a:cxn ang="0">
                    <a:pos x="242" y="154"/>
                  </a:cxn>
                  <a:cxn ang="0">
                    <a:pos x="234" y="191"/>
                  </a:cxn>
                  <a:cxn ang="0">
                    <a:pos x="212" y="219"/>
                  </a:cxn>
                  <a:cxn ang="0">
                    <a:pos x="167" y="258"/>
                  </a:cxn>
                  <a:cxn ang="0">
                    <a:pos x="114" y="301"/>
                  </a:cxn>
                  <a:cxn ang="0">
                    <a:pos x="76" y="349"/>
                  </a:cxn>
                  <a:cxn ang="0">
                    <a:pos x="56" y="377"/>
                  </a:cxn>
                  <a:cxn ang="0">
                    <a:pos x="9" y="370"/>
                  </a:cxn>
                </a:cxnLst>
                <a:rect l="0" t="0" r="r" b="b"/>
                <a:pathLst>
                  <a:path w="364" h="377">
                    <a:moveTo>
                      <a:pt x="9" y="370"/>
                    </a:moveTo>
                    <a:lnTo>
                      <a:pt x="0" y="347"/>
                    </a:lnTo>
                    <a:lnTo>
                      <a:pt x="26" y="318"/>
                    </a:lnTo>
                    <a:lnTo>
                      <a:pt x="91" y="265"/>
                    </a:lnTo>
                    <a:lnTo>
                      <a:pt x="142" y="235"/>
                    </a:lnTo>
                    <a:lnTo>
                      <a:pt x="179" y="205"/>
                    </a:lnTo>
                    <a:lnTo>
                      <a:pt x="203" y="183"/>
                    </a:lnTo>
                    <a:lnTo>
                      <a:pt x="216" y="157"/>
                    </a:lnTo>
                    <a:lnTo>
                      <a:pt x="225" y="108"/>
                    </a:lnTo>
                    <a:lnTo>
                      <a:pt x="234" y="73"/>
                    </a:lnTo>
                    <a:lnTo>
                      <a:pt x="255" y="39"/>
                    </a:lnTo>
                    <a:lnTo>
                      <a:pt x="273" y="6"/>
                    </a:lnTo>
                    <a:lnTo>
                      <a:pt x="286" y="0"/>
                    </a:lnTo>
                    <a:lnTo>
                      <a:pt x="297" y="12"/>
                    </a:lnTo>
                    <a:lnTo>
                      <a:pt x="286" y="34"/>
                    </a:lnTo>
                    <a:lnTo>
                      <a:pt x="266" y="55"/>
                    </a:lnTo>
                    <a:lnTo>
                      <a:pt x="281" y="68"/>
                    </a:lnTo>
                    <a:lnTo>
                      <a:pt x="326" y="62"/>
                    </a:lnTo>
                    <a:lnTo>
                      <a:pt x="340" y="48"/>
                    </a:lnTo>
                    <a:lnTo>
                      <a:pt x="359" y="62"/>
                    </a:lnTo>
                    <a:lnTo>
                      <a:pt x="346" y="80"/>
                    </a:lnTo>
                    <a:lnTo>
                      <a:pt x="308" y="84"/>
                    </a:lnTo>
                    <a:lnTo>
                      <a:pt x="338" y="88"/>
                    </a:lnTo>
                    <a:lnTo>
                      <a:pt x="364" y="86"/>
                    </a:lnTo>
                    <a:lnTo>
                      <a:pt x="364" y="108"/>
                    </a:lnTo>
                    <a:lnTo>
                      <a:pt x="330" y="108"/>
                    </a:lnTo>
                    <a:lnTo>
                      <a:pt x="294" y="104"/>
                    </a:lnTo>
                    <a:lnTo>
                      <a:pt x="255" y="104"/>
                    </a:lnTo>
                    <a:lnTo>
                      <a:pt x="246" y="117"/>
                    </a:lnTo>
                    <a:lnTo>
                      <a:pt x="242" y="154"/>
                    </a:lnTo>
                    <a:lnTo>
                      <a:pt x="234" y="191"/>
                    </a:lnTo>
                    <a:lnTo>
                      <a:pt x="212" y="219"/>
                    </a:lnTo>
                    <a:lnTo>
                      <a:pt x="167" y="258"/>
                    </a:lnTo>
                    <a:lnTo>
                      <a:pt x="114" y="301"/>
                    </a:lnTo>
                    <a:lnTo>
                      <a:pt x="76" y="349"/>
                    </a:lnTo>
                    <a:lnTo>
                      <a:pt x="56" y="377"/>
                    </a:lnTo>
                    <a:lnTo>
                      <a:pt x="9" y="37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69" name="Freeform 29"/>
              <p:cNvSpPr>
                <a:spLocks/>
              </p:cNvSpPr>
              <p:nvPr/>
            </p:nvSpPr>
            <p:spPr bwMode="auto">
              <a:xfrm>
                <a:off x="3610" y="2786"/>
                <a:ext cx="177" cy="515"/>
              </a:xfrm>
              <a:custGeom>
                <a:avLst/>
                <a:gdLst/>
                <a:ahLst/>
                <a:cxnLst>
                  <a:cxn ang="0">
                    <a:pos x="91" y="117"/>
                  </a:cxn>
                  <a:cxn ang="0">
                    <a:pos x="105" y="26"/>
                  </a:cxn>
                  <a:cxn ang="0">
                    <a:pos x="129" y="0"/>
                  </a:cxn>
                  <a:cxn ang="0">
                    <a:pos x="175" y="8"/>
                  </a:cxn>
                  <a:cxn ang="0">
                    <a:pos x="177" y="57"/>
                  </a:cxn>
                  <a:cxn ang="0">
                    <a:pos x="159" y="91"/>
                  </a:cxn>
                  <a:cxn ang="0">
                    <a:pos x="136" y="179"/>
                  </a:cxn>
                  <a:cxn ang="0">
                    <a:pos x="118" y="235"/>
                  </a:cxn>
                  <a:cxn ang="0">
                    <a:pos x="118" y="294"/>
                  </a:cxn>
                  <a:cxn ang="0">
                    <a:pos x="136" y="369"/>
                  </a:cxn>
                  <a:cxn ang="0">
                    <a:pos x="147" y="424"/>
                  </a:cxn>
                  <a:cxn ang="0">
                    <a:pos x="147" y="446"/>
                  </a:cxn>
                  <a:cxn ang="0">
                    <a:pos x="129" y="454"/>
                  </a:cxn>
                  <a:cxn ang="0">
                    <a:pos x="92" y="458"/>
                  </a:cxn>
                  <a:cxn ang="0">
                    <a:pos x="48" y="493"/>
                  </a:cxn>
                  <a:cxn ang="0">
                    <a:pos x="35" y="515"/>
                  </a:cxn>
                  <a:cxn ang="0">
                    <a:pos x="17" y="509"/>
                  </a:cxn>
                  <a:cxn ang="0">
                    <a:pos x="0" y="471"/>
                  </a:cxn>
                  <a:cxn ang="0">
                    <a:pos x="15" y="430"/>
                  </a:cxn>
                  <a:cxn ang="0">
                    <a:pos x="73" y="414"/>
                  </a:cxn>
                  <a:cxn ang="0">
                    <a:pos x="104" y="408"/>
                  </a:cxn>
                  <a:cxn ang="0">
                    <a:pos x="110" y="377"/>
                  </a:cxn>
                  <a:cxn ang="0">
                    <a:pos x="92" y="329"/>
                  </a:cxn>
                  <a:cxn ang="0">
                    <a:pos x="76" y="286"/>
                  </a:cxn>
                  <a:cxn ang="0">
                    <a:pos x="74" y="235"/>
                  </a:cxn>
                  <a:cxn ang="0">
                    <a:pos x="74" y="182"/>
                  </a:cxn>
                  <a:cxn ang="0">
                    <a:pos x="91" y="117"/>
                  </a:cxn>
                </a:cxnLst>
                <a:rect l="0" t="0" r="r" b="b"/>
                <a:pathLst>
                  <a:path w="177" h="515">
                    <a:moveTo>
                      <a:pt x="91" y="117"/>
                    </a:moveTo>
                    <a:lnTo>
                      <a:pt x="105" y="26"/>
                    </a:lnTo>
                    <a:lnTo>
                      <a:pt x="129" y="0"/>
                    </a:lnTo>
                    <a:lnTo>
                      <a:pt x="175" y="8"/>
                    </a:lnTo>
                    <a:lnTo>
                      <a:pt x="177" y="57"/>
                    </a:lnTo>
                    <a:lnTo>
                      <a:pt x="159" y="91"/>
                    </a:lnTo>
                    <a:lnTo>
                      <a:pt x="136" y="179"/>
                    </a:lnTo>
                    <a:lnTo>
                      <a:pt x="118" y="235"/>
                    </a:lnTo>
                    <a:lnTo>
                      <a:pt x="118" y="294"/>
                    </a:lnTo>
                    <a:lnTo>
                      <a:pt x="136" y="369"/>
                    </a:lnTo>
                    <a:lnTo>
                      <a:pt x="147" y="424"/>
                    </a:lnTo>
                    <a:lnTo>
                      <a:pt x="147" y="446"/>
                    </a:lnTo>
                    <a:lnTo>
                      <a:pt x="129" y="454"/>
                    </a:lnTo>
                    <a:lnTo>
                      <a:pt x="92" y="458"/>
                    </a:lnTo>
                    <a:lnTo>
                      <a:pt x="48" y="493"/>
                    </a:lnTo>
                    <a:lnTo>
                      <a:pt x="35" y="515"/>
                    </a:lnTo>
                    <a:lnTo>
                      <a:pt x="17" y="509"/>
                    </a:lnTo>
                    <a:lnTo>
                      <a:pt x="0" y="471"/>
                    </a:lnTo>
                    <a:lnTo>
                      <a:pt x="15" y="430"/>
                    </a:lnTo>
                    <a:lnTo>
                      <a:pt x="73" y="414"/>
                    </a:lnTo>
                    <a:lnTo>
                      <a:pt x="104" y="408"/>
                    </a:lnTo>
                    <a:lnTo>
                      <a:pt x="110" y="377"/>
                    </a:lnTo>
                    <a:lnTo>
                      <a:pt x="92" y="329"/>
                    </a:lnTo>
                    <a:lnTo>
                      <a:pt x="76" y="286"/>
                    </a:lnTo>
                    <a:lnTo>
                      <a:pt x="74" y="235"/>
                    </a:lnTo>
                    <a:lnTo>
                      <a:pt x="74" y="182"/>
                    </a:lnTo>
                    <a:lnTo>
                      <a:pt x="91" y="11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70" name="Freeform 30"/>
              <p:cNvSpPr>
                <a:spLocks/>
              </p:cNvSpPr>
              <p:nvPr/>
            </p:nvSpPr>
            <p:spPr bwMode="auto">
              <a:xfrm>
                <a:off x="3687" y="2817"/>
                <a:ext cx="176" cy="530"/>
              </a:xfrm>
              <a:custGeom>
                <a:avLst/>
                <a:gdLst/>
                <a:ahLst/>
                <a:cxnLst>
                  <a:cxn ang="0">
                    <a:pos x="88" y="119"/>
                  </a:cxn>
                  <a:cxn ang="0">
                    <a:pos x="104" y="27"/>
                  </a:cxn>
                  <a:cxn ang="0">
                    <a:pos x="127" y="0"/>
                  </a:cxn>
                  <a:cxn ang="0">
                    <a:pos x="172" y="9"/>
                  </a:cxn>
                  <a:cxn ang="0">
                    <a:pos x="176" y="58"/>
                  </a:cxn>
                  <a:cxn ang="0">
                    <a:pos x="158" y="93"/>
                  </a:cxn>
                  <a:cxn ang="0">
                    <a:pos x="134" y="183"/>
                  </a:cxn>
                  <a:cxn ang="0">
                    <a:pos x="115" y="242"/>
                  </a:cxn>
                  <a:cxn ang="0">
                    <a:pos x="115" y="302"/>
                  </a:cxn>
                  <a:cxn ang="0">
                    <a:pos x="134" y="377"/>
                  </a:cxn>
                  <a:cxn ang="0">
                    <a:pos x="145" y="435"/>
                  </a:cxn>
                  <a:cxn ang="0">
                    <a:pos x="145" y="459"/>
                  </a:cxn>
                  <a:cxn ang="0">
                    <a:pos x="127" y="467"/>
                  </a:cxn>
                  <a:cxn ang="0">
                    <a:pos x="89" y="471"/>
                  </a:cxn>
                  <a:cxn ang="0">
                    <a:pos x="48" y="506"/>
                  </a:cxn>
                  <a:cxn ang="0">
                    <a:pos x="35" y="530"/>
                  </a:cxn>
                  <a:cxn ang="0">
                    <a:pos x="16" y="521"/>
                  </a:cxn>
                  <a:cxn ang="0">
                    <a:pos x="0" y="484"/>
                  </a:cxn>
                  <a:cxn ang="0">
                    <a:pos x="13" y="441"/>
                  </a:cxn>
                  <a:cxn ang="0">
                    <a:pos x="70" y="427"/>
                  </a:cxn>
                  <a:cxn ang="0">
                    <a:pos x="102" y="419"/>
                  </a:cxn>
                  <a:cxn ang="0">
                    <a:pos x="108" y="388"/>
                  </a:cxn>
                  <a:cxn ang="0">
                    <a:pos x="89" y="337"/>
                  </a:cxn>
                  <a:cxn ang="0">
                    <a:pos x="75" y="294"/>
                  </a:cxn>
                  <a:cxn ang="0">
                    <a:pos x="72" y="242"/>
                  </a:cxn>
                  <a:cxn ang="0">
                    <a:pos x="72" y="186"/>
                  </a:cxn>
                  <a:cxn ang="0">
                    <a:pos x="88" y="119"/>
                  </a:cxn>
                </a:cxnLst>
                <a:rect l="0" t="0" r="r" b="b"/>
                <a:pathLst>
                  <a:path w="176" h="530">
                    <a:moveTo>
                      <a:pt x="88" y="119"/>
                    </a:moveTo>
                    <a:lnTo>
                      <a:pt x="104" y="27"/>
                    </a:lnTo>
                    <a:lnTo>
                      <a:pt x="127" y="0"/>
                    </a:lnTo>
                    <a:lnTo>
                      <a:pt x="172" y="9"/>
                    </a:lnTo>
                    <a:lnTo>
                      <a:pt x="176" y="58"/>
                    </a:lnTo>
                    <a:lnTo>
                      <a:pt x="158" y="93"/>
                    </a:lnTo>
                    <a:lnTo>
                      <a:pt x="134" y="183"/>
                    </a:lnTo>
                    <a:lnTo>
                      <a:pt x="115" y="242"/>
                    </a:lnTo>
                    <a:lnTo>
                      <a:pt x="115" y="302"/>
                    </a:lnTo>
                    <a:lnTo>
                      <a:pt x="134" y="377"/>
                    </a:lnTo>
                    <a:lnTo>
                      <a:pt x="145" y="435"/>
                    </a:lnTo>
                    <a:lnTo>
                      <a:pt x="145" y="459"/>
                    </a:lnTo>
                    <a:lnTo>
                      <a:pt x="127" y="467"/>
                    </a:lnTo>
                    <a:lnTo>
                      <a:pt x="89" y="471"/>
                    </a:lnTo>
                    <a:lnTo>
                      <a:pt x="48" y="506"/>
                    </a:lnTo>
                    <a:lnTo>
                      <a:pt x="35" y="530"/>
                    </a:lnTo>
                    <a:lnTo>
                      <a:pt x="16" y="521"/>
                    </a:lnTo>
                    <a:lnTo>
                      <a:pt x="0" y="484"/>
                    </a:lnTo>
                    <a:lnTo>
                      <a:pt x="13" y="441"/>
                    </a:lnTo>
                    <a:lnTo>
                      <a:pt x="70" y="427"/>
                    </a:lnTo>
                    <a:lnTo>
                      <a:pt x="102" y="419"/>
                    </a:lnTo>
                    <a:lnTo>
                      <a:pt x="108" y="388"/>
                    </a:lnTo>
                    <a:lnTo>
                      <a:pt x="89" y="337"/>
                    </a:lnTo>
                    <a:lnTo>
                      <a:pt x="75" y="294"/>
                    </a:lnTo>
                    <a:lnTo>
                      <a:pt x="72" y="242"/>
                    </a:lnTo>
                    <a:lnTo>
                      <a:pt x="72" y="186"/>
                    </a:lnTo>
                    <a:lnTo>
                      <a:pt x="88" y="1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71" name="Freeform 31"/>
              <p:cNvSpPr>
                <a:spLocks/>
              </p:cNvSpPr>
              <p:nvPr/>
            </p:nvSpPr>
            <p:spPr bwMode="auto">
              <a:xfrm>
                <a:off x="3363" y="2202"/>
                <a:ext cx="363" cy="376"/>
              </a:xfrm>
              <a:custGeom>
                <a:avLst/>
                <a:gdLst/>
                <a:ahLst/>
                <a:cxnLst>
                  <a:cxn ang="0">
                    <a:pos x="353" y="369"/>
                  </a:cxn>
                  <a:cxn ang="0">
                    <a:pos x="363" y="346"/>
                  </a:cxn>
                  <a:cxn ang="0">
                    <a:pos x="336" y="317"/>
                  </a:cxn>
                  <a:cxn ang="0">
                    <a:pos x="271" y="264"/>
                  </a:cxn>
                  <a:cxn ang="0">
                    <a:pos x="221" y="234"/>
                  </a:cxn>
                  <a:cxn ang="0">
                    <a:pos x="184" y="204"/>
                  </a:cxn>
                  <a:cxn ang="0">
                    <a:pos x="160" y="182"/>
                  </a:cxn>
                  <a:cxn ang="0">
                    <a:pos x="147" y="156"/>
                  </a:cxn>
                  <a:cxn ang="0">
                    <a:pos x="138" y="107"/>
                  </a:cxn>
                  <a:cxn ang="0">
                    <a:pos x="129" y="72"/>
                  </a:cxn>
                  <a:cxn ang="0">
                    <a:pos x="108" y="38"/>
                  </a:cxn>
                  <a:cxn ang="0">
                    <a:pos x="90" y="4"/>
                  </a:cxn>
                  <a:cxn ang="0">
                    <a:pos x="77" y="0"/>
                  </a:cxn>
                  <a:cxn ang="0">
                    <a:pos x="68" y="11"/>
                  </a:cxn>
                  <a:cxn ang="0">
                    <a:pos x="77" y="33"/>
                  </a:cxn>
                  <a:cxn ang="0">
                    <a:pos x="96" y="54"/>
                  </a:cxn>
                  <a:cxn ang="0">
                    <a:pos x="83" y="67"/>
                  </a:cxn>
                  <a:cxn ang="0">
                    <a:pos x="37" y="61"/>
                  </a:cxn>
                  <a:cxn ang="0">
                    <a:pos x="24" y="47"/>
                  </a:cxn>
                  <a:cxn ang="0">
                    <a:pos x="4" y="61"/>
                  </a:cxn>
                  <a:cxn ang="0">
                    <a:pos x="18" y="78"/>
                  </a:cxn>
                  <a:cxn ang="0">
                    <a:pos x="55" y="83"/>
                  </a:cxn>
                  <a:cxn ang="0">
                    <a:pos x="25" y="87"/>
                  </a:cxn>
                  <a:cxn ang="0">
                    <a:pos x="0" y="85"/>
                  </a:cxn>
                  <a:cxn ang="0">
                    <a:pos x="0" y="107"/>
                  </a:cxn>
                  <a:cxn ang="0">
                    <a:pos x="33" y="107"/>
                  </a:cxn>
                  <a:cxn ang="0">
                    <a:pos x="69" y="103"/>
                  </a:cxn>
                  <a:cxn ang="0">
                    <a:pos x="108" y="103"/>
                  </a:cxn>
                  <a:cxn ang="0">
                    <a:pos x="117" y="117"/>
                  </a:cxn>
                  <a:cxn ang="0">
                    <a:pos x="121" y="152"/>
                  </a:cxn>
                  <a:cxn ang="0">
                    <a:pos x="129" y="190"/>
                  </a:cxn>
                  <a:cxn ang="0">
                    <a:pos x="151" y="218"/>
                  </a:cxn>
                  <a:cxn ang="0">
                    <a:pos x="196" y="258"/>
                  </a:cxn>
                  <a:cxn ang="0">
                    <a:pos x="249" y="300"/>
                  </a:cxn>
                  <a:cxn ang="0">
                    <a:pos x="288" y="349"/>
                  </a:cxn>
                  <a:cxn ang="0">
                    <a:pos x="307" y="376"/>
                  </a:cxn>
                  <a:cxn ang="0">
                    <a:pos x="353" y="369"/>
                  </a:cxn>
                </a:cxnLst>
                <a:rect l="0" t="0" r="r" b="b"/>
                <a:pathLst>
                  <a:path w="363" h="376">
                    <a:moveTo>
                      <a:pt x="353" y="369"/>
                    </a:moveTo>
                    <a:lnTo>
                      <a:pt x="363" y="346"/>
                    </a:lnTo>
                    <a:lnTo>
                      <a:pt x="336" y="317"/>
                    </a:lnTo>
                    <a:lnTo>
                      <a:pt x="271" y="264"/>
                    </a:lnTo>
                    <a:lnTo>
                      <a:pt x="221" y="234"/>
                    </a:lnTo>
                    <a:lnTo>
                      <a:pt x="184" y="204"/>
                    </a:lnTo>
                    <a:lnTo>
                      <a:pt x="160" y="182"/>
                    </a:lnTo>
                    <a:lnTo>
                      <a:pt x="147" y="156"/>
                    </a:lnTo>
                    <a:lnTo>
                      <a:pt x="138" y="107"/>
                    </a:lnTo>
                    <a:lnTo>
                      <a:pt x="129" y="72"/>
                    </a:lnTo>
                    <a:lnTo>
                      <a:pt x="108" y="38"/>
                    </a:lnTo>
                    <a:lnTo>
                      <a:pt x="90" y="4"/>
                    </a:lnTo>
                    <a:lnTo>
                      <a:pt x="77" y="0"/>
                    </a:lnTo>
                    <a:lnTo>
                      <a:pt x="68" y="11"/>
                    </a:lnTo>
                    <a:lnTo>
                      <a:pt x="77" y="33"/>
                    </a:lnTo>
                    <a:lnTo>
                      <a:pt x="96" y="54"/>
                    </a:lnTo>
                    <a:lnTo>
                      <a:pt x="83" y="67"/>
                    </a:lnTo>
                    <a:lnTo>
                      <a:pt x="37" y="61"/>
                    </a:lnTo>
                    <a:lnTo>
                      <a:pt x="24" y="47"/>
                    </a:lnTo>
                    <a:lnTo>
                      <a:pt x="4" y="61"/>
                    </a:lnTo>
                    <a:lnTo>
                      <a:pt x="18" y="78"/>
                    </a:lnTo>
                    <a:lnTo>
                      <a:pt x="55" y="83"/>
                    </a:lnTo>
                    <a:lnTo>
                      <a:pt x="25" y="87"/>
                    </a:lnTo>
                    <a:lnTo>
                      <a:pt x="0" y="85"/>
                    </a:lnTo>
                    <a:lnTo>
                      <a:pt x="0" y="107"/>
                    </a:lnTo>
                    <a:lnTo>
                      <a:pt x="33" y="107"/>
                    </a:lnTo>
                    <a:lnTo>
                      <a:pt x="69" y="103"/>
                    </a:lnTo>
                    <a:lnTo>
                      <a:pt x="108" y="103"/>
                    </a:lnTo>
                    <a:lnTo>
                      <a:pt x="117" y="117"/>
                    </a:lnTo>
                    <a:lnTo>
                      <a:pt x="121" y="152"/>
                    </a:lnTo>
                    <a:lnTo>
                      <a:pt x="129" y="190"/>
                    </a:lnTo>
                    <a:lnTo>
                      <a:pt x="151" y="218"/>
                    </a:lnTo>
                    <a:lnTo>
                      <a:pt x="196" y="258"/>
                    </a:lnTo>
                    <a:lnTo>
                      <a:pt x="249" y="300"/>
                    </a:lnTo>
                    <a:lnTo>
                      <a:pt x="288" y="349"/>
                    </a:lnTo>
                    <a:lnTo>
                      <a:pt x="307" y="376"/>
                    </a:lnTo>
                    <a:lnTo>
                      <a:pt x="353" y="36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7" name="Group 39"/>
            <p:cNvGrpSpPr>
              <a:grpSpLocks/>
            </p:cNvGrpSpPr>
            <p:nvPr/>
          </p:nvGrpSpPr>
          <p:grpSpPr bwMode="auto">
            <a:xfrm>
              <a:off x="1727" y="2203"/>
              <a:ext cx="703" cy="1211"/>
              <a:chOff x="1727" y="2203"/>
              <a:chExt cx="703" cy="1211"/>
            </a:xfrm>
          </p:grpSpPr>
          <p:sp>
            <p:nvSpPr>
              <p:cNvPr id="10273" name="Freeform 33"/>
              <p:cNvSpPr>
                <a:spLocks/>
              </p:cNvSpPr>
              <p:nvPr/>
            </p:nvSpPr>
            <p:spPr bwMode="auto">
              <a:xfrm>
                <a:off x="1973" y="2267"/>
                <a:ext cx="231" cy="217"/>
              </a:xfrm>
              <a:custGeom>
                <a:avLst/>
                <a:gdLst/>
                <a:ahLst/>
                <a:cxnLst>
                  <a:cxn ang="0">
                    <a:pos x="149" y="44"/>
                  </a:cxn>
                  <a:cxn ang="0">
                    <a:pos x="120" y="21"/>
                  </a:cxn>
                  <a:cxn ang="0">
                    <a:pos x="91" y="8"/>
                  </a:cxn>
                  <a:cxn ang="0">
                    <a:pos x="59" y="0"/>
                  </a:cxn>
                  <a:cxn ang="0">
                    <a:pos x="32" y="7"/>
                  </a:cxn>
                  <a:cxn ang="0">
                    <a:pos x="13" y="27"/>
                  </a:cxn>
                  <a:cxn ang="0">
                    <a:pos x="3" y="55"/>
                  </a:cxn>
                  <a:cxn ang="0">
                    <a:pos x="0" y="85"/>
                  </a:cxn>
                  <a:cxn ang="0">
                    <a:pos x="12" y="114"/>
                  </a:cxn>
                  <a:cxn ang="0">
                    <a:pos x="22" y="137"/>
                  </a:cxn>
                  <a:cxn ang="0">
                    <a:pos x="41" y="168"/>
                  </a:cxn>
                  <a:cxn ang="0">
                    <a:pos x="64" y="196"/>
                  </a:cxn>
                  <a:cxn ang="0">
                    <a:pos x="94" y="214"/>
                  </a:cxn>
                  <a:cxn ang="0">
                    <a:pos x="118" y="217"/>
                  </a:cxn>
                  <a:cxn ang="0">
                    <a:pos x="137" y="211"/>
                  </a:cxn>
                  <a:cxn ang="0">
                    <a:pos x="163" y="199"/>
                  </a:cxn>
                  <a:cxn ang="0">
                    <a:pos x="181" y="177"/>
                  </a:cxn>
                  <a:cxn ang="0">
                    <a:pos x="193" y="151"/>
                  </a:cxn>
                  <a:cxn ang="0">
                    <a:pos x="188" y="114"/>
                  </a:cxn>
                  <a:cxn ang="0">
                    <a:pos x="181" y="87"/>
                  </a:cxn>
                  <a:cxn ang="0">
                    <a:pos x="163" y="66"/>
                  </a:cxn>
                  <a:cxn ang="0">
                    <a:pos x="202" y="40"/>
                  </a:cxn>
                  <a:cxn ang="0">
                    <a:pos x="231" y="27"/>
                  </a:cxn>
                  <a:cxn ang="0">
                    <a:pos x="229" y="11"/>
                  </a:cxn>
                  <a:cxn ang="0">
                    <a:pos x="215" y="1"/>
                  </a:cxn>
                  <a:cxn ang="0">
                    <a:pos x="192" y="13"/>
                  </a:cxn>
                  <a:cxn ang="0">
                    <a:pos x="160" y="33"/>
                  </a:cxn>
                  <a:cxn ang="0">
                    <a:pos x="149" y="44"/>
                  </a:cxn>
                </a:cxnLst>
                <a:rect l="0" t="0" r="r" b="b"/>
                <a:pathLst>
                  <a:path w="231" h="217">
                    <a:moveTo>
                      <a:pt x="149" y="44"/>
                    </a:moveTo>
                    <a:lnTo>
                      <a:pt x="120" y="21"/>
                    </a:lnTo>
                    <a:lnTo>
                      <a:pt x="91" y="8"/>
                    </a:lnTo>
                    <a:lnTo>
                      <a:pt x="59" y="0"/>
                    </a:lnTo>
                    <a:lnTo>
                      <a:pt x="32" y="7"/>
                    </a:lnTo>
                    <a:lnTo>
                      <a:pt x="13" y="27"/>
                    </a:lnTo>
                    <a:lnTo>
                      <a:pt x="3" y="55"/>
                    </a:lnTo>
                    <a:lnTo>
                      <a:pt x="0" y="85"/>
                    </a:lnTo>
                    <a:lnTo>
                      <a:pt x="12" y="114"/>
                    </a:lnTo>
                    <a:lnTo>
                      <a:pt x="22" y="137"/>
                    </a:lnTo>
                    <a:lnTo>
                      <a:pt x="41" y="168"/>
                    </a:lnTo>
                    <a:lnTo>
                      <a:pt x="64" y="196"/>
                    </a:lnTo>
                    <a:lnTo>
                      <a:pt x="94" y="214"/>
                    </a:lnTo>
                    <a:lnTo>
                      <a:pt x="118" y="217"/>
                    </a:lnTo>
                    <a:lnTo>
                      <a:pt x="137" y="211"/>
                    </a:lnTo>
                    <a:lnTo>
                      <a:pt x="163" y="199"/>
                    </a:lnTo>
                    <a:lnTo>
                      <a:pt x="181" y="177"/>
                    </a:lnTo>
                    <a:lnTo>
                      <a:pt x="193" y="151"/>
                    </a:lnTo>
                    <a:lnTo>
                      <a:pt x="188" y="114"/>
                    </a:lnTo>
                    <a:lnTo>
                      <a:pt x="181" y="87"/>
                    </a:lnTo>
                    <a:lnTo>
                      <a:pt x="163" y="66"/>
                    </a:lnTo>
                    <a:lnTo>
                      <a:pt x="202" y="40"/>
                    </a:lnTo>
                    <a:lnTo>
                      <a:pt x="231" y="27"/>
                    </a:lnTo>
                    <a:lnTo>
                      <a:pt x="229" y="11"/>
                    </a:lnTo>
                    <a:lnTo>
                      <a:pt x="215" y="1"/>
                    </a:lnTo>
                    <a:lnTo>
                      <a:pt x="192" y="13"/>
                    </a:lnTo>
                    <a:lnTo>
                      <a:pt x="160" y="33"/>
                    </a:lnTo>
                    <a:lnTo>
                      <a:pt x="149" y="4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74" name="Freeform 34"/>
              <p:cNvSpPr>
                <a:spLocks/>
              </p:cNvSpPr>
              <p:nvPr/>
            </p:nvSpPr>
            <p:spPr bwMode="auto">
              <a:xfrm>
                <a:off x="2032" y="2530"/>
                <a:ext cx="187" cy="385"/>
              </a:xfrm>
              <a:custGeom>
                <a:avLst/>
                <a:gdLst/>
                <a:ahLst/>
                <a:cxnLst>
                  <a:cxn ang="0">
                    <a:pos x="12" y="33"/>
                  </a:cxn>
                  <a:cxn ang="0">
                    <a:pos x="20" y="14"/>
                  </a:cxn>
                  <a:cxn ang="0">
                    <a:pos x="48" y="2"/>
                  </a:cxn>
                  <a:cxn ang="0">
                    <a:pos x="70" y="0"/>
                  </a:cxn>
                  <a:cxn ang="0">
                    <a:pos x="103" y="2"/>
                  </a:cxn>
                  <a:cxn ang="0">
                    <a:pos x="129" y="14"/>
                  </a:cxn>
                  <a:cxn ang="0">
                    <a:pos x="151" y="44"/>
                  </a:cxn>
                  <a:cxn ang="0">
                    <a:pos x="166" y="77"/>
                  </a:cxn>
                  <a:cxn ang="0">
                    <a:pos x="175" y="118"/>
                  </a:cxn>
                  <a:cxn ang="0">
                    <a:pos x="180" y="161"/>
                  </a:cxn>
                  <a:cxn ang="0">
                    <a:pos x="184" y="211"/>
                  </a:cxn>
                  <a:cxn ang="0">
                    <a:pos x="187" y="253"/>
                  </a:cxn>
                  <a:cxn ang="0">
                    <a:pos x="180" y="297"/>
                  </a:cxn>
                  <a:cxn ang="0">
                    <a:pos x="175" y="339"/>
                  </a:cxn>
                  <a:cxn ang="0">
                    <a:pos x="164" y="359"/>
                  </a:cxn>
                  <a:cxn ang="0">
                    <a:pos x="147" y="376"/>
                  </a:cxn>
                  <a:cxn ang="0">
                    <a:pos x="114" y="385"/>
                  </a:cxn>
                  <a:cxn ang="0">
                    <a:pos x="82" y="382"/>
                  </a:cxn>
                  <a:cxn ang="0">
                    <a:pos x="59" y="378"/>
                  </a:cxn>
                  <a:cxn ang="0">
                    <a:pos x="43" y="362"/>
                  </a:cxn>
                  <a:cxn ang="0">
                    <a:pos x="35" y="336"/>
                  </a:cxn>
                  <a:cxn ang="0">
                    <a:pos x="30" y="297"/>
                  </a:cxn>
                  <a:cxn ang="0">
                    <a:pos x="38" y="257"/>
                  </a:cxn>
                  <a:cxn ang="0">
                    <a:pos x="51" y="230"/>
                  </a:cxn>
                  <a:cxn ang="0">
                    <a:pos x="56" y="208"/>
                  </a:cxn>
                  <a:cxn ang="0">
                    <a:pos x="51" y="177"/>
                  </a:cxn>
                  <a:cxn ang="0">
                    <a:pos x="38" y="149"/>
                  </a:cxn>
                  <a:cxn ang="0">
                    <a:pos x="18" y="124"/>
                  </a:cxn>
                  <a:cxn ang="0">
                    <a:pos x="8" y="94"/>
                  </a:cxn>
                  <a:cxn ang="0">
                    <a:pos x="0" y="70"/>
                  </a:cxn>
                  <a:cxn ang="0">
                    <a:pos x="3" y="51"/>
                  </a:cxn>
                  <a:cxn ang="0">
                    <a:pos x="12" y="33"/>
                  </a:cxn>
                </a:cxnLst>
                <a:rect l="0" t="0" r="r" b="b"/>
                <a:pathLst>
                  <a:path w="187" h="385">
                    <a:moveTo>
                      <a:pt x="12" y="33"/>
                    </a:moveTo>
                    <a:lnTo>
                      <a:pt x="20" y="14"/>
                    </a:lnTo>
                    <a:lnTo>
                      <a:pt x="48" y="2"/>
                    </a:lnTo>
                    <a:lnTo>
                      <a:pt x="70" y="0"/>
                    </a:lnTo>
                    <a:lnTo>
                      <a:pt x="103" y="2"/>
                    </a:lnTo>
                    <a:lnTo>
                      <a:pt x="129" y="14"/>
                    </a:lnTo>
                    <a:lnTo>
                      <a:pt x="151" y="44"/>
                    </a:lnTo>
                    <a:lnTo>
                      <a:pt x="166" y="77"/>
                    </a:lnTo>
                    <a:lnTo>
                      <a:pt x="175" y="118"/>
                    </a:lnTo>
                    <a:lnTo>
                      <a:pt x="180" y="161"/>
                    </a:lnTo>
                    <a:lnTo>
                      <a:pt x="184" y="211"/>
                    </a:lnTo>
                    <a:lnTo>
                      <a:pt x="187" y="253"/>
                    </a:lnTo>
                    <a:lnTo>
                      <a:pt x="180" y="297"/>
                    </a:lnTo>
                    <a:lnTo>
                      <a:pt x="175" y="339"/>
                    </a:lnTo>
                    <a:lnTo>
                      <a:pt x="164" y="359"/>
                    </a:lnTo>
                    <a:lnTo>
                      <a:pt x="147" y="376"/>
                    </a:lnTo>
                    <a:lnTo>
                      <a:pt x="114" y="385"/>
                    </a:lnTo>
                    <a:lnTo>
                      <a:pt x="82" y="382"/>
                    </a:lnTo>
                    <a:lnTo>
                      <a:pt x="59" y="378"/>
                    </a:lnTo>
                    <a:lnTo>
                      <a:pt x="43" y="362"/>
                    </a:lnTo>
                    <a:lnTo>
                      <a:pt x="35" y="336"/>
                    </a:lnTo>
                    <a:lnTo>
                      <a:pt x="30" y="297"/>
                    </a:lnTo>
                    <a:lnTo>
                      <a:pt x="38" y="257"/>
                    </a:lnTo>
                    <a:lnTo>
                      <a:pt x="51" y="230"/>
                    </a:lnTo>
                    <a:lnTo>
                      <a:pt x="56" y="208"/>
                    </a:lnTo>
                    <a:lnTo>
                      <a:pt x="51" y="177"/>
                    </a:lnTo>
                    <a:lnTo>
                      <a:pt x="38" y="149"/>
                    </a:lnTo>
                    <a:lnTo>
                      <a:pt x="18" y="124"/>
                    </a:lnTo>
                    <a:lnTo>
                      <a:pt x="8" y="94"/>
                    </a:lnTo>
                    <a:lnTo>
                      <a:pt x="0" y="70"/>
                    </a:lnTo>
                    <a:lnTo>
                      <a:pt x="3" y="51"/>
                    </a:lnTo>
                    <a:lnTo>
                      <a:pt x="12" y="3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75" name="Freeform 35"/>
              <p:cNvSpPr>
                <a:spLocks/>
              </p:cNvSpPr>
              <p:nvPr/>
            </p:nvSpPr>
            <p:spPr bwMode="auto">
              <a:xfrm>
                <a:off x="2130" y="2844"/>
                <a:ext cx="300" cy="461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53" y="5"/>
                  </a:cxn>
                  <a:cxn ang="0">
                    <a:pos x="96" y="40"/>
                  </a:cxn>
                  <a:cxn ang="0">
                    <a:pos x="151" y="88"/>
                  </a:cxn>
                  <a:cxn ang="0">
                    <a:pos x="182" y="133"/>
                  </a:cxn>
                  <a:cxn ang="0">
                    <a:pos x="197" y="171"/>
                  </a:cxn>
                  <a:cxn ang="0">
                    <a:pos x="202" y="222"/>
                  </a:cxn>
                  <a:cxn ang="0">
                    <a:pos x="195" y="297"/>
                  </a:cxn>
                  <a:cxn ang="0">
                    <a:pos x="184" y="361"/>
                  </a:cxn>
                  <a:cxn ang="0">
                    <a:pos x="189" y="383"/>
                  </a:cxn>
                  <a:cxn ang="0">
                    <a:pos x="210" y="402"/>
                  </a:cxn>
                  <a:cxn ang="0">
                    <a:pos x="258" y="412"/>
                  </a:cxn>
                  <a:cxn ang="0">
                    <a:pos x="295" y="426"/>
                  </a:cxn>
                  <a:cxn ang="0">
                    <a:pos x="300" y="441"/>
                  </a:cxn>
                  <a:cxn ang="0">
                    <a:pos x="292" y="451"/>
                  </a:cxn>
                  <a:cxn ang="0">
                    <a:pos x="239" y="461"/>
                  </a:cxn>
                  <a:cxn ang="0">
                    <a:pos x="210" y="440"/>
                  </a:cxn>
                  <a:cxn ang="0">
                    <a:pos x="177" y="426"/>
                  </a:cxn>
                  <a:cxn ang="0">
                    <a:pos x="149" y="426"/>
                  </a:cxn>
                  <a:cxn ang="0">
                    <a:pos x="141" y="412"/>
                  </a:cxn>
                  <a:cxn ang="0">
                    <a:pos x="149" y="389"/>
                  </a:cxn>
                  <a:cxn ang="0">
                    <a:pos x="156" y="370"/>
                  </a:cxn>
                  <a:cxn ang="0">
                    <a:pos x="151" y="319"/>
                  </a:cxn>
                  <a:cxn ang="0">
                    <a:pos x="158" y="267"/>
                  </a:cxn>
                  <a:cxn ang="0">
                    <a:pos x="163" y="217"/>
                  </a:cxn>
                  <a:cxn ang="0">
                    <a:pos x="151" y="170"/>
                  </a:cxn>
                  <a:cxn ang="0">
                    <a:pos x="118" y="145"/>
                  </a:cxn>
                  <a:cxn ang="0">
                    <a:pos x="79" y="118"/>
                  </a:cxn>
                  <a:cxn ang="0">
                    <a:pos x="42" y="84"/>
                  </a:cxn>
                  <a:cxn ang="0">
                    <a:pos x="11" y="53"/>
                  </a:cxn>
                  <a:cxn ang="0">
                    <a:pos x="0" y="31"/>
                  </a:cxn>
                  <a:cxn ang="0">
                    <a:pos x="13" y="0"/>
                  </a:cxn>
                </a:cxnLst>
                <a:rect l="0" t="0" r="r" b="b"/>
                <a:pathLst>
                  <a:path w="300" h="461">
                    <a:moveTo>
                      <a:pt x="13" y="0"/>
                    </a:moveTo>
                    <a:lnTo>
                      <a:pt x="53" y="5"/>
                    </a:lnTo>
                    <a:lnTo>
                      <a:pt x="96" y="40"/>
                    </a:lnTo>
                    <a:lnTo>
                      <a:pt x="151" y="88"/>
                    </a:lnTo>
                    <a:lnTo>
                      <a:pt x="182" y="133"/>
                    </a:lnTo>
                    <a:lnTo>
                      <a:pt x="197" y="171"/>
                    </a:lnTo>
                    <a:lnTo>
                      <a:pt x="202" y="222"/>
                    </a:lnTo>
                    <a:lnTo>
                      <a:pt x="195" y="297"/>
                    </a:lnTo>
                    <a:lnTo>
                      <a:pt x="184" y="361"/>
                    </a:lnTo>
                    <a:lnTo>
                      <a:pt x="189" y="383"/>
                    </a:lnTo>
                    <a:lnTo>
                      <a:pt x="210" y="402"/>
                    </a:lnTo>
                    <a:lnTo>
                      <a:pt x="258" y="412"/>
                    </a:lnTo>
                    <a:lnTo>
                      <a:pt x="295" y="426"/>
                    </a:lnTo>
                    <a:lnTo>
                      <a:pt x="300" y="441"/>
                    </a:lnTo>
                    <a:lnTo>
                      <a:pt x="292" y="451"/>
                    </a:lnTo>
                    <a:lnTo>
                      <a:pt x="239" y="461"/>
                    </a:lnTo>
                    <a:lnTo>
                      <a:pt x="210" y="440"/>
                    </a:lnTo>
                    <a:lnTo>
                      <a:pt x="177" y="426"/>
                    </a:lnTo>
                    <a:lnTo>
                      <a:pt x="149" y="426"/>
                    </a:lnTo>
                    <a:lnTo>
                      <a:pt x="141" y="412"/>
                    </a:lnTo>
                    <a:lnTo>
                      <a:pt x="149" y="389"/>
                    </a:lnTo>
                    <a:lnTo>
                      <a:pt x="156" y="370"/>
                    </a:lnTo>
                    <a:lnTo>
                      <a:pt x="151" y="319"/>
                    </a:lnTo>
                    <a:lnTo>
                      <a:pt x="158" y="267"/>
                    </a:lnTo>
                    <a:lnTo>
                      <a:pt x="163" y="217"/>
                    </a:lnTo>
                    <a:lnTo>
                      <a:pt x="151" y="170"/>
                    </a:lnTo>
                    <a:lnTo>
                      <a:pt x="118" y="145"/>
                    </a:lnTo>
                    <a:lnTo>
                      <a:pt x="79" y="118"/>
                    </a:lnTo>
                    <a:lnTo>
                      <a:pt x="42" y="84"/>
                    </a:lnTo>
                    <a:lnTo>
                      <a:pt x="11" y="53"/>
                    </a:lnTo>
                    <a:lnTo>
                      <a:pt x="0" y="31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76" name="Freeform 36"/>
              <p:cNvSpPr>
                <a:spLocks/>
              </p:cNvSpPr>
              <p:nvPr/>
            </p:nvSpPr>
            <p:spPr bwMode="auto">
              <a:xfrm>
                <a:off x="2047" y="2869"/>
                <a:ext cx="181" cy="545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46" y="21"/>
                  </a:cxn>
                  <a:cxn ang="0">
                    <a:pos x="27" y="79"/>
                  </a:cxn>
                  <a:cxn ang="0">
                    <a:pos x="3" y="148"/>
                  </a:cxn>
                  <a:cxn ang="0">
                    <a:pos x="0" y="206"/>
                  </a:cxn>
                  <a:cxn ang="0">
                    <a:pos x="7" y="246"/>
                  </a:cxn>
                  <a:cxn ang="0">
                    <a:pos x="27" y="294"/>
                  </a:cxn>
                  <a:cxn ang="0">
                    <a:pos x="75" y="355"/>
                  </a:cxn>
                  <a:cxn ang="0">
                    <a:pos x="116" y="408"/>
                  </a:cxn>
                  <a:cxn ang="0">
                    <a:pos x="125" y="432"/>
                  </a:cxn>
                  <a:cxn ang="0">
                    <a:pos x="115" y="459"/>
                  </a:cxn>
                  <a:cxn ang="0">
                    <a:pos x="80" y="492"/>
                  </a:cxn>
                  <a:cxn ang="0">
                    <a:pos x="52" y="524"/>
                  </a:cxn>
                  <a:cxn ang="0">
                    <a:pos x="56" y="539"/>
                  </a:cxn>
                  <a:cxn ang="0">
                    <a:pos x="66" y="545"/>
                  </a:cxn>
                  <a:cxn ang="0">
                    <a:pos x="123" y="526"/>
                  </a:cxn>
                  <a:cxn ang="0">
                    <a:pos x="136" y="493"/>
                  </a:cxn>
                  <a:cxn ang="0">
                    <a:pos x="158" y="462"/>
                  </a:cxn>
                  <a:cxn ang="0">
                    <a:pos x="181" y="448"/>
                  </a:cxn>
                  <a:cxn ang="0">
                    <a:pos x="180" y="433"/>
                  </a:cxn>
                  <a:cxn ang="0">
                    <a:pos x="164" y="419"/>
                  </a:cxn>
                  <a:cxn ang="0">
                    <a:pos x="147" y="402"/>
                  </a:cxn>
                  <a:cxn ang="0">
                    <a:pos x="125" y="354"/>
                  </a:cxn>
                  <a:cxn ang="0">
                    <a:pos x="90" y="312"/>
                  </a:cxn>
                  <a:cxn ang="0">
                    <a:pos x="59" y="273"/>
                  </a:cxn>
                  <a:cxn ang="0">
                    <a:pos x="46" y="219"/>
                  </a:cxn>
                  <a:cxn ang="0">
                    <a:pos x="60" y="181"/>
                  </a:cxn>
                  <a:cxn ang="0">
                    <a:pos x="82" y="139"/>
                  </a:cxn>
                  <a:cxn ang="0">
                    <a:pos x="99" y="91"/>
                  </a:cxn>
                  <a:cxn ang="0">
                    <a:pos x="107" y="47"/>
                  </a:cxn>
                  <a:cxn ang="0">
                    <a:pos x="107" y="21"/>
                  </a:cxn>
                  <a:cxn ang="0">
                    <a:pos x="80" y="0"/>
                  </a:cxn>
                </a:cxnLst>
                <a:rect l="0" t="0" r="r" b="b"/>
                <a:pathLst>
                  <a:path w="181" h="545">
                    <a:moveTo>
                      <a:pt x="80" y="0"/>
                    </a:moveTo>
                    <a:lnTo>
                      <a:pt x="46" y="21"/>
                    </a:lnTo>
                    <a:lnTo>
                      <a:pt x="27" y="79"/>
                    </a:lnTo>
                    <a:lnTo>
                      <a:pt x="3" y="148"/>
                    </a:lnTo>
                    <a:lnTo>
                      <a:pt x="0" y="206"/>
                    </a:lnTo>
                    <a:lnTo>
                      <a:pt x="7" y="246"/>
                    </a:lnTo>
                    <a:lnTo>
                      <a:pt x="27" y="294"/>
                    </a:lnTo>
                    <a:lnTo>
                      <a:pt x="75" y="355"/>
                    </a:lnTo>
                    <a:lnTo>
                      <a:pt x="116" y="408"/>
                    </a:lnTo>
                    <a:lnTo>
                      <a:pt x="125" y="432"/>
                    </a:lnTo>
                    <a:lnTo>
                      <a:pt x="115" y="459"/>
                    </a:lnTo>
                    <a:lnTo>
                      <a:pt x="80" y="492"/>
                    </a:lnTo>
                    <a:lnTo>
                      <a:pt x="52" y="524"/>
                    </a:lnTo>
                    <a:lnTo>
                      <a:pt x="56" y="539"/>
                    </a:lnTo>
                    <a:lnTo>
                      <a:pt x="66" y="545"/>
                    </a:lnTo>
                    <a:lnTo>
                      <a:pt x="123" y="526"/>
                    </a:lnTo>
                    <a:lnTo>
                      <a:pt x="136" y="493"/>
                    </a:lnTo>
                    <a:lnTo>
                      <a:pt x="158" y="462"/>
                    </a:lnTo>
                    <a:lnTo>
                      <a:pt x="181" y="448"/>
                    </a:lnTo>
                    <a:lnTo>
                      <a:pt x="180" y="433"/>
                    </a:lnTo>
                    <a:lnTo>
                      <a:pt x="164" y="419"/>
                    </a:lnTo>
                    <a:lnTo>
                      <a:pt x="147" y="402"/>
                    </a:lnTo>
                    <a:lnTo>
                      <a:pt x="125" y="354"/>
                    </a:lnTo>
                    <a:lnTo>
                      <a:pt x="90" y="312"/>
                    </a:lnTo>
                    <a:lnTo>
                      <a:pt x="59" y="273"/>
                    </a:lnTo>
                    <a:lnTo>
                      <a:pt x="46" y="219"/>
                    </a:lnTo>
                    <a:lnTo>
                      <a:pt x="60" y="181"/>
                    </a:lnTo>
                    <a:lnTo>
                      <a:pt x="82" y="139"/>
                    </a:lnTo>
                    <a:lnTo>
                      <a:pt x="99" y="91"/>
                    </a:lnTo>
                    <a:lnTo>
                      <a:pt x="107" y="47"/>
                    </a:lnTo>
                    <a:lnTo>
                      <a:pt x="107" y="21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77" name="Freeform 37"/>
              <p:cNvSpPr>
                <a:spLocks/>
              </p:cNvSpPr>
              <p:nvPr/>
            </p:nvSpPr>
            <p:spPr bwMode="auto">
              <a:xfrm>
                <a:off x="2153" y="2203"/>
                <a:ext cx="192" cy="424"/>
              </a:xfrm>
              <a:custGeom>
                <a:avLst/>
                <a:gdLst/>
                <a:ahLst/>
                <a:cxnLst>
                  <a:cxn ang="0">
                    <a:pos x="52" y="344"/>
                  </a:cxn>
                  <a:cxn ang="0">
                    <a:pos x="120" y="293"/>
                  </a:cxn>
                  <a:cxn ang="0">
                    <a:pos x="156" y="237"/>
                  </a:cxn>
                  <a:cxn ang="0">
                    <a:pos x="157" y="145"/>
                  </a:cxn>
                  <a:cxn ang="0">
                    <a:pos x="122" y="82"/>
                  </a:cxn>
                  <a:cxn ang="0">
                    <a:pos x="112" y="81"/>
                  </a:cxn>
                  <a:cxn ang="0">
                    <a:pos x="102" y="79"/>
                  </a:cxn>
                  <a:cxn ang="0">
                    <a:pos x="93" y="77"/>
                  </a:cxn>
                  <a:cxn ang="0">
                    <a:pos x="84" y="79"/>
                  </a:cxn>
                  <a:cxn ang="0">
                    <a:pos x="75" y="81"/>
                  </a:cxn>
                  <a:cxn ang="0">
                    <a:pos x="63" y="77"/>
                  </a:cxn>
                  <a:cxn ang="0">
                    <a:pos x="53" y="68"/>
                  </a:cxn>
                  <a:cxn ang="0">
                    <a:pos x="53" y="57"/>
                  </a:cxn>
                  <a:cxn ang="0">
                    <a:pos x="63" y="55"/>
                  </a:cxn>
                  <a:cxn ang="0">
                    <a:pos x="73" y="52"/>
                  </a:cxn>
                  <a:cxn ang="0">
                    <a:pos x="84" y="52"/>
                  </a:cxn>
                  <a:cxn ang="0">
                    <a:pos x="95" y="56"/>
                  </a:cxn>
                  <a:cxn ang="0">
                    <a:pos x="105" y="58"/>
                  </a:cxn>
                  <a:cxn ang="0">
                    <a:pos x="113" y="60"/>
                  </a:cxn>
                  <a:cxn ang="0">
                    <a:pos x="122" y="56"/>
                  </a:cxn>
                  <a:cxn ang="0">
                    <a:pos x="126" y="46"/>
                  </a:cxn>
                  <a:cxn ang="0">
                    <a:pos x="118" y="36"/>
                  </a:cxn>
                  <a:cxn ang="0">
                    <a:pos x="111" y="27"/>
                  </a:cxn>
                  <a:cxn ang="0">
                    <a:pos x="102" y="17"/>
                  </a:cxn>
                  <a:cxn ang="0">
                    <a:pos x="100" y="7"/>
                  </a:cxn>
                  <a:cxn ang="0">
                    <a:pos x="106" y="1"/>
                  </a:cxn>
                  <a:cxn ang="0">
                    <a:pos x="115" y="0"/>
                  </a:cxn>
                  <a:cxn ang="0">
                    <a:pos x="126" y="1"/>
                  </a:cxn>
                  <a:cxn ang="0">
                    <a:pos x="135" y="9"/>
                  </a:cxn>
                  <a:cxn ang="0">
                    <a:pos x="140" y="20"/>
                  </a:cxn>
                  <a:cxn ang="0">
                    <a:pos x="140" y="29"/>
                  </a:cxn>
                  <a:cxn ang="0">
                    <a:pos x="150" y="32"/>
                  </a:cxn>
                  <a:cxn ang="0">
                    <a:pos x="154" y="22"/>
                  </a:cxn>
                  <a:cxn ang="0">
                    <a:pos x="157" y="12"/>
                  </a:cxn>
                  <a:cxn ang="0">
                    <a:pos x="160" y="3"/>
                  </a:cxn>
                  <a:cxn ang="0">
                    <a:pos x="171" y="0"/>
                  </a:cxn>
                  <a:cxn ang="0">
                    <a:pos x="180" y="4"/>
                  </a:cxn>
                  <a:cxn ang="0">
                    <a:pos x="185" y="13"/>
                  </a:cxn>
                  <a:cxn ang="0">
                    <a:pos x="184" y="25"/>
                  </a:cxn>
                  <a:cxn ang="0">
                    <a:pos x="179" y="36"/>
                  </a:cxn>
                  <a:cxn ang="0">
                    <a:pos x="171" y="43"/>
                  </a:cxn>
                  <a:cxn ang="0">
                    <a:pos x="165" y="52"/>
                  </a:cxn>
                  <a:cxn ang="0">
                    <a:pos x="160" y="63"/>
                  </a:cxn>
                  <a:cxn ang="0">
                    <a:pos x="160" y="72"/>
                  </a:cxn>
                  <a:cxn ang="0">
                    <a:pos x="166" y="82"/>
                  </a:cxn>
                  <a:cxn ang="0">
                    <a:pos x="179" y="115"/>
                  </a:cxn>
                  <a:cxn ang="0">
                    <a:pos x="192" y="204"/>
                  </a:cxn>
                  <a:cxn ang="0">
                    <a:pos x="179" y="279"/>
                  </a:cxn>
                  <a:cxn ang="0">
                    <a:pos x="143" y="328"/>
                  </a:cxn>
                  <a:cxn ang="0">
                    <a:pos x="63" y="400"/>
                  </a:cxn>
                  <a:cxn ang="0">
                    <a:pos x="13" y="424"/>
                  </a:cxn>
                  <a:cxn ang="0">
                    <a:pos x="0" y="387"/>
                  </a:cxn>
                  <a:cxn ang="0">
                    <a:pos x="27" y="368"/>
                  </a:cxn>
                </a:cxnLst>
                <a:rect l="0" t="0" r="r" b="b"/>
                <a:pathLst>
                  <a:path w="192" h="424">
                    <a:moveTo>
                      <a:pt x="27" y="368"/>
                    </a:moveTo>
                    <a:lnTo>
                      <a:pt x="52" y="344"/>
                    </a:lnTo>
                    <a:lnTo>
                      <a:pt x="92" y="316"/>
                    </a:lnTo>
                    <a:lnTo>
                      <a:pt x="120" y="293"/>
                    </a:lnTo>
                    <a:lnTo>
                      <a:pt x="138" y="272"/>
                    </a:lnTo>
                    <a:lnTo>
                      <a:pt x="156" y="237"/>
                    </a:lnTo>
                    <a:lnTo>
                      <a:pt x="161" y="198"/>
                    </a:lnTo>
                    <a:lnTo>
                      <a:pt x="157" y="145"/>
                    </a:lnTo>
                    <a:lnTo>
                      <a:pt x="146" y="111"/>
                    </a:lnTo>
                    <a:lnTo>
                      <a:pt x="122" y="82"/>
                    </a:lnTo>
                    <a:lnTo>
                      <a:pt x="117" y="82"/>
                    </a:lnTo>
                    <a:lnTo>
                      <a:pt x="112" y="81"/>
                    </a:lnTo>
                    <a:lnTo>
                      <a:pt x="107" y="79"/>
                    </a:lnTo>
                    <a:lnTo>
                      <a:pt x="102" y="79"/>
                    </a:lnTo>
                    <a:lnTo>
                      <a:pt x="98" y="77"/>
                    </a:lnTo>
                    <a:lnTo>
                      <a:pt x="93" y="77"/>
                    </a:lnTo>
                    <a:lnTo>
                      <a:pt x="88" y="77"/>
                    </a:lnTo>
                    <a:lnTo>
                      <a:pt x="84" y="79"/>
                    </a:lnTo>
                    <a:lnTo>
                      <a:pt x="80" y="81"/>
                    </a:lnTo>
                    <a:lnTo>
                      <a:pt x="75" y="81"/>
                    </a:lnTo>
                    <a:lnTo>
                      <a:pt x="68" y="79"/>
                    </a:lnTo>
                    <a:lnTo>
                      <a:pt x="63" y="77"/>
                    </a:lnTo>
                    <a:lnTo>
                      <a:pt x="58" y="72"/>
                    </a:lnTo>
                    <a:lnTo>
                      <a:pt x="53" y="68"/>
                    </a:lnTo>
                    <a:lnTo>
                      <a:pt x="52" y="62"/>
                    </a:lnTo>
                    <a:lnTo>
                      <a:pt x="53" y="57"/>
                    </a:lnTo>
                    <a:lnTo>
                      <a:pt x="58" y="55"/>
                    </a:lnTo>
                    <a:lnTo>
                      <a:pt x="63" y="55"/>
                    </a:lnTo>
                    <a:lnTo>
                      <a:pt x="68" y="55"/>
                    </a:lnTo>
                    <a:lnTo>
                      <a:pt x="73" y="52"/>
                    </a:lnTo>
                    <a:lnTo>
                      <a:pt x="80" y="52"/>
                    </a:lnTo>
                    <a:lnTo>
                      <a:pt x="84" y="52"/>
                    </a:lnTo>
                    <a:lnTo>
                      <a:pt x="91" y="55"/>
                    </a:lnTo>
                    <a:lnTo>
                      <a:pt x="95" y="56"/>
                    </a:lnTo>
                    <a:lnTo>
                      <a:pt x="100" y="57"/>
                    </a:lnTo>
                    <a:lnTo>
                      <a:pt x="105" y="58"/>
                    </a:lnTo>
                    <a:lnTo>
                      <a:pt x="110" y="60"/>
                    </a:lnTo>
                    <a:lnTo>
                      <a:pt x="113" y="60"/>
                    </a:lnTo>
                    <a:lnTo>
                      <a:pt x="118" y="58"/>
                    </a:lnTo>
                    <a:lnTo>
                      <a:pt x="122" y="56"/>
                    </a:lnTo>
                    <a:lnTo>
                      <a:pt x="125" y="51"/>
                    </a:lnTo>
                    <a:lnTo>
                      <a:pt x="126" y="46"/>
                    </a:lnTo>
                    <a:lnTo>
                      <a:pt x="122" y="40"/>
                    </a:lnTo>
                    <a:lnTo>
                      <a:pt x="118" y="36"/>
                    </a:lnTo>
                    <a:lnTo>
                      <a:pt x="115" y="31"/>
                    </a:lnTo>
                    <a:lnTo>
                      <a:pt x="111" y="27"/>
                    </a:lnTo>
                    <a:lnTo>
                      <a:pt x="106" y="23"/>
                    </a:lnTo>
                    <a:lnTo>
                      <a:pt x="102" y="17"/>
                    </a:lnTo>
                    <a:lnTo>
                      <a:pt x="100" y="12"/>
                    </a:lnTo>
                    <a:lnTo>
                      <a:pt x="100" y="7"/>
                    </a:lnTo>
                    <a:lnTo>
                      <a:pt x="101" y="3"/>
                    </a:lnTo>
                    <a:lnTo>
                      <a:pt x="106" y="1"/>
                    </a:lnTo>
                    <a:lnTo>
                      <a:pt x="111" y="0"/>
                    </a:lnTo>
                    <a:lnTo>
                      <a:pt x="115" y="0"/>
                    </a:lnTo>
                    <a:lnTo>
                      <a:pt x="121" y="0"/>
                    </a:lnTo>
                    <a:lnTo>
                      <a:pt x="126" y="1"/>
                    </a:lnTo>
                    <a:lnTo>
                      <a:pt x="132" y="4"/>
                    </a:lnTo>
                    <a:lnTo>
                      <a:pt x="135" y="9"/>
                    </a:lnTo>
                    <a:lnTo>
                      <a:pt x="140" y="16"/>
                    </a:lnTo>
                    <a:lnTo>
                      <a:pt x="140" y="20"/>
                    </a:lnTo>
                    <a:lnTo>
                      <a:pt x="140" y="25"/>
                    </a:lnTo>
                    <a:lnTo>
                      <a:pt x="140" y="29"/>
                    </a:lnTo>
                    <a:lnTo>
                      <a:pt x="145" y="32"/>
                    </a:lnTo>
                    <a:lnTo>
                      <a:pt x="150" y="32"/>
                    </a:lnTo>
                    <a:lnTo>
                      <a:pt x="151" y="26"/>
                    </a:lnTo>
                    <a:lnTo>
                      <a:pt x="154" y="22"/>
                    </a:lnTo>
                    <a:lnTo>
                      <a:pt x="154" y="17"/>
                    </a:lnTo>
                    <a:lnTo>
                      <a:pt x="157" y="12"/>
                    </a:lnTo>
                    <a:lnTo>
                      <a:pt x="159" y="7"/>
                    </a:lnTo>
                    <a:lnTo>
                      <a:pt x="160" y="3"/>
                    </a:lnTo>
                    <a:lnTo>
                      <a:pt x="165" y="1"/>
                    </a:lnTo>
                    <a:lnTo>
                      <a:pt x="171" y="0"/>
                    </a:lnTo>
                    <a:lnTo>
                      <a:pt x="176" y="1"/>
                    </a:lnTo>
                    <a:lnTo>
                      <a:pt x="180" y="4"/>
                    </a:lnTo>
                    <a:lnTo>
                      <a:pt x="184" y="9"/>
                    </a:lnTo>
                    <a:lnTo>
                      <a:pt x="185" y="13"/>
                    </a:lnTo>
                    <a:lnTo>
                      <a:pt x="185" y="18"/>
                    </a:lnTo>
                    <a:lnTo>
                      <a:pt x="184" y="25"/>
                    </a:lnTo>
                    <a:lnTo>
                      <a:pt x="181" y="29"/>
                    </a:lnTo>
                    <a:lnTo>
                      <a:pt x="179" y="36"/>
                    </a:lnTo>
                    <a:lnTo>
                      <a:pt x="176" y="40"/>
                    </a:lnTo>
                    <a:lnTo>
                      <a:pt x="171" y="43"/>
                    </a:lnTo>
                    <a:lnTo>
                      <a:pt x="167" y="47"/>
                    </a:lnTo>
                    <a:lnTo>
                      <a:pt x="165" y="52"/>
                    </a:lnTo>
                    <a:lnTo>
                      <a:pt x="161" y="57"/>
                    </a:lnTo>
                    <a:lnTo>
                      <a:pt x="160" y="63"/>
                    </a:lnTo>
                    <a:lnTo>
                      <a:pt x="159" y="68"/>
                    </a:lnTo>
                    <a:lnTo>
                      <a:pt x="160" y="72"/>
                    </a:lnTo>
                    <a:lnTo>
                      <a:pt x="161" y="77"/>
                    </a:lnTo>
                    <a:lnTo>
                      <a:pt x="166" y="82"/>
                    </a:lnTo>
                    <a:lnTo>
                      <a:pt x="170" y="86"/>
                    </a:lnTo>
                    <a:lnTo>
                      <a:pt x="179" y="115"/>
                    </a:lnTo>
                    <a:lnTo>
                      <a:pt x="186" y="158"/>
                    </a:lnTo>
                    <a:lnTo>
                      <a:pt x="192" y="204"/>
                    </a:lnTo>
                    <a:lnTo>
                      <a:pt x="190" y="249"/>
                    </a:lnTo>
                    <a:lnTo>
                      <a:pt x="179" y="279"/>
                    </a:lnTo>
                    <a:lnTo>
                      <a:pt x="166" y="302"/>
                    </a:lnTo>
                    <a:lnTo>
                      <a:pt x="143" y="328"/>
                    </a:lnTo>
                    <a:lnTo>
                      <a:pt x="101" y="366"/>
                    </a:lnTo>
                    <a:lnTo>
                      <a:pt x="63" y="400"/>
                    </a:lnTo>
                    <a:lnTo>
                      <a:pt x="32" y="421"/>
                    </a:lnTo>
                    <a:lnTo>
                      <a:pt x="13" y="424"/>
                    </a:lnTo>
                    <a:lnTo>
                      <a:pt x="3" y="412"/>
                    </a:lnTo>
                    <a:lnTo>
                      <a:pt x="0" y="387"/>
                    </a:lnTo>
                    <a:lnTo>
                      <a:pt x="12" y="375"/>
                    </a:lnTo>
                    <a:lnTo>
                      <a:pt x="27" y="36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78" name="Freeform 38"/>
              <p:cNvSpPr>
                <a:spLocks/>
              </p:cNvSpPr>
              <p:nvPr/>
            </p:nvSpPr>
            <p:spPr bwMode="auto">
              <a:xfrm>
                <a:off x="1727" y="2227"/>
                <a:ext cx="363" cy="377"/>
              </a:xfrm>
              <a:custGeom>
                <a:avLst/>
                <a:gdLst/>
                <a:ahLst/>
                <a:cxnLst>
                  <a:cxn ang="0">
                    <a:pos x="354" y="372"/>
                  </a:cxn>
                  <a:cxn ang="0">
                    <a:pos x="363" y="347"/>
                  </a:cxn>
                  <a:cxn ang="0">
                    <a:pos x="336" y="320"/>
                  </a:cxn>
                  <a:cxn ang="0">
                    <a:pos x="271" y="265"/>
                  </a:cxn>
                  <a:cxn ang="0">
                    <a:pos x="222" y="235"/>
                  </a:cxn>
                  <a:cxn ang="0">
                    <a:pos x="185" y="205"/>
                  </a:cxn>
                  <a:cxn ang="0">
                    <a:pos x="160" y="183"/>
                  </a:cxn>
                  <a:cxn ang="0">
                    <a:pos x="147" y="157"/>
                  </a:cxn>
                  <a:cxn ang="0">
                    <a:pos x="139" y="108"/>
                  </a:cxn>
                  <a:cxn ang="0">
                    <a:pos x="130" y="73"/>
                  </a:cxn>
                  <a:cxn ang="0">
                    <a:pos x="108" y="39"/>
                  </a:cxn>
                  <a:cxn ang="0">
                    <a:pos x="91" y="5"/>
                  </a:cxn>
                  <a:cxn ang="0">
                    <a:pos x="78" y="0"/>
                  </a:cxn>
                  <a:cxn ang="0">
                    <a:pos x="68" y="12"/>
                  </a:cxn>
                  <a:cxn ang="0">
                    <a:pos x="78" y="34"/>
                  </a:cxn>
                  <a:cxn ang="0">
                    <a:pos x="97" y="55"/>
                  </a:cxn>
                  <a:cxn ang="0">
                    <a:pos x="84" y="68"/>
                  </a:cxn>
                  <a:cxn ang="0">
                    <a:pos x="38" y="62"/>
                  </a:cxn>
                  <a:cxn ang="0">
                    <a:pos x="25" y="47"/>
                  </a:cxn>
                  <a:cxn ang="0">
                    <a:pos x="5" y="62"/>
                  </a:cxn>
                  <a:cxn ang="0">
                    <a:pos x="19" y="79"/>
                  </a:cxn>
                  <a:cxn ang="0">
                    <a:pos x="55" y="82"/>
                  </a:cxn>
                  <a:cxn ang="0">
                    <a:pos x="26" y="87"/>
                  </a:cxn>
                  <a:cxn ang="0">
                    <a:pos x="0" y="86"/>
                  </a:cxn>
                  <a:cxn ang="0">
                    <a:pos x="0" y="108"/>
                  </a:cxn>
                  <a:cxn ang="0">
                    <a:pos x="34" y="108"/>
                  </a:cxn>
                  <a:cxn ang="0">
                    <a:pos x="69" y="104"/>
                  </a:cxn>
                  <a:cxn ang="0">
                    <a:pos x="108" y="104"/>
                  </a:cxn>
                  <a:cxn ang="0">
                    <a:pos x="118" y="117"/>
                  </a:cxn>
                  <a:cxn ang="0">
                    <a:pos x="121" y="153"/>
                  </a:cxn>
                  <a:cxn ang="0">
                    <a:pos x="130" y="191"/>
                  </a:cxn>
                  <a:cxn ang="0">
                    <a:pos x="152" y="219"/>
                  </a:cxn>
                  <a:cxn ang="0">
                    <a:pos x="197" y="259"/>
                  </a:cxn>
                  <a:cxn ang="0">
                    <a:pos x="250" y="301"/>
                  </a:cxn>
                  <a:cxn ang="0">
                    <a:pos x="289" y="350"/>
                  </a:cxn>
                  <a:cxn ang="0">
                    <a:pos x="308" y="377"/>
                  </a:cxn>
                  <a:cxn ang="0">
                    <a:pos x="354" y="372"/>
                  </a:cxn>
                </a:cxnLst>
                <a:rect l="0" t="0" r="r" b="b"/>
                <a:pathLst>
                  <a:path w="363" h="377">
                    <a:moveTo>
                      <a:pt x="354" y="372"/>
                    </a:moveTo>
                    <a:lnTo>
                      <a:pt x="363" y="347"/>
                    </a:lnTo>
                    <a:lnTo>
                      <a:pt x="336" y="320"/>
                    </a:lnTo>
                    <a:lnTo>
                      <a:pt x="271" y="265"/>
                    </a:lnTo>
                    <a:lnTo>
                      <a:pt x="222" y="235"/>
                    </a:lnTo>
                    <a:lnTo>
                      <a:pt x="185" y="205"/>
                    </a:lnTo>
                    <a:lnTo>
                      <a:pt x="160" y="183"/>
                    </a:lnTo>
                    <a:lnTo>
                      <a:pt x="147" y="157"/>
                    </a:lnTo>
                    <a:lnTo>
                      <a:pt x="139" y="108"/>
                    </a:lnTo>
                    <a:lnTo>
                      <a:pt x="130" y="73"/>
                    </a:lnTo>
                    <a:lnTo>
                      <a:pt x="108" y="39"/>
                    </a:lnTo>
                    <a:lnTo>
                      <a:pt x="91" y="5"/>
                    </a:lnTo>
                    <a:lnTo>
                      <a:pt x="78" y="0"/>
                    </a:lnTo>
                    <a:lnTo>
                      <a:pt x="68" y="12"/>
                    </a:lnTo>
                    <a:lnTo>
                      <a:pt x="78" y="34"/>
                    </a:lnTo>
                    <a:lnTo>
                      <a:pt x="97" y="55"/>
                    </a:lnTo>
                    <a:lnTo>
                      <a:pt x="84" y="68"/>
                    </a:lnTo>
                    <a:lnTo>
                      <a:pt x="38" y="62"/>
                    </a:lnTo>
                    <a:lnTo>
                      <a:pt x="25" y="47"/>
                    </a:lnTo>
                    <a:lnTo>
                      <a:pt x="5" y="62"/>
                    </a:lnTo>
                    <a:lnTo>
                      <a:pt x="19" y="79"/>
                    </a:lnTo>
                    <a:lnTo>
                      <a:pt x="55" y="82"/>
                    </a:lnTo>
                    <a:lnTo>
                      <a:pt x="26" y="87"/>
                    </a:lnTo>
                    <a:lnTo>
                      <a:pt x="0" y="86"/>
                    </a:lnTo>
                    <a:lnTo>
                      <a:pt x="0" y="108"/>
                    </a:lnTo>
                    <a:lnTo>
                      <a:pt x="34" y="108"/>
                    </a:lnTo>
                    <a:lnTo>
                      <a:pt x="69" y="104"/>
                    </a:lnTo>
                    <a:lnTo>
                      <a:pt x="108" y="104"/>
                    </a:lnTo>
                    <a:lnTo>
                      <a:pt x="118" y="117"/>
                    </a:lnTo>
                    <a:lnTo>
                      <a:pt x="121" y="153"/>
                    </a:lnTo>
                    <a:lnTo>
                      <a:pt x="130" y="191"/>
                    </a:lnTo>
                    <a:lnTo>
                      <a:pt x="152" y="219"/>
                    </a:lnTo>
                    <a:lnTo>
                      <a:pt x="197" y="259"/>
                    </a:lnTo>
                    <a:lnTo>
                      <a:pt x="250" y="301"/>
                    </a:lnTo>
                    <a:lnTo>
                      <a:pt x="289" y="350"/>
                    </a:lnTo>
                    <a:lnTo>
                      <a:pt x="308" y="377"/>
                    </a:lnTo>
                    <a:lnTo>
                      <a:pt x="354" y="37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676400" y="5788025"/>
            <a:ext cx="61214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Eso es lo que ellos me dicen, me lo demuestran </a:t>
            </a:r>
            <a:br>
              <a:rPr lang="es-ES_tradnl"/>
            </a:br>
            <a:r>
              <a:rPr lang="es-ES_tradnl"/>
              <a:t>Es lo que siento por todos ellos. </a:t>
            </a:r>
            <a:br>
              <a:rPr lang="es-ES_tradnl"/>
            </a:br>
            <a:endParaRPr lang="es-ES_trad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41325" y="857232"/>
            <a:ext cx="7336304" cy="149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50000"/>
              </a:lnSpc>
            </a:pPr>
            <a:r>
              <a:rPr lang="es-ES_tradnl" dirty="0"/>
              <a:t>Veo el brillo en sus ojos, la sonrisa espontanea y la alegría </a:t>
            </a:r>
            <a:endParaRPr lang="es-ES_tradnl" dirty="0" smtClean="0"/>
          </a:p>
          <a:p>
            <a:pPr>
              <a:lnSpc>
                <a:spcPct val="50000"/>
              </a:lnSpc>
            </a:pPr>
            <a:endParaRPr lang="es-ES_tradnl" dirty="0"/>
          </a:p>
          <a:p>
            <a:pPr>
              <a:lnSpc>
                <a:spcPct val="50000"/>
              </a:lnSpc>
            </a:pPr>
            <a:r>
              <a:rPr lang="es-ES_tradnl" dirty="0"/>
              <a:t>que sienten al verme. </a:t>
            </a:r>
            <a:br>
              <a:rPr lang="es-ES_tradnl" dirty="0"/>
            </a:br>
            <a:endParaRPr lang="es-ES_tradnl" dirty="0"/>
          </a:p>
          <a:p>
            <a:pPr>
              <a:lnSpc>
                <a:spcPct val="50000"/>
              </a:lnSpc>
            </a:pPr>
            <a:r>
              <a:rPr lang="es-ES_tradnl" dirty="0"/>
              <a:t>Y yo también siento paz y alegría cuando los veo y cuando hablamos,</a:t>
            </a:r>
          </a:p>
          <a:p>
            <a:pPr>
              <a:lnSpc>
                <a:spcPct val="50000"/>
              </a:lnSpc>
            </a:pPr>
            <a:r>
              <a:rPr lang="es-ES_tradnl" dirty="0"/>
              <a:t> </a:t>
            </a:r>
            <a:br>
              <a:rPr lang="es-ES_tradnl" dirty="0"/>
            </a:br>
            <a:r>
              <a:rPr lang="es-ES_tradnl" dirty="0"/>
              <a:t>sea en la alegría o sea en la serenidad, en estos días </a:t>
            </a:r>
            <a:r>
              <a:rPr lang="es-ES_tradnl" dirty="0" err="1"/>
              <a:t>pense</a:t>
            </a:r>
            <a:r>
              <a:rPr lang="es-ES_tradnl" dirty="0"/>
              <a:t> en</a:t>
            </a:r>
          </a:p>
          <a:p>
            <a:pPr>
              <a:lnSpc>
                <a:spcPct val="50000"/>
              </a:lnSpc>
            </a:pPr>
            <a:endParaRPr lang="es-ES_tradnl" dirty="0"/>
          </a:p>
          <a:p>
            <a:pPr>
              <a:lnSpc>
                <a:spcPct val="50000"/>
              </a:lnSpc>
            </a:pPr>
            <a:r>
              <a:rPr lang="es-ES_tradnl" dirty="0"/>
              <a:t>mis amigos y amigas y, entre ellos, apareciste tu. </a:t>
            </a:r>
            <a:br>
              <a:rPr lang="es-ES_tradnl" dirty="0"/>
            </a:br>
            <a:endParaRPr lang="es-ES_tradnl" dirty="0"/>
          </a:p>
        </p:txBody>
      </p:sp>
      <p:graphicFrame>
        <p:nvGraphicFramePr>
          <p:cNvPr id="11270" name="Object 6"/>
          <p:cNvGraphicFramePr>
            <a:graphicFrameLocks noChangeAspect="1"/>
          </p:cNvGraphicFramePr>
          <p:nvPr/>
        </p:nvGraphicFramePr>
        <p:xfrm>
          <a:off x="5257800" y="2590800"/>
          <a:ext cx="2713038" cy="4003675"/>
        </p:xfrm>
        <a:graphic>
          <a:graphicData uri="http://schemas.openxmlformats.org/presentationml/2006/ole">
            <p:oleObj spid="_x0000_s9218" name="Imagen" r:id="rId3" imgW="2712960" imgH="4002480" progId="MS_ClipArt_Gallery.2">
              <p:embed/>
            </p:oleObj>
          </a:graphicData>
        </a:graphic>
      </p:graphicFrame>
      <p:grpSp>
        <p:nvGrpSpPr>
          <p:cNvPr id="2" name="Group 17"/>
          <p:cNvGrpSpPr>
            <a:grpSpLocks/>
          </p:cNvGrpSpPr>
          <p:nvPr/>
        </p:nvGrpSpPr>
        <p:grpSpPr bwMode="auto">
          <a:xfrm rot="448761" flipH="1">
            <a:off x="1676400" y="2590800"/>
            <a:ext cx="2711450" cy="4000500"/>
            <a:chOff x="2304" y="1440"/>
            <a:chExt cx="1708" cy="2520"/>
          </a:xfrm>
        </p:grpSpPr>
        <p:sp>
          <p:nvSpPr>
            <p:cNvPr id="11272" name="Freeform 8"/>
            <p:cNvSpPr>
              <a:spLocks/>
            </p:cNvSpPr>
            <p:nvPr/>
          </p:nvSpPr>
          <p:spPr bwMode="auto">
            <a:xfrm>
              <a:off x="2847" y="1828"/>
              <a:ext cx="565" cy="535"/>
            </a:xfrm>
            <a:custGeom>
              <a:avLst/>
              <a:gdLst/>
              <a:ahLst/>
              <a:cxnLst>
                <a:cxn ang="0">
                  <a:pos x="167" y="310"/>
                </a:cxn>
                <a:cxn ang="0">
                  <a:pos x="0" y="196"/>
                </a:cxn>
                <a:cxn ang="0">
                  <a:pos x="28" y="171"/>
                </a:cxn>
                <a:cxn ang="0">
                  <a:pos x="159" y="249"/>
                </a:cxn>
                <a:cxn ang="0">
                  <a:pos x="207" y="171"/>
                </a:cxn>
                <a:cxn ang="0">
                  <a:pos x="266" y="100"/>
                </a:cxn>
                <a:cxn ang="0">
                  <a:pos x="339" y="54"/>
                </a:cxn>
                <a:cxn ang="0">
                  <a:pos x="406" y="11"/>
                </a:cxn>
                <a:cxn ang="0">
                  <a:pos x="458" y="0"/>
                </a:cxn>
                <a:cxn ang="0">
                  <a:pos x="501" y="4"/>
                </a:cxn>
                <a:cxn ang="0">
                  <a:pos x="537" y="25"/>
                </a:cxn>
                <a:cxn ang="0">
                  <a:pos x="565" y="107"/>
                </a:cxn>
                <a:cxn ang="0">
                  <a:pos x="561" y="228"/>
                </a:cxn>
                <a:cxn ang="0">
                  <a:pos x="513" y="320"/>
                </a:cxn>
                <a:cxn ang="0">
                  <a:pos x="434" y="428"/>
                </a:cxn>
                <a:cxn ang="0">
                  <a:pos x="351" y="506"/>
                </a:cxn>
                <a:cxn ang="0">
                  <a:pos x="302" y="535"/>
                </a:cxn>
                <a:cxn ang="0">
                  <a:pos x="238" y="535"/>
                </a:cxn>
                <a:cxn ang="0">
                  <a:pos x="183" y="513"/>
                </a:cxn>
                <a:cxn ang="0">
                  <a:pos x="159" y="460"/>
                </a:cxn>
                <a:cxn ang="0">
                  <a:pos x="143" y="389"/>
                </a:cxn>
                <a:cxn ang="0">
                  <a:pos x="147" y="335"/>
                </a:cxn>
                <a:cxn ang="0">
                  <a:pos x="167" y="310"/>
                </a:cxn>
              </a:cxnLst>
              <a:rect l="0" t="0" r="r" b="b"/>
              <a:pathLst>
                <a:path w="565" h="535">
                  <a:moveTo>
                    <a:pt x="167" y="310"/>
                  </a:moveTo>
                  <a:lnTo>
                    <a:pt x="0" y="196"/>
                  </a:lnTo>
                  <a:lnTo>
                    <a:pt x="28" y="171"/>
                  </a:lnTo>
                  <a:lnTo>
                    <a:pt x="159" y="249"/>
                  </a:lnTo>
                  <a:lnTo>
                    <a:pt x="207" y="171"/>
                  </a:lnTo>
                  <a:lnTo>
                    <a:pt x="266" y="100"/>
                  </a:lnTo>
                  <a:lnTo>
                    <a:pt x="339" y="54"/>
                  </a:lnTo>
                  <a:lnTo>
                    <a:pt x="406" y="11"/>
                  </a:lnTo>
                  <a:lnTo>
                    <a:pt x="458" y="0"/>
                  </a:lnTo>
                  <a:lnTo>
                    <a:pt x="501" y="4"/>
                  </a:lnTo>
                  <a:lnTo>
                    <a:pt x="537" y="25"/>
                  </a:lnTo>
                  <a:lnTo>
                    <a:pt x="565" y="107"/>
                  </a:lnTo>
                  <a:lnTo>
                    <a:pt x="561" y="228"/>
                  </a:lnTo>
                  <a:lnTo>
                    <a:pt x="513" y="320"/>
                  </a:lnTo>
                  <a:lnTo>
                    <a:pt x="434" y="428"/>
                  </a:lnTo>
                  <a:lnTo>
                    <a:pt x="351" y="506"/>
                  </a:lnTo>
                  <a:lnTo>
                    <a:pt x="302" y="535"/>
                  </a:lnTo>
                  <a:lnTo>
                    <a:pt x="238" y="535"/>
                  </a:lnTo>
                  <a:lnTo>
                    <a:pt x="183" y="513"/>
                  </a:lnTo>
                  <a:lnTo>
                    <a:pt x="159" y="460"/>
                  </a:lnTo>
                  <a:lnTo>
                    <a:pt x="143" y="389"/>
                  </a:lnTo>
                  <a:lnTo>
                    <a:pt x="147" y="335"/>
                  </a:lnTo>
                  <a:lnTo>
                    <a:pt x="167" y="31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3" name="Freeform 9"/>
            <p:cNvSpPr>
              <a:spLocks/>
            </p:cNvSpPr>
            <p:nvPr/>
          </p:nvSpPr>
          <p:spPr bwMode="auto">
            <a:xfrm>
              <a:off x="3386" y="1440"/>
              <a:ext cx="178" cy="257"/>
            </a:xfrm>
            <a:custGeom>
              <a:avLst/>
              <a:gdLst/>
              <a:ahLst/>
              <a:cxnLst>
                <a:cxn ang="0">
                  <a:pos x="0" y="249"/>
                </a:cxn>
                <a:cxn ang="0">
                  <a:pos x="24" y="153"/>
                </a:cxn>
                <a:cxn ang="0">
                  <a:pos x="95" y="53"/>
                </a:cxn>
                <a:cxn ang="0">
                  <a:pos x="158" y="0"/>
                </a:cxn>
                <a:cxn ang="0">
                  <a:pos x="178" y="21"/>
                </a:cxn>
                <a:cxn ang="0">
                  <a:pos x="111" y="75"/>
                </a:cxn>
                <a:cxn ang="0">
                  <a:pos x="83" y="110"/>
                </a:cxn>
                <a:cxn ang="0">
                  <a:pos x="47" y="174"/>
                </a:cxn>
                <a:cxn ang="0">
                  <a:pos x="28" y="257"/>
                </a:cxn>
                <a:cxn ang="0">
                  <a:pos x="0" y="249"/>
                </a:cxn>
              </a:cxnLst>
              <a:rect l="0" t="0" r="r" b="b"/>
              <a:pathLst>
                <a:path w="178" h="257">
                  <a:moveTo>
                    <a:pt x="0" y="249"/>
                  </a:moveTo>
                  <a:lnTo>
                    <a:pt x="24" y="153"/>
                  </a:lnTo>
                  <a:lnTo>
                    <a:pt x="95" y="53"/>
                  </a:lnTo>
                  <a:lnTo>
                    <a:pt x="158" y="0"/>
                  </a:lnTo>
                  <a:lnTo>
                    <a:pt x="178" y="21"/>
                  </a:lnTo>
                  <a:lnTo>
                    <a:pt x="111" y="75"/>
                  </a:lnTo>
                  <a:lnTo>
                    <a:pt x="83" y="110"/>
                  </a:lnTo>
                  <a:lnTo>
                    <a:pt x="47" y="174"/>
                  </a:lnTo>
                  <a:lnTo>
                    <a:pt x="28" y="257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4" name="Freeform 10"/>
            <p:cNvSpPr>
              <a:spLocks/>
            </p:cNvSpPr>
            <p:nvPr/>
          </p:nvSpPr>
          <p:spPr bwMode="auto">
            <a:xfrm>
              <a:off x="3630" y="1656"/>
              <a:ext cx="293" cy="163"/>
            </a:xfrm>
            <a:custGeom>
              <a:avLst/>
              <a:gdLst/>
              <a:ahLst/>
              <a:cxnLst>
                <a:cxn ang="0">
                  <a:pos x="0" y="141"/>
                </a:cxn>
                <a:cxn ang="0">
                  <a:pos x="83" y="76"/>
                </a:cxn>
                <a:cxn ang="0">
                  <a:pos x="190" y="25"/>
                </a:cxn>
                <a:cxn ang="0">
                  <a:pos x="281" y="0"/>
                </a:cxn>
                <a:cxn ang="0">
                  <a:pos x="293" y="44"/>
                </a:cxn>
                <a:cxn ang="0">
                  <a:pos x="163" y="69"/>
                </a:cxn>
                <a:cxn ang="0">
                  <a:pos x="55" y="134"/>
                </a:cxn>
                <a:cxn ang="0">
                  <a:pos x="8" y="163"/>
                </a:cxn>
                <a:cxn ang="0">
                  <a:pos x="0" y="141"/>
                </a:cxn>
              </a:cxnLst>
              <a:rect l="0" t="0" r="r" b="b"/>
              <a:pathLst>
                <a:path w="293" h="163">
                  <a:moveTo>
                    <a:pt x="0" y="141"/>
                  </a:moveTo>
                  <a:lnTo>
                    <a:pt x="83" y="76"/>
                  </a:lnTo>
                  <a:lnTo>
                    <a:pt x="190" y="25"/>
                  </a:lnTo>
                  <a:lnTo>
                    <a:pt x="281" y="0"/>
                  </a:lnTo>
                  <a:lnTo>
                    <a:pt x="293" y="44"/>
                  </a:lnTo>
                  <a:lnTo>
                    <a:pt x="163" y="69"/>
                  </a:lnTo>
                  <a:lnTo>
                    <a:pt x="55" y="134"/>
                  </a:lnTo>
                  <a:lnTo>
                    <a:pt x="8" y="163"/>
                  </a:lnTo>
                  <a:lnTo>
                    <a:pt x="0" y="14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5" name="Freeform 11"/>
            <p:cNvSpPr>
              <a:spLocks/>
            </p:cNvSpPr>
            <p:nvPr/>
          </p:nvSpPr>
          <p:spPr bwMode="auto">
            <a:xfrm>
              <a:off x="3678" y="2074"/>
              <a:ext cx="334" cy="10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51" y="4"/>
                </a:cxn>
                <a:cxn ang="0">
                  <a:pos x="262" y="22"/>
                </a:cxn>
                <a:cxn ang="0">
                  <a:pos x="334" y="47"/>
                </a:cxn>
                <a:cxn ang="0">
                  <a:pos x="306" y="108"/>
                </a:cxn>
                <a:cxn ang="0">
                  <a:pos x="215" y="47"/>
                </a:cxn>
                <a:cxn ang="0">
                  <a:pos x="104" y="36"/>
                </a:cxn>
                <a:cxn ang="0">
                  <a:pos x="0" y="25"/>
                </a:cxn>
                <a:cxn ang="0">
                  <a:pos x="19" y="0"/>
                </a:cxn>
              </a:cxnLst>
              <a:rect l="0" t="0" r="r" b="b"/>
              <a:pathLst>
                <a:path w="334" h="108">
                  <a:moveTo>
                    <a:pt x="19" y="0"/>
                  </a:moveTo>
                  <a:lnTo>
                    <a:pt x="151" y="4"/>
                  </a:lnTo>
                  <a:lnTo>
                    <a:pt x="262" y="22"/>
                  </a:lnTo>
                  <a:lnTo>
                    <a:pt x="334" y="47"/>
                  </a:lnTo>
                  <a:lnTo>
                    <a:pt x="306" y="108"/>
                  </a:lnTo>
                  <a:lnTo>
                    <a:pt x="215" y="47"/>
                  </a:lnTo>
                  <a:lnTo>
                    <a:pt x="104" y="36"/>
                  </a:lnTo>
                  <a:lnTo>
                    <a:pt x="0" y="2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6" name="Freeform 12"/>
            <p:cNvSpPr>
              <a:spLocks/>
            </p:cNvSpPr>
            <p:nvPr/>
          </p:nvSpPr>
          <p:spPr bwMode="auto">
            <a:xfrm>
              <a:off x="2708" y="2412"/>
              <a:ext cx="434" cy="842"/>
            </a:xfrm>
            <a:custGeom>
              <a:avLst/>
              <a:gdLst/>
              <a:ahLst/>
              <a:cxnLst>
                <a:cxn ang="0">
                  <a:pos x="355" y="11"/>
                </a:cxn>
                <a:cxn ang="0">
                  <a:pos x="284" y="0"/>
                </a:cxn>
                <a:cxn ang="0">
                  <a:pos x="209" y="0"/>
                </a:cxn>
                <a:cxn ang="0">
                  <a:pos x="126" y="50"/>
                </a:cxn>
                <a:cxn ang="0">
                  <a:pos x="71" y="118"/>
                </a:cxn>
                <a:cxn ang="0">
                  <a:pos x="36" y="215"/>
                </a:cxn>
                <a:cxn ang="0">
                  <a:pos x="8" y="320"/>
                </a:cxn>
                <a:cxn ang="0">
                  <a:pos x="0" y="432"/>
                </a:cxn>
                <a:cxn ang="0">
                  <a:pos x="12" y="561"/>
                </a:cxn>
                <a:cxn ang="0">
                  <a:pos x="43" y="723"/>
                </a:cxn>
                <a:cxn ang="0">
                  <a:pos x="79" y="776"/>
                </a:cxn>
                <a:cxn ang="0">
                  <a:pos x="126" y="831"/>
                </a:cxn>
                <a:cxn ang="0">
                  <a:pos x="178" y="842"/>
                </a:cxn>
                <a:cxn ang="0">
                  <a:pos x="221" y="831"/>
                </a:cxn>
                <a:cxn ang="0">
                  <a:pos x="260" y="810"/>
                </a:cxn>
                <a:cxn ang="0">
                  <a:pos x="284" y="740"/>
                </a:cxn>
                <a:cxn ang="0">
                  <a:pos x="280" y="679"/>
                </a:cxn>
                <a:cxn ang="0">
                  <a:pos x="245" y="622"/>
                </a:cxn>
                <a:cxn ang="0">
                  <a:pos x="245" y="547"/>
                </a:cxn>
                <a:cxn ang="0">
                  <a:pos x="260" y="475"/>
                </a:cxn>
                <a:cxn ang="0">
                  <a:pos x="292" y="389"/>
                </a:cxn>
                <a:cxn ang="0">
                  <a:pos x="355" y="335"/>
                </a:cxn>
                <a:cxn ang="0">
                  <a:pos x="398" y="248"/>
                </a:cxn>
                <a:cxn ang="0">
                  <a:pos x="434" y="136"/>
                </a:cxn>
                <a:cxn ang="0">
                  <a:pos x="414" y="61"/>
                </a:cxn>
                <a:cxn ang="0">
                  <a:pos x="387" y="11"/>
                </a:cxn>
                <a:cxn ang="0">
                  <a:pos x="320" y="0"/>
                </a:cxn>
                <a:cxn ang="0">
                  <a:pos x="355" y="11"/>
                </a:cxn>
              </a:cxnLst>
              <a:rect l="0" t="0" r="r" b="b"/>
              <a:pathLst>
                <a:path w="434" h="842">
                  <a:moveTo>
                    <a:pt x="355" y="11"/>
                  </a:moveTo>
                  <a:lnTo>
                    <a:pt x="284" y="0"/>
                  </a:lnTo>
                  <a:lnTo>
                    <a:pt x="209" y="0"/>
                  </a:lnTo>
                  <a:lnTo>
                    <a:pt x="126" y="50"/>
                  </a:lnTo>
                  <a:lnTo>
                    <a:pt x="71" y="118"/>
                  </a:lnTo>
                  <a:lnTo>
                    <a:pt x="36" y="215"/>
                  </a:lnTo>
                  <a:lnTo>
                    <a:pt x="8" y="320"/>
                  </a:lnTo>
                  <a:lnTo>
                    <a:pt x="0" y="432"/>
                  </a:lnTo>
                  <a:lnTo>
                    <a:pt x="12" y="561"/>
                  </a:lnTo>
                  <a:lnTo>
                    <a:pt x="43" y="723"/>
                  </a:lnTo>
                  <a:lnTo>
                    <a:pt x="79" y="776"/>
                  </a:lnTo>
                  <a:lnTo>
                    <a:pt x="126" y="831"/>
                  </a:lnTo>
                  <a:lnTo>
                    <a:pt x="178" y="842"/>
                  </a:lnTo>
                  <a:lnTo>
                    <a:pt x="221" y="831"/>
                  </a:lnTo>
                  <a:lnTo>
                    <a:pt x="260" y="810"/>
                  </a:lnTo>
                  <a:lnTo>
                    <a:pt x="284" y="740"/>
                  </a:lnTo>
                  <a:lnTo>
                    <a:pt x="280" y="679"/>
                  </a:lnTo>
                  <a:lnTo>
                    <a:pt x="245" y="622"/>
                  </a:lnTo>
                  <a:lnTo>
                    <a:pt x="245" y="547"/>
                  </a:lnTo>
                  <a:lnTo>
                    <a:pt x="260" y="475"/>
                  </a:lnTo>
                  <a:lnTo>
                    <a:pt x="292" y="389"/>
                  </a:lnTo>
                  <a:lnTo>
                    <a:pt x="355" y="335"/>
                  </a:lnTo>
                  <a:lnTo>
                    <a:pt x="398" y="248"/>
                  </a:lnTo>
                  <a:lnTo>
                    <a:pt x="434" y="136"/>
                  </a:lnTo>
                  <a:lnTo>
                    <a:pt x="414" y="61"/>
                  </a:lnTo>
                  <a:lnTo>
                    <a:pt x="387" y="11"/>
                  </a:lnTo>
                  <a:lnTo>
                    <a:pt x="320" y="0"/>
                  </a:lnTo>
                  <a:lnTo>
                    <a:pt x="355" y="1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7" name="Freeform 13"/>
            <p:cNvSpPr>
              <a:spLocks/>
            </p:cNvSpPr>
            <p:nvPr/>
          </p:nvSpPr>
          <p:spPr bwMode="auto">
            <a:xfrm>
              <a:off x="2304" y="2132"/>
              <a:ext cx="569" cy="351"/>
            </a:xfrm>
            <a:custGeom>
              <a:avLst/>
              <a:gdLst/>
              <a:ahLst/>
              <a:cxnLst>
                <a:cxn ang="0">
                  <a:pos x="569" y="308"/>
                </a:cxn>
                <a:cxn ang="0">
                  <a:pos x="449" y="297"/>
                </a:cxn>
                <a:cxn ang="0">
                  <a:pos x="353" y="265"/>
                </a:cxn>
                <a:cxn ang="0">
                  <a:pos x="276" y="222"/>
                </a:cxn>
                <a:cxn ang="0">
                  <a:pos x="228" y="183"/>
                </a:cxn>
                <a:cxn ang="0">
                  <a:pos x="204" y="105"/>
                </a:cxn>
                <a:cxn ang="0">
                  <a:pos x="204" y="7"/>
                </a:cxn>
                <a:cxn ang="0">
                  <a:pos x="180" y="0"/>
                </a:cxn>
                <a:cxn ang="0">
                  <a:pos x="168" y="87"/>
                </a:cxn>
                <a:cxn ang="0">
                  <a:pos x="172" y="137"/>
                </a:cxn>
                <a:cxn ang="0">
                  <a:pos x="184" y="183"/>
                </a:cxn>
                <a:cxn ang="0">
                  <a:pos x="124" y="130"/>
                </a:cxn>
                <a:cxn ang="0">
                  <a:pos x="76" y="64"/>
                </a:cxn>
                <a:cxn ang="0">
                  <a:pos x="64" y="87"/>
                </a:cxn>
                <a:cxn ang="0">
                  <a:pos x="96" y="140"/>
                </a:cxn>
                <a:cxn ang="0">
                  <a:pos x="156" y="212"/>
                </a:cxn>
                <a:cxn ang="0">
                  <a:pos x="48" y="205"/>
                </a:cxn>
                <a:cxn ang="0">
                  <a:pos x="0" y="212"/>
                </a:cxn>
                <a:cxn ang="0">
                  <a:pos x="12" y="237"/>
                </a:cxn>
                <a:cxn ang="0">
                  <a:pos x="100" y="244"/>
                </a:cxn>
                <a:cxn ang="0">
                  <a:pos x="172" y="247"/>
                </a:cxn>
                <a:cxn ang="0">
                  <a:pos x="88" y="276"/>
                </a:cxn>
                <a:cxn ang="0">
                  <a:pos x="24" y="312"/>
                </a:cxn>
                <a:cxn ang="0">
                  <a:pos x="16" y="333"/>
                </a:cxn>
                <a:cxn ang="0">
                  <a:pos x="36" y="351"/>
                </a:cxn>
                <a:cxn ang="0">
                  <a:pos x="76" y="319"/>
                </a:cxn>
                <a:cxn ang="0">
                  <a:pos x="136" y="297"/>
                </a:cxn>
                <a:cxn ang="0">
                  <a:pos x="216" y="265"/>
                </a:cxn>
                <a:cxn ang="0">
                  <a:pos x="256" y="269"/>
                </a:cxn>
                <a:cxn ang="0">
                  <a:pos x="349" y="301"/>
                </a:cxn>
                <a:cxn ang="0">
                  <a:pos x="421" y="333"/>
                </a:cxn>
                <a:cxn ang="0">
                  <a:pos x="565" y="351"/>
                </a:cxn>
                <a:cxn ang="0">
                  <a:pos x="569" y="308"/>
                </a:cxn>
              </a:cxnLst>
              <a:rect l="0" t="0" r="r" b="b"/>
              <a:pathLst>
                <a:path w="569" h="351">
                  <a:moveTo>
                    <a:pt x="569" y="308"/>
                  </a:moveTo>
                  <a:lnTo>
                    <a:pt x="449" y="297"/>
                  </a:lnTo>
                  <a:lnTo>
                    <a:pt x="353" y="265"/>
                  </a:lnTo>
                  <a:lnTo>
                    <a:pt x="276" y="222"/>
                  </a:lnTo>
                  <a:lnTo>
                    <a:pt x="228" y="183"/>
                  </a:lnTo>
                  <a:lnTo>
                    <a:pt x="204" y="105"/>
                  </a:lnTo>
                  <a:lnTo>
                    <a:pt x="204" y="7"/>
                  </a:lnTo>
                  <a:lnTo>
                    <a:pt x="180" y="0"/>
                  </a:lnTo>
                  <a:lnTo>
                    <a:pt x="168" y="87"/>
                  </a:lnTo>
                  <a:lnTo>
                    <a:pt x="172" y="137"/>
                  </a:lnTo>
                  <a:lnTo>
                    <a:pt x="184" y="183"/>
                  </a:lnTo>
                  <a:lnTo>
                    <a:pt x="124" y="130"/>
                  </a:lnTo>
                  <a:lnTo>
                    <a:pt x="76" y="64"/>
                  </a:lnTo>
                  <a:lnTo>
                    <a:pt x="64" y="87"/>
                  </a:lnTo>
                  <a:lnTo>
                    <a:pt x="96" y="140"/>
                  </a:lnTo>
                  <a:lnTo>
                    <a:pt x="156" y="212"/>
                  </a:lnTo>
                  <a:lnTo>
                    <a:pt x="48" y="205"/>
                  </a:lnTo>
                  <a:lnTo>
                    <a:pt x="0" y="212"/>
                  </a:lnTo>
                  <a:lnTo>
                    <a:pt x="12" y="237"/>
                  </a:lnTo>
                  <a:lnTo>
                    <a:pt x="100" y="244"/>
                  </a:lnTo>
                  <a:lnTo>
                    <a:pt x="172" y="247"/>
                  </a:lnTo>
                  <a:lnTo>
                    <a:pt x="88" y="276"/>
                  </a:lnTo>
                  <a:lnTo>
                    <a:pt x="24" y="312"/>
                  </a:lnTo>
                  <a:lnTo>
                    <a:pt x="16" y="333"/>
                  </a:lnTo>
                  <a:lnTo>
                    <a:pt x="36" y="351"/>
                  </a:lnTo>
                  <a:lnTo>
                    <a:pt x="76" y="319"/>
                  </a:lnTo>
                  <a:lnTo>
                    <a:pt x="136" y="297"/>
                  </a:lnTo>
                  <a:lnTo>
                    <a:pt x="216" y="265"/>
                  </a:lnTo>
                  <a:lnTo>
                    <a:pt x="256" y="269"/>
                  </a:lnTo>
                  <a:lnTo>
                    <a:pt x="349" y="301"/>
                  </a:lnTo>
                  <a:lnTo>
                    <a:pt x="421" y="333"/>
                  </a:lnTo>
                  <a:lnTo>
                    <a:pt x="565" y="351"/>
                  </a:lnTo>
                  <a:lnTo>
                    <a:pt x="569" y="30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8" name="Freeform 14"/>
            <p:cNvSpPr>
              <a:spLocks/>
            </p:cNvSpPr>
            <p:nvPr/>
          </p:nvSpPr>
          <p:spPr bwMode="auto">
            <a:xfrm>
              <a:off x="3099" y="2485"/>
              <a:ext cx="803" cy="393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53" y="86"/>
                </a:cxn>
                <a:cxn ang="0">
                  <a:pos x="261" y="154"/>
                </a:cxn>
                <a:cxn ang="0">
                  <a:pos x="381" y="183"/>
                </a:cxn>
                <a:cxn ang="0">
                  <a:pos x="517" y="205"/>
                </a:cxn>
                <a:cxn ang="0">
                  <a:pos x="710" y="154"/>
                </a:cxn>
                <a:cxn ang="0">
                  <a:pos x="766" y="118"/>
                </a:cxn>
                <a:cxn ang="0">
                  <a:pos x="778" y="144"/>
                </a:cxn>
                <a:cxn ang="0">
                  <a:pos x="686" y="194"/>
                </a:cxn>
                <a:cxn ang="0">
                  <a:pos x="634" y="208"/>
                </a:cxn>
                <a:cxn ang="0">
                  <a:pos x="742" y="217"/>
                </a:cxn>
                <a:cxn ang="0">
                  <a:pos x="803" y="217"/>
                </a:cxn>
                <a:cxn ang="0">
                  <a:pos x="803" y="242"/>
                </a:cxn>
                <a:cxn ang="0">
                  <a:pos x="694" y="249"/>
                </a:cxn>
                <a:cxn ang="0">
                  <a:pos x="621" y="242"/>
                </a:cxn>
                <a:cxn ang="0">
                  <a:pos x="698" y="292"/>
                </a:cxn>
                <a:cxn ang="0">
                  <a:pos x="746" y="306"/>
                </a:cxn>
                <a:cxn ang="0">
                  <a:pos x="710" y="339"/>
                </a:cxn>
                <a:cxn ang="0">
                  <a:pos x="638" y="296"/>
                </a:cxn>
                <a:cxn ang="0">
                  <a:pos x="577" y="260"/>
                </a:cxn>
                <a:cxn ang="0">
                  <a:pos x="601" y="335"/>
                </a:cxn>
                <a:cxn ang="0">
                  <a:pos x="670" y="382"/>
                </a:cxn>
                <a:cxn ang="0">
                  <a:pos x="650" y="393"/>
                </a:cxn>
                <a:cxn ang="0">
                  <a:pos x="573" y="357"/>
                </a:cxn>
                <a:cxn ang="0">
                  <a:pos x="525" y="285"/>
                </a:cxn>
                <a:cxn ang="0">
                  <a:pos x="501" y="253"/>
                </a:cxn>
                <a:cxn ang="0">
                  <a:pos x="381" y="242"/>
                </a:cxn>
                <a:cxn ang="0">
                  <a:pos x="229" y="205"/>
                </a:cxn>
                <a:cxn ang="0">
                  <a:pos x="105" y="122"/>
                </a:cxn>
                <a:cxn ang="0">
                  <a:pos x="24" y="57"/>
                </a:cxn>
                <a:cxn ang="0">
                  <a:pos x="0" y="36"/>
                </a:cxn>
                <a:cxn ang="0">
                  <a:pos x="24" y="0"/>
                </a:cxn>
              </a:cxnLst>
              <a:rect l="0" t="0" r="r" b="b"/>
              <a:pathLst>
                <a:path w="803" h="393">
                  <a:moveTo>
                    <a:pt x="24" y="0"/>
                  </a:moveTo>
                  <a:lnTo>
                    <a:pt x="153" y="86"/>
                  </a:lnTo>
                  <a:lnTo>
                    <a:pt x="261" y="154"/>
                  </a:lnTo>
                  <a:lnTo>
                    <a:pt x="381" y="183"/>
                  </a:lnTo>
                  <a:lnTo>
                    <a:pt x="517" y="205"/>
                  </a:lnTo>
                  <a:lnTo>
                    <a:pt x="710" y="154"/>
                  </a:lnTo>
                  <a:lnTo>
                    <a:pt x="766" y="118"/>
                  </a:lnTo>
                  <a:lnTo>
                    <a:pt x="778" y="144"/>
                  </a:lnTo>
                  <a:lnTo>
                    <a:pt x="686" y="194"/>
                  </a:lnTo>
                  <a:lnTo>
                    <a:pt x="634" y="208"/>
                  </a:lnTo>
                  <a:lnTo>
                    <a:pt x="742" y="217"/>
                  </a:lnTo>
                  <a:lnTo>
                    <a:pt x="803" y="217"/>
                  </a:lnTo>
                  <a:lnTo>
                    <a:pt x="803" y="242"/>
                  </a:lnTo>
                  <a:lnTo>
                    <a:pt x="694" y="249"/>
                  </a:lnTo>
                  <a:lnTo>
                    <a:pt x="621" y="242"/>
                  </a:lnTo>
                  <a:lnTo>
                    <a:pt x="698" y="292"/>
                  </a:lnTo>
                  <a:lnTo>
                    <a:pt x="746" y="306"/>
                  </a:lnTo>
                  <a:lnTo>
                    <a:pt x="710" y="339"/>
                  </a:lnTo>
                  <a:lnTo>
                    <a:pt x="638" y="296"/>
                  </a:lnTo>
                  <a:lnTo>
                    <a:pt x="577" y="260"/>
                  </a:lnTo>
                  <a:lnTo>
                    <a:pt x="601" y="335"/>
                  </a:lnTo>
                  <a:lnTo>
                    <a:pt x="670" y="382"/>
                  </a:lnTo>
                  <a:lnTo>
                    <a:pt x="650" y="393"/>
                  </a:lnTo>
                  <a:lnTo>
                    <a:pt x="573" y="357"/>
                  </a:lnTo>
                  <a:lnTo>
                    <a:pt x="525" y="285"/>
                  </a:lnTo>
                  <a:lnTo>
                    <a:pt x="501" y="253"/>
                  </a:lnTo>
                  <a:lnTo>
                    <a:pt x="381" y="242"/>
                  </a:lnTo>
                  <a:lnTo>
                    <a:pt x="229" y="205"/>
                  </a:lnTo>
                  <a:lnTo>
                    <a:pt x="105" y="122"/>
                  </a:lnTo>
                  <a:lnTo>
                    <a:pt x="24" y="57"/>
                  </a:lnTo>
                  <a:lnTo>
                    <a:pt x="0" y="36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9" name="Freeform 15"/>
            <p:cNvSpPr>
              <a:spLocks/>
            </p:cNvSpPr>
            <p:nvPr/>
          </p:nvSpPr>
          <p:spPr bwMode="auto">
            <a:xfrm>
              <a:off x="2429" y="3148"/>
              <a:ext cx="429" cy="619"/>
            </a:xfrm>
            <a:custGeom>
              <a:avLst/>
              <a:gdLst/>
              <a:ahLst/>
              <a:cxnLst>
                <a:cxn ang="0">
                  <a:pos x="357" y="10"/>
                </a:cxn>
                <a:cxn ang="0">
                  <a:pos x="277" y="97"/>
                </a:cxn>
                <a:cxn ang="0">
                  <a:pos x="217" y="166"/>
                </a:cxn>
                <a:cxn ang="0">
                  <a:pos x="201" y="226"/>
                </a:cxn>
                <a:cxn ang="0">
                  <a:pos x="205" y="284"/>
                </a:cxn>
                <a:cxn ang="0">
                  <a:pos x="237" y="348"/>
                </a:cxn>
                <a:cxn ang="0">
                  <a:pos x="289" y="424"/>
                </a:cxn>
                <a:cxn ang="0">
                  <a:pos x="333" y="485"/>
                </a:cxn>
                <a:cxn ang="0">
                  <a:pos x="345" y="531"/>
                </a:cxn>
                <a:cxn ang="0">
                  <a:pos x="273" y="517"/>
                </a:cxn>
                <a:cxn ang="0">
                  <a:pos x="165" y="510"/>
                </a:cxn>
                <a:cxn ang="0">
                  <a:pos x="60" y="531"/>
                </a:cxn>
                <a:cxn ang="0">
                  <a:pos x="0" y="565"/>
                </a:cxn>
                <a:cxn ang="0">
                  <a:pos x="24" y="604"/>
                </a:cxn>
                <a:cxn ang="0">
                  <a:pos x="80" y="619"/>
                </a:cxn>
                <a:cxn ang="0">
                  <a:pos x="120" y="583"/>
                </a:cxn>
                <a:cxn ang="0">
                  <a:pos x="177" y="560"/>
                </a:cxn>
                <a:cxn ang="0">
                  <a:pos x="241" y="560"/>
                </a:cxn>
                <a:cxn ang="0">
                  <a:pos x="321" y="575"/>
                </a:cxn>
                <a:cxn ang="0">
                  <a:pos x="361" y="604"/>
                </a:cxn>
                <a:cxn ang="0">
                  <a:pos x="409" y="604"/>
                </a:cxn>
                <a:cxn ang="0">
                  <a:pos x="429" y="575"/>
                </a:cxn>
                <a:cxn ang="0">
                  <a:pos x="429" y="542"/>
                </a:cxn>
                <a:cxn ang="0">
                  <a:pos x="393" y="506"/>
                </a:cxn>
                <a:cxn ang="0">
                  <a:pos x="345" y="435"/>
                </a:cxn>
                <a:cxn ang="0">
                  <a:pos x="297" y="366"/>
                </a:cxn>
                <a:cxn ang="0">
                  <a:pos x="253" y="291"/>
                </a:cxn>
                <a:cxn ang="0">
                  <a:pos x="253" y="216"/>
                </a:cxn>
                <a:cxn ang="0">
                  <a:pos x="277" y="173"/>
                </a:cxn>
                <a:cxn ang="0">
                  <a:pos x="337" y="119"/>
                </a:cxn>
                <a:cxn ang="0">
                  <a:pos x="385" y="79"/>
                </a:cxn>
                <a:cxn ang="0">
                  <a:pos x="421" y="43"/>
                </a:cxn>
                <a:cxn ang="0">
                  <a:pos x="381" y="0"/>
                </a:cxn>
                <a:cxn ang="0">
                  <a:pos x="357" y="10"/>
                </a:cxn>
              </a:cxnLst>
              <a:rect l="0" t="0" r="r" b="b"/>
              <a:pathLst>
                <a:path w="429" h="619">
                  <a:moveTo>
                    <a:pt x="357" y="10"/>
                  </a:moveTo>
                  <a:lnTo>
                    <a:pt x="277" y="97"/>
                  </a:lnTo>
                  <a:lnTo>
                    <a:pt x="217" y="166"/>
                  </a:lnTo>
                  <a:lnTo>
                    <a:pt x="201" y="226"/>
                  </a:lnTo>
                  <a:lnTo>
                    <a:pt x="205" y="284"/>
                  </a:lnTo>
                  <a:lnTo>
                    <a:pt x="237" y="348"/>
                  </a:lnTo>
                  <a:lnTo>
                    <a:pt x="289" y="424"/>
                  </a:lnTo>
                  <a:lnTo>
                    <a:pt x="333" y="485"/>
                  </a:lnTo>
                  <a:lnTo>
                    <a:pt x="345" y="531"/>
                  </a:lnTo>
                  <a:lnTo>
                    <a:pt x="273" y="517"/>
                  </a:lnTo>
                  <a:lnTo>
                    <a:pt x="165" y="510"/>
                  </a:lnTo>
                  <a:lnTo>
                    <a:pt x="60" y="531"/>
                  </a:lnTo>
                  <a:lnTo>
                    <a:pt x="0" y="565"/>
                  </a:lnTo>
                  <a:lnTo>
                    <a:pt x="24" y="604"/>
                  </a:lnTo>
                  <a:lnTo>
                    <a:pt x="80" y="619"/>
                  </a:lnTo>
                  <a:lnTo>
                    <a:pt x="120" y="583"/>
                  </a:lnTo>
                  <a:lnTo>
                    <a:pt x="177" y="560"/>
                  </a:lnTo>
                  <a:lnTo>
                    <a:pt x="241" y="560"/>
                  </a:lnTo>
                  <a:lnTo>
                    <a:pt x="321" y="575"/>
                  </a:lnTo>
                  <a:lnTo>
                    <a:pt x="361" y="604"/>
                  </a:lnTo>
                  <a:lnTo>
                    <a:pt x="409" y="604"/>
                  </a:lnTo>
                  <a:lnTo>
                    <a:pt x="429" y="575"/>
                  </a:lnTo>
                  <a:lnTo>
                    <a:pt x="429" y="542"/>
                  </a:lnTo>
                  <a:lnTo>
                    <a:pt x="393" y="506"/>
                  </a:lnTo>
                  <a:lnTo>
                    <a:pt x="345" y="435"/>
                  </a:lnTo>
                  <a:lnTo>
                    <a:pt x="297" y="366"/>
                  </a:lnTo>
                  <a:lnTo>
                    <a:pt x="253" y="291"/>
                  </a:lnTo>
                  <a:lnTo>
                    <a:pt x="253" y="216"/>
                  </a:lnTo>
                  <a:lnTo>
                    <a:pt x="277" y="173"/>
                  </a:lnTo>
                  <a:lnTo>
                    <a:pt x="337" y="119"/>
                  </a:lnTo>
                  <a:lnTo>
                    <a:pt x="385" y="79"/>
                  </a:lnTo>
                  <a:lnTo>
                    <a:pt x="421" y="43"/>
                  </a:lnTo>
                  <a:lnTo>
                    <a:pt x="381" y="0"/>
                  </a:lnTo>
                  <a:lnTo>
                    <a:pt x="357" y="1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80" name="Freeform 16"/>
            <p:cNvSpPr>
              <a:spLocks/>
            </p:cNvSpPr>
            <p:nvPr/>
          </p:nvSpPr>
          <p:spPr bwMode="auto">
            <a:xfrm>
              <a:off x="2860" y="3169"/>
              <a:ext cx="463" cy="791"/>
            </a:xfrm>
            <a:custGeom>
              <a:avLst/>
              <a:gdLst/>
              <a:ahLst/>
              <a:cxnLst>
                <a:cxn ang="0">
                  <a:pos x="108" y="26"/>
                </a:cxn>
                <a:cxn ang="0">
                  <a:pos x="96" y="156"/>
                </a:cxn>
                <a:cxn ang="0">
                  <a:pos x="96" y="242"/>
                </a:cxn>
                <a:cxn ang="0">
                  <a:pos x="116" y="328"/>
                </a:cxn>
                <a:cxn ang="0">
                  <a:pos x="163" y="403"/>
                </a:cxn>
                <a:cxn ang="0">
                  <a:pos x="235" y="478"/>
                </a:cxn>
                <a:cxn ang="0">
                  <a:pos x="312" y="532"/>
                </a:cxn>
                <a:cxn ang="0">
                  <a:pos x="371" y="566"/>
                </a:cxn>
                <a:cxn ang="0">
                  <a:pos x="439" y="573"/>
                </a:cxn>
                <a:cxn ang="0">
                  <a:pos x="463" y="605"/>
                </a:cxn>
                <a:cxn ang="0">
                  <a:pos x="463" y="630"/>
                </a:cxn>
                <a:cxn ang="0">
                  <a:pos x="419" y="652"/>
                </a:cxn>
                <a:cxn ang="0">
                  <a:pos x="371" y="670"/>
                </a:cxn>
                <a:cxn ang="0">
                  <a:pos x="324" y="680"/>
                </a:cxn>
                <a:cxn ang="0">
                  <a:pos x="247" y="723"/>
                </a:cxn>
                <a:cxn ang="0">
                  <a:pos x="223" y="756"/>
                </a:cxn>
                <a:cxn ang="0">
                  <a:pos x="215" y="791"/>
                </a:cxn>
                <a:cxn ang="0">
                  <a:pos x="167" y="788"/>
                </a:cxn>
                <a:cxn ang="0">
                  <a:pos x="119" y="756"/>
                </a:cxn>
                <a:cxn ang="0">
                  <a:pos x="167" y="713"/>
                </a:cxn>
                <a:cxn ang="0">
                  <a:pos x="211" y="680"/>
                </a:cxn>
                <a:cxn ang="0">
                  <a:pos x="283" y="652"/>
                </a:cxn>
                <a:cxn ang="0">
                  <a:pos x="336" y="637"/>
                </a:cxn>
                <a:cxn ang="0">
                  <a:pos x="403" y="619"/>
                </a:cxn>
                <a:cxn ang="0">
                  <a:pos x="287" y="583"/>
                </a:cxn>
                <a:cxn ang="0">
                  <a:pos x="203" y="522"/>
                </a:cxn>
                <a:cxn ang="0">
                  <a:pos x="143" y="457"/>
                </a:cxn>
                <a:cxn ang="0">
                  <a:pos x="92" y="389"/>
                </a:cxn>
                <a:cxn ang="0">
                  <a:pos x="56" y="303"/>
                </a:cxn>
                <a:cxn ang="0">
                  <a:pos x="20" y="206"/>
                </a:cxn>
                <a:cxn ang="0">
                  <a:pos x="0" y="113"/>
                </a:cxn>
                <a:cxn ang="0">
                  <a:pos x="0" y="33"/>
                </a:cxn>
                <a:cxn ang="0">
                  <a:pos x="36" y="4"/>
                </a:cxn>
                <a:cxn ang="0">
                  <a:pos x="92" y="0"/>
                </a:cxn>
                <a:cxn ang="0">
                  <a:pos x="108" y="26"/>
                </a:cxn>
              </a:cxnLst>
              <a:rect l="0" t="0" r="r" b="b"/>
              <a:pathLst>
                <a:path w="463" h="791">
                  <a:moveTo>
                    <a:pt x="108" y="26"/>
                  </a:moveTo>
                  <a:lnTo>
                    <a:pt x="96" y="156"/>
                  </a:lnTo>
                  <a:lnTo>
                    <a:pt x="96" y="242"/>
                  </a:lnTo>
                  <a:lnTo>
                    <a:pt x="116" y="328"/>
                  </a:lnTo>
                  <a:lnTo>
                    <a:pt x="163" y="403"/>
                  </a:lnTo>
                  <a:lnTo>
                    <a:pt x="235" y="478"/>
                  </a:lnTo>
                  <a:lnTo>
                    <a:pt x="312" y="532"/>
                  </a:lnTo>
                  <a:lnTo>
                    <a:pt x="371" y="566"/>
                  </a:lnTo>
                  <a:lnTo>
                    <a:pt x="439" y="573"/>
                  </a:lnTo>
                  <a:lnTo>
                    <a:pt x="463" y="605"/>
                  </a:lnTo>
                  <a:lnTo>
                    <a:pt x="463" y="630"/>
                  </a:lnTo>
                  <a:lnTo>
                    <a:pt x="419" y="652"/>
                  </a:lnTo>
                  <a:lnTo>
                    <a:pt x="371" y="670"/>
                  </a:lnTo>
                  <a:lnTo>
                    <a:pt x="324" y="680"/>
                  </a:lnTo>
                  <a:lnTo>
                    <a:pt x="247" y="723"/>
                  </a:lnTo>
                  <a:lnTo>
                    <a:pt x="223" y="756"/>
                  </a:lnTo>
                  <a:lnTo>
                    <a:pt x="215" y="791"/>
                  </a:lnTo>
                  <a:lnTo>
                    <a:pt x="167" y="788"/>
                  </a:lnTo>
                  <a:lnTo>
                    <a:pt x="119" y="756"/>
                  </a:lnTo>
                  <a:lnTo>
                    <a:pt x="167" y="713"/>
                  </a:lnTo>
                  <a:lnTo>
                    <a:pt x="211" y="680"/>
                  </a:lnTo>
                  <a:lnTo>
                    <a:pt x="283" y="652"/>
                  </a:lnTo>
                  <a:lnTo>
                    <a:pt x="336" y="637"/>
                  </a:lnTo>
                  <a:lnTo>
                    <a:pt x="403" y="619"/>
                  </a:lnTo>
                  <a:lnTo>
                    <a:pt x="287" y="583"/>
                  </a:lnTo>
                  <a:lnTo>
                    <a:pt x="203" y="522"/>
                  </a:lnTo>
                  <a:lnTo>
                    <a:pt x="143" y="457"/>
                  </a:lnTo>
                  <a:lnTo>
                    <a:pt x="92" y="389"/>
                  </a:lnTo>
                  <a:lnTo>
                    <a:pt x="56" y="303"/>
                  </a:lnTo>
                  <a:lnTo>
                    <a:pt x="20" y="206"/>
                  </a:lnTo>
                  <a:lnTo>
                    <a:pt x="0" y="113"/>
                  </a:lnTo>
                  <a:lnTo>
                    <a:pt x="0" y="33"/>
                  </a:lnTo>
                  <a:lnTo>
                    <a:pt x="36" y="4"/>
                  </a:lnTo>
                  <a:lnTo>
                    <a:pt x="92" y="0"/>
                  </a:lnTo>
                  <a:lnTo>
                    <a:pt x="108" y="2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228600"/>
            <a:ext cx="4876800" cy="20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1800"/>
              <a:t>No estabas arriba, ni abajo ni en medio, no encabezabas ni concluías la lista. </a:t>
            </a:r>
            <a:br>
              <a:rPr lang="es-ES_tradnl" sz="1800"/>
            </a:br>
            <a:r>
              <a:rPr lang="es-ES_tradnl" sz="1800"/>
              <a:t>No eras el numero uno ni el numero final. Lo que se es que te destacabas por alguna cualidad que transmitías y con la cual desde hace tiempo se ennoblece mi vida. </a:t>
            </a:r>
            <a:endParaRPr lang="es-ES_tradnl"/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5715000" y="609600"/>
          <a:ext cx="2630488" cy="4827588"/>
        </p:xfrm>
        <a:graphic>
          <a:graphicData uri="http://schemas.openxmlformats.org/presentationml/2006/ole">
            <p:oleObj spid="_x0000_s10242" name="Imagen" r:id="rId3" imgW="1800000" imgH="3302640" progId="MS_ClipArt_Gallery.2">
              <p:embed/>
            </p:oleObj>
          </a:graphicData>
        </a:graphic>
      </p:graphicFrame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724400" y="5476875"/>
            <a:ext cx="44196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1800"/>
              <a:t>Y tampoco tengo la pretensión de ser el primero, el segundo o el tercero de tu lista.</a:t>
            </a:r>
          </a:p>
          <a:p>
            <a:r>
              <a:rPr lang="es-ES_tradnl" sz="1800"/>
              <a:t>Basta que me quieras como amigo.</a:t>
            </a:r>
          </a:p>
        </p:txBody>
      </p:sp>
      <p:graphicFrame>
        <p:nvGraphicFramePr>
          <p:cNvPr id="12294" name="Object 6"/>
          <p:cNvGraphicFramePr>
            <a:graphicFrameLocks noChangeAspect="1"/>
          </p:cNvGraphicFramePr>
          <p:nvPr/>
        </p:nvGraphicFramePr>
        <p:xfrm>
          <a:off x="685800" y="2590800"/>
          <a:ext cx="3505200" cy="3289300"/>
        </p:xfrm>
        <a:graphic>
          <a:graphicData uri="http://schemas.openxmlformats.org/presentationml/2006/ole">
            <p:oleObj spid="_x0000_s10243" name="Imagen" r:id="rId4" imgW="4278960" imgH="4016520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533400" y="304800"/>
            <a:ext cx="86106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/>
              <a:t>Entonces entendí que realmente somos amigos. </a:t>
            </a:r>
            <a:br>
              <a:rPr lang="es-ES_tradnl"/>
            </a:br>
            <a:r>
              <a:rPr lang="es-ES_tradnl"/>
              <a:t>Hice lo que todo amigo: Ore... y le agradecí a Dios </a:t>
            </a:r>
            <a:br>
              <a:rPr lang="es-ES_tradnl"/>
            </a:br>
            <a:r>
              <a:rPr lang="es-ES_tradnl"/>
              <a:t>que me haya dado la oportunidad de tener un amigo como tu.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3124200" y="2286000"/>
            <a:ext cx="3525838" cy="3582988"/>
            <a:chOff x="947" y="2063"/>
            <a:chExt cx="1136" cy="1155"/>
          </a:xfrm>
        </p:grpSpPr>
        <p:sp>
          <p:nvSpPr>
            <p:cNvPr id="13349" name="Freeform 37"/>
            <p:cNvSpPr>
              <a:spLocks/>
            </p:cNvSpPr>
            <p:nvPr/>
          </p:nvSpPr>
          <p:spPr bwMode="auto">
            <a:xfrm>
              <a:off x="1545" y="2111"/>
              <a:ext cx="268" cy="229"/>
            </a:xfrm>
            <a:custGeom>
              <a:avLst/>
              <a:gdLst/>
              <a:ahLst/>
              <a:cxnLst>
                <a:cxn ang="0">
                  <a:pos x="101" y="107"/>
                </a:cxn>
                <a:cxn ang="0">
                  <a:pos x="109" y="67"/>
                </a:cxn>
                <a:cxn ang="0">
                  <a:pos x="123" y="39"/>
                </a:cxn>
                <a:cxn ang="0">
                  <a:pos x="151" y="14"/>
                </a:cxn>
                <a:cxn ang="0">
                  <a:pos x="175" y="8"/>
                </a:cxn>
                <a:cxn ang="0">
                  <a:pos x="202" y="0"/>
                </a:cxn>
                <a:cxn ang="0">
                  <a:pos x="228" y="8"/>
                </a:cxn>
                <a:cxn ang="0">
                  <a:pos x="252" y="26"/>
                </a:cxn>
                <a:cxn ang="0">
                  <a:pos x="264" y="62"/>
                </a:cxn>
                <a:cxn ang="0">
                  <a:pos x="268" y="104"/>
                </a:cxn>
                <a:cxn ang="0">
                  <a:pos x="264" y="148"/>
                </a:cxn>
                <a:cxn ang="0">
                  <a:pos x="250" y="184"/>
                </a:cxn>
                <a:cxn ang="0">
                  <a:pos x="234" y="210"/>
                </a:cxn>
                <a:cxn ang="0">
                  <a:pos x="207" y="225"/>
                </a:cxn>
                <a:cxn ang="0">
                  <a:pos x="184" y="229"/>
                </a:cxn>
                <a:cxn ang="0">
                  <a:pos x="154" y="228"/>
                </a:cxn>
                <a:cxn ang="0">
                  <a:pos x="133" y="211"/>
                </a:cxn>
                <a:cxn ang="0">
                  <a:pos x="114" y="187"/>
                </a:cxn>
                <a:cxn ang="0">
                  <a:pos x="101" y="157"/>
                </a:cxn>
                <a:cxn ang="0">
                  <a:pos x="99" y="136"/>
                </a:cxn>
                <a:cxn ang="0">
                  <a:pos x="56" y="142"/>
                </a:cxn>
                <a:cxn ang="0">
                  <a:pos x="17" y="157"/>
                </a:cxn>
                <a:cxn ang="0">
                  <a:pos x="5" y="154"/>
                </a:cxn>
                <a:cxn ang="0">
                  <a:pos x="0" y="129"/>
                </a:cxn>
                <a:cxn ang="0">
                  <a:pos x="26" y="117"/>
                </a:cxn>
                <a:cxn ang="0">
                  <a:pos x="53" y="113"/>
                </a:cxn>
                <a:cxn ang="0">
                  <a:pos x="101" y="107"/>
                </a:cxn>
              </a:cxnLst>
              <a:rect l="0" t="0" r="r" b="b"/>
              <a:pathLst>
                <a:path w="268" h="229">
                  <a:moveTo>
                    <a:pt x="101" y="107"/>
                  </a:moveTo>
                  <a:lnTo>
                    <a:pt x="109" y="67"/>
                  </a:lnTo>
                  <a:lnTo>
                    <a:pt x="123" y="39"/>
                  </a:lnTo>
                  <a:lnTo>
                    <a:pt x="151" y="14"/>
                  </a:lnTo>
                  <a:lnTo>
                    <a:pt x="175" y="8"/>
                  </a:lnTo>
                  <a:lnTo>
                    <a:pt x="202" y="0"/>
                  </a:lnTo>
                  <a:lnTo>
                    <a:pt x="228" y="8"/>
                  </a:lnTo>
                  <a:lnTo>
                    <a:pt x="252" y="26"/>
                  </a:lnTo>
                  <a:lnTo>
                    <a:pt x="264" y="62"/>
                  </a:lnTo>
                  <a:lnTo>
                    <a:pt x="268" y="104"/>
                  </a:lnTo>
                  <a:lnTo>
                    <a:pt x="264" y="148"/>
                  </a:lnTo>
                  <a:lnTo>
                    <a:pt x="250" y="184"/>
                  </a:lnTo>
                  <a:lnTo>
                    <a:pt x="234" y="210"/>
                  </a:lnTo>
                  <a:lnTo>
                    <a:pt x="207" y="225"/>
                  </a:lnTo>
                  <a:lnTo>
                    <a:pt x="184" y="229"/>
                  </a:lnTo>
                  <a:lnTo>
                    <a:pt x="154" y="228"/>
                  </a:lnTo>
                  <a:lnTo>
                    <a:pt x="133" y="211"/>
                  </a:lnTo>
                  <a:lnTo>
                    <a:pt x="114" y="187"/>
                  </a:lnTo>
                  <a:lnTo>
                    <a:pt x="101" y="157"/>
                  </a:lnTo>
                  <a:lnTo>
                    <a:pt x="99" y="136"/>
                  </a:lnTo>
                  <a:lnTo>
                    <a:pt x="56" y="142"/>
                  </a:lnTo>
                  <a:lnTo>
                    <a:pt x="17" y="157"/>
                  </a:lnTo>
                  <a:lnTo>
                    <a:pt x="5" y="154"/>
                  </a:lnTo>
                  <a:lnTo>
                    <a:pt x="0" y="129"/>
                  </a:lnTo>
                  <a:lnTo>
                    <a:pt x="26" y="117"/>
                  </a:lnTo>
                  <a:lnTo>
                    <a:pt x="53" y="113"/>
                  </a:lnTo>
                  <a:lnTo>
                    <a:pt x="101" y="10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50" name="Freeform 38"/>
            <p:cNvSpPr>
              <a:spLocks/>
            </p:cNvSpPr>
            <p:nvPr/>
          </p:nvSpPr>
          <p:spPr bwMode="auto">
            <a:xfrm>
              <a:off x="1631" y="2353"/>
              <a:ext cx="196" cy="409"/>
            </a:xfrm>
            <a:custGeom>
              <a:avLst/>
              <a:gdLst/>
              <a:ahLst/>
              <a:cxnLst>
                <a:cxn ang="0">
                  <a:pos x="5" y="62"/>
                </a:cxn>
                <a:cxn ang="0">
                  <a:pos x="23" y="27"/>
                </a:cxn>
                <a:cxn ang="0">
                  <a:pos x="54" y="6"/>
                </a:cxn>
                <a:cxn ang="0">
                  <a:pos x="83" y="0"/>
                </a:cxn>
                <a:cxn ang="0">
                  <a:pos x="109" y="6"/>
                </a:cxn>
                <a:cxn ang="0">
                  <a:pos x="128" y="19"/>
                </a:cxn>
                <a:cxn ang="0">
                  <a:pos x="136" y="45"/>
                </a:cxn>
                <a:cxn ang="0">
                  <a:pos x="144" y="75"/>
                </a:cxn>
                <a:cxn ang="0">
                  <a:pos x="139" y="112"/>
                </a:cxn>
                <a:cxn ang="0">
                  <a:pos x="131" y="158"/>
                </a:cxn>
                <a:cxn ang="0">
                  <a:pos x="133" y="206"/>
                </a:cxn>
                <a:cxn ang="0">
                  <a:pos x="144" y="261"/>
                </a:cxn>
                <a:cxn ang="0">
                  <a:pos x="164" y="291"/>
                </a:cxn>
                <a:cxn ang="0">
                  <a:pos x="185" y="309"/>
                </a:cxn>
                <a:cxn ang="0">
                  <a:pos x="194" y="332"/>
                </a:cxn>
                <a:cxn ang="0">
                  <a:pos x="196" y="365"/>
                </a:cxn>
                <a:cxn ang="0">
                  <a:pos x="182" y="391"/>
                </a:cxn>
                <a:cxn ang="0">
                  <a:pos x="136" y="409"/>
                </a:cxn>
                <a:cxn ang="0">
                  <a:pos x="105" y="396"/>
                </a:cxn>
                <a:cxn ang="0">
                  <a:pos x="83" y="393"/>
                </a:cxn>
                <a:cxn ang="0">
                  <a:pos x="49" y="365"/>
                </a:cxn>
                <a:cxn ang="0">
                  <a:pos x="22" y="322"/>
                </a:cxn>
                <a:cxn ang="0">
                  <a:pos x="8" y="265"/>
                </a:cxn>
                <a:cxn ang="0">
                  <a:pos x="0" y="214"/>
                </a:cxn>
                <a:cxn ang="0">
                  <a:pos x="3" y="156"/>
                </a:cxn>
                <a:cxn ang="0">
                  <a:pos x="0" y="96"/>
                </a:cxn>
                <a:cxn ang="0">
                  <a:pos x="5" y="62"/>
                </a:cxn>
              </a:cxnLst>
              <a:rect l="0" t="0" r="r" b="b"/>
              <a:pathLst>
                <a:path w="196" h="409">
                  <a:moveTo>
                    <a:pt x="5" y="62"/>
                  </a:moveTo>
                  <a:lnTo>
                    <a:pt x="23" y="27"/>
                  </a:lnTo>
                  <a:lnTo>
                    <a:pt x="54" y="6"/>
                  </a:lnTo>
                  <a:lnTo>
                    <a:pt x="83" y="0"/>
                  </a:lnTo>
                  <a:lnTo>
                    <a:pt x="109" y="6"/>
                  </a:lnTo>
                  <a:lnTo>
                    <a:pt x="128" y="19"/>
                  </a:lnTo>
                  <a:lnTo>
                    <a:pt x="136" y="45"/>
                  </a:lnTo>
                  <a:lnTo>
                    <a:pt x="144" y="75"/>
                  </a:lnTo>
                  <a:lnTo>
                    <a:pt x="139" y="112"/>
                  </a:lnTo>
                  <a:lnTo>
                    <a:pt x="131" y="158"/>
                  </a:lnTo>
                  <a:lnTo>
                    <a:pt x="133" y="206"/>
                  </a:lnTo>
                  <a:lnTo>
                    <a:pt x="144" y="261"/>
                  </a:lnTo>
                  <a:lnTo>
                    <a:pt x="164" y="291"/>
                  </a:lnTo>
                  <a:lnTo>
                    <a:pt x="185" y="309"/>
                  </a:lnTo>
                  <a:lnTo>
                    <a:pt x="194" y="332"/>
                  </a:lnTo>
                  <a:lnTo>
                    <a:pt x="196" y="365"/>
                  </a:lnTo>
                  <a:lnTo>
                    <a:pt x="182" y="391"/>
                  </a:lnTo>
                  <a:lnTo>
                    <a:pt x="136" y="409"/>
                  </a:lnTo>
                  <a:lnTo>
                    <a:pt x="105" y="396"/>
                  </a:lnTo>
                  <a:lnTo>
                    <a:pt x="83" y="393"/>
                  </a:lnTo>
                  <a:lnTo>
                    <a:pt x="49" y="365"/>
                  </a:lnTo>
                  <a:lnTo>
                    <a:pt x="22" y="322"/>
                  </a:lnTo>
                  <a:lnTo>
                    <a:pt x="8" y="265"/>
                  </a:lnTo>
                  <a:lnTo>
                    <a:pt x="0" y="214"/>
                  </a:lnTo>
                  <a:lnTo>
                    <a:pt x="3" y="156"/>
                  </a:lnTo>
                  <a:lnTo>
                    <a:pt x="0" y="96"/>
                  </a:lnTo>
                  <a:lnTo>
                    <a:pt x="5" y="6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51" name="Freeform 39"/>
            <p:cNvSpPr>
              <a:spLocks/>
            </p:cNvSpPr>
            <p:nvPr/>
          </p:nvSpPr>
          <p:spPr bwMode="auto">
            <a:xfrm>
              <a:off x="1324" y="2365"/>
              <a:ext cx="385" cy="250"/>
            </a:xfrm>
            <a:custGeom>
              <a:avLst/>
              <a:gdLst/>
              <a:ahLst/>
              <a:cxnLst>
                <a:cxn ang="0">
                  <a:pos x="291" y="73"/>
                </a:cxn>
                <a:cxn ang="0">
                  <a:pos x="319" y="28"/>
                </a:cxn>
                <a:cxn ang="0">
                  <a:pos x="365" y="0"/>
                </a:cxn>
                <a:cxn ang="0">
                  <a:pos x="385" y="20"/>
                </a:cxn>
                <a:cxn ang="0">
                  <a:pos x="383" y="71"/>
                </a:cxn>
                <a:cxn ang="0">
                  <a:pos x="341" y="113"/>
                </a:cxn>
                <a:cxn ang="0">
                  <a:pos x="309" y="152"/>
                </a:cxn>
                <a:cxn ang="0">
                  <a:pos x="269" y="202"/>
                </a:cxn>
                <a:cxn ang="0">
                  <a:pos x="225" y="227"/>
                </a:cxn>
                <a:cxn ang="0">
                  <a:pos x="158" y="241"/>
                </a:cxn>
                <a:cxn ang="0">
                  <a:pos x="85" y="244"/>
                </a:cxn>
                <a:cxn ang="0">
                  <a:pos x="45" y="250"/>
                </a:cxn>
                <a:cxn ang="0">
                  <a:pos x="0" y="231"/>
                </a:cxn>
                <a:cxn ang="0">
                  <a:pos x="4" y="210"/>
                </a:cxn>
                <a:cxn ang="0">
                  <a:pos x="30" y="187"/>
                </a:cxn>
                <a:cxn ang="0">
                  <a:pos x="67" y="179"/>
                </a:cxn>
                <a:cxn ang="0">
                  <a:pos x="85" y="215"/>
                </a:cxn>
                <a:cxn ang="0">
                  <a:pos x="112" y="220"/>
                </a:cxn>
                <a:cxn ang="0">
                  <a:pos x="177" y="208"/>
                </a:cxn>
                <a:cxn ang="0">
                  <a:pos x="230" y="182"/>
                </a:cxn>
                <a:cxn ang="0">
                  <a:pos x="256" y="152"/>
                </a:cxn>
                <a:cxn ang="0">
                  <a:pos x="278" y="103"/>
                </a:cxn>
                <a:cxn ang="0">
                  <a:pos x="291" y="73"/>
                </a:cxn>
              </a:cxnLst>
              <a:rect l="0" t="0" r="r" b="b"/>
              <a:pathLst>
                <a:path w="385" h="250">
                  <a:moveTo>
                    <a:pt x="291" y="73"/>
                  </a:moveTo>
                  <a:lnTo>
                    <a:pt x="319" y="28"/>
                  </a:lnTo>
                  <a:lnTo>
                    <a:pt x="365" y="0"/>
                  </a:lnTo>
                  <a:lnTo>
                    <a:pt x="385" y="20"/>
                  </a:lnTo>
                  <a:lnTo>
                    <a:pt x="383" y="71"/>
                  </a:lnTo>
                  <a:lnTo>
                    <a:pt x="341" y="113"/>
                  </a:lnTo>
                  <a:lnTo>
                    <a:pt x="309" y="152"/>
                  </a:lnTo>
                  <a:lnTo>
                    <a:pt x="269" y="202"/>
                  </a:lnTo>
                  <a:lnTo>
                    <a:pt x="225" y="227"/>
                  </a:lnTo>
                  <a:lnTo>
                    <a:pt x="158" y="241"/>
                  </a:lnTo>
                  <a:lnTo>
                    <a:pt x="85" y="244"/>
                  </a:lnTo>
                  <a:lnTo>
                    <a:pt x="45" y="250"/>
                  </a:lnTo>
                  <a:lnTo>
                    <a:pt x="0" y="231"/>
                  </a:lnTo>
                  <a:lnTo>
                    <a:pt x="4" y="210"/>
                  </a:lnTo>
                  <a:lnTo>
                    <a:pt x="30" y="187"/>
                  </a:lnTo>
                  <a:lnTo>
                    <a:pt x="67" y="179"/>
                  </a:lnTo>
                  <a:lnTo>
                    <a:pt x="85" y="215"/>
                  </a:lnTo>
                  <a:lnTo>
                    <a:pt x="112" y="220"/>
                  </a:lnTo>
                  <a:lnTo>
                    <a:pt x="177" y="208"/>
                  </a:lnTo>
                  <a:lnTo>
                    <a:pt x="230" y="182"/>
                  </a:lnTo>
                  <a:lnTo>
                    <a:pt x="256" y="152"/>
                  </a:lnTo>
                  <a:lnTo>
                    <a:pt x="278" y="103"/>
                  </a:lnTo>
                  <a:lnTo>
                    <a:pt x="291" y="7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52" name="Freeform 40"/>
            <p:cNvSpPr>
              <a:spLocks/>
            </p:cNvSpPr>
            <p:nvPr/>
          </p:nvSpPr>
          <p:spPr bwMode="auto">
            <a:xfrm>
              <a:off x="1722" y="2063"/>
              <a:ext cx="361" cy="375"/>
            </a:xfrm>
            <a:custGeom>
              <a:avLst/>
              <a:gdLst/>
              <a:ahLst/>
              <a:cxnLst>
                <a:cxn ang="0">
                  <a:pos x="8" y="369"/>
                </a:cxn>
                <a:cxn ang="0">
                  <a:pos x="0" y="345"/>
                </a:cxn>
                <a:cxn ang="0">
                  <a:pos x="26" y="318"/>
                </a:cxn>
                <a:cxn ang="0">
                  <a:pos x="90" y="265"/>
                </a:cxn>
                <a:cxn ang="0">
                  <a:pos x="140" y="234"/>
                </a:cxn>
                <a:cxn ang="0">
                  <a:pos x="177" y="205"/>
                </a:cxn>
                <a:cxn ang="0">
                  <a:pos x="201" y="183"/>
                </a:cxn>
                <a:cxn ang="0">
                  <a:pos x="214" y="157"/>
                </a:cxn>
                <a:cxn ang="0">
                  <a:pos x="222" y="108"/>
                </a:cxn>
                <a:cxn ang="0">
                  <a:pos x="232" y="73"/>
                </a:cxn>
                <a:cxn ang="0">
                  <a:pos x="253" y="39"/>
                </a:cxn>
                <a:cxn ang="0">
                  <a:pos x="270" y="5"/>
                </a:cxn>
                <a:cxn ang="0">
                  <a:pos x="283" y="0"/>
                </a:cxn>
                <a:cxn ang="0">
                  <a:pos x="293" y="12"/>
                </a:cxn>
                <a:cxn ang="0">
                  <a:pos x="283" y="34"/>
                </a:cxn>
                <a:cxn ang="0">
                  <a:pos x="264" y="55"/>
                </a:cxn>
                <a:cxn ang="0">
                  <a:pos x="278" y="68"/>
                </a:cxn>
                <a:cxn ang="0">
                  <a:pos x="323" y="62"/>
                </a:cxn>
                <a:cxn ang="0">
                  <a:pos x="337" y="48"/>
                </a:cxn>
                <a:cxn ang="0">
                  <a:pos x="356" y="62"/>
                </a:cxn>
                <a:cxn ang="0">
                  <a:pos x="343" y="79"/>
                </a:cxn>
                <a:cxn ang="0">
                  <a:pos x="306" y="83"/>
                </a:cxn>
                <a:cxn ang="0">
                  <a:pos x="335" y="88"/>
                </a:cxn>
                <a:cxn ang="0">
                  <a:pos x="361" y="86"/>
                </a:cxn>
                <a:cxn ang="0">
                  <a:pos x="361" y="108"/>
                </a:cxn>
                <a:cxn ang="0">
                  <a:pos x="327" y="108"/>
                </a:cxn>
                <a:cxn ang="0">
                  <a:pos x="291" y="104"/>
                </a:cxn>
                <a:cxn ang="0">
                  <a:pos x="253" y="104"/>
                </a:cxn>
                <a:cxn ang="0">
                  <a:pos x="243" y="117"/>
                </a:cxn>
                <a:cxn ang="0">
                  <a:pos x="240" y="154"/>
                </a:cxn>
                <a:cxn ang="0">
                  <a:pos x="232" y="190"/>
                </a:cxn>
                <a:cxn ang="0">
                  <a:pos x="209" y="218"/>
                </a:cxn>
                <a:cxn ang="0">
                  <a:pos x="164" y="258"/>
                </a:cxn>
                <a:cxn ang="0">
                  <a:pos x="113" y="300"/>
                </a:cxn>
                <a:cxn ang="0">
                  <a:pos x="74" y="348"/>
                </a:cxn>
                <a:cxn ang="0">
                  <a:pos x="55" y="375"/>
                </a:cxn>
                <a:cxn ang="0">
                  <a:pos x="8" y="369"/>
                </a:cxn>
              </a:cxnLst>
              <a:rect l="0" t="0" r="r" b="b"/>
              <a:pathLst>
                <a:path w="361" h="375">
                  <a:moveTo>
                    <a:pt x="8" y="369"/>
                  </a:moveTo>
                  <a:lnTo>
                    <a:pt x="0" y="345"/>
                  </a:lnTo>
                  <a:lnTo>
                    <a:pt x="26" y="318"/>
                  </a:lnTo>
                  <a:lnTo>
                    <a:pt x="90" y="265"/>
                  </a:lnTo>
                  <a:lnTo>
                    <a:pt x="140" y="234"/>
                  </a:lnTo>
                  <a:lnTo>
                    <a:pt x="177" y="205"/>
                  </a:lnTo>
                  <a:lnTo>
                    <a:pt x="201" y="183"/>
                  </a:lnTo>
                  <a:lnTo>
                    <a:pt x="214" y="157"/>
                  </a:lnTo>
                  <a:lnTo>
                    <a:pt x="222" y="108"/>
                  </a:lnTo>
                  <a:lnTo>
                    <a:pt x="232" y="73"/>
                  </a:lnTo>
                  <a:lnTo>
                    <a:pt x="253" y="39"/>
                  </a:lnTo>
                  <a:lnTo>
                    <a:pt x="270" y="5"/>
                  </a:lnTo>
                  <a:lnTo>
                    <a:pt x="283" y="0"/>
                  </a:lnTo>
                  <a:lnTo>
                    <a:pt x="293" y="12"/>
                  </a:lnTo>
                  <a:lnTo>
                    <a:pt x="283" y="34"/>
                  </a:lnTo>
                  <a:lnTo>
                    <a:pt x="264" y="55"/>
                  </a:lnTo>
                  <a:lnTo>
                    <a:pt x="278" y="68"/>
                  </a:lnTo>
                  <a:lnTo>
                    <a:pt x="323" y="62"/>
                  </a:lnTo>
                  <a:lnTo>
                    <a:pt x="337" y="48"/>
                  </a:lnTo>
                  <a:lnTo>
                    <a:pt x="356" y="62"/>
                  </a:lnTo>
                  <a:lnTo>
                    <a:pt x="343" y="79"/>
                  </a:lnTo>
                  <a:lnTo>
                    <a:pt x="306" y="83"/>
                  </a:lnTo>
                  <a:lnTo>
                    <a:pt x="335" y="88"/>
                  </a:lnTo>
                  <a:lnTo>
                    <a:pt x="361" y="86"/>
                  </a:lnTo>
                  <a:lnTo>
                    <a:pt x="361" y="108"/>
                  </a:lnTo>
                  <a:lnTo>
                    <a:pt x="327" y="108"/>
                  </a:lnTo>
                  <a:lnTo>
                    <a:pt x="291" y="104"/>
                  </a:lnTo>
                  <a:lnTo>
                    <a:pt x="253" y="104"/>
                  </a:lnTo>
                  <a:lnTo>
                    <a:pt x="243" y="117"/>
                  </a:lnTo>
                  <a:lnTo>
                    <a:pt x="240" y="154"/>
                  </a:lnTo>
                  <a:lnTo>
                    <a:pt x="232" y="190"/>
                  </a:lnTo>
                  <a:lnTo>
                    <a:pt x="209" y="218"/>
                  </a:lnTo>
                  <a:lnTo>
                    <a:pt x="164" y="258"/>
                  </a:lnTo>
                  <a:lnTo>
                    <a:pt x="113" y="300"/>
                  </a:lnTo>
                  <a:lnTo>
                    <a:pt x="74" y="348"/>
                  </a:lnTo>
                  <a:lnTo>
                    <a:pt x="55" y="375"/>
                  </a:lnTo>
                  <a:lnTo>
                    <a:pt x="8" y="36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53" name="Freeform 41"/>
            <p:cNvSpPr>
              <a:spLocks/>
            </p:cNvSpPr>
            <p:nvPr/>
          </p:nvSpPr>
          <p:spPr bwMode="auto">
            <a:xfrm>
              <a:off x="1569" y="2645"/>
              <a:ext cx="177" cy="512"/>
            </a:xfrm>
            <a:custGeom>
              <a:avLst/>
              <a:gdLst/>
              <a:ahLst/>
              <a:cxnLst>
                <a:cxn ang="0">
                  <a:pos x="90" y="117"/>
                </a:cxn>
                <a:cxn ang="0">
                  <a:pos x="104" y="26"/>
                </a:cxn>
                <a:cxn ang="0">
                  <a:pos x="128" y="0"/>
                </a:cxn>
                <a:cxn ang="0">
                  <a:pos x="174" y="8"/>
                </a:cxn>
                <a:cxn ang="0">
                  <a:pos x="177" y="57"/>
                </a:cxn>
                <a:cxn ang="0">
                  <a:pos x="159" y="91"/>
                </a:cxn>
                <a:cxn ang="0">
                  <a:pos x="135" y="178"/>
                </a:cxn>
                <a:cxn ang="0">
                  <a:pos x="118" y="234"/>
                </a:cxn>
                <a:cxn ang="0">
                  <a:pos x="118" y="293"/>
                </a:cxn>
                <a:cxn ang="0">
                  <a:pos x="135" y="367"/>
                </a:cxn>
                <a:cxn ang="0">
                  <a:pos x="147" y="421"/>
                </a:cxn>
                <a:cxn ang="0">
                  <a:pos x="147" y="444"/>
                </a:cxn>
                <a:cxn ang="0">
                  <a:pos x="128" y="452"/>
                </a:cxn>
                <a:cxn ang="0">
                  <a:pos x="92" y="456"/>
                </a:cxn>
                <a:cxn ang="0">
                  <a:pos x="48" y="491"/>
                </a:cxn>
                <a:cxn ang="0">
                  <a:pos x="35" y="512"/>
                </a:cxn>
                <a:cxn ang="0">
                  <a:pos x="16" y="506"/>
                </a:cxn>
                <a:cxn ang="0">
                  <a:pos x="0" y="469"/>
                </a:cxn>
                <a:cxn ang="0">
                  <a:pos x="14" y="427"/>
                </a:cxn>
                <a:cxn ang="0">
                  <a:pos x="72" y="412"/>
                </a:cxn>
                <a:cxn ang="0">
                  <a:pos x="103" y="406"/>
                </a:cxn>
                <a:cxn ang="0">
                  <a:pos x="109" y="375"/>
                </a:cxn>
                <a:cxn ang="0">
                  <a:pos x="92" y="328"/>
                </a:cxn>
                <a:cxn ang="0">
                  <a:pos x="75" y="284"/>
                </a:cxn>
                <a:cxn ang="0">
                  <a:pos x="74" y="234"/>
                </a:cxn>
                <a:cxn ang="0">
                  <a:pos x="74" y="181"/>
                </a:cxn>
                <a:cxn ang="0">
                  <a:pos x="90" y="117"/>
                </a:cxn>
              </a:cxnLst>
              <a:rect l="0" t="0" r="r" b="b"/>
              <a:pathLst>
                <a:path w="177" h="512">
                  <a:moveTo>
                    <a:pt x="90" y="117"/>
                  </a:moveTo>
                  <a:lnTo>
                    <a:pt x="104" y="26"/>
                  </a:lnTo>
                  <a:lnTo>
                    <a:pt x="128" y="0"/>
                  </a:lnTo>
                  <a:lnTo>
                    <a:pt x="174" y="8"/>
                  </a:lnTo>
                  <a:lnTo>
                    <a:pt x="177" y="57"/>
                  </a:lnTo>
                  <a:lnTo>
                    <a:pt x="159" y="91"/>
                  </a:lnTo>
                  <a:lnTo>
                    <a:pt x="135" y="178"/>
                  </a:lnTo>
                  <a:lnTo>
                    <a:pt x="118" y="234"/>
                  </a:lnTo>
                  <a:lnTo>
                    <a:pt x="118" y="293"/>
                  </a:lnTo>
                  <a:lnTo>
                    <a:pt x="135" y="367"/>
                  </a:lnTo>
                  <a:lnTo>
                    <a:pt x="147" y="421"/>
                  </a:lnTo>
                  <a:lnTo>
                    <a:pt x="147" y="444"/>
                  </a:lnTo>
                  <a:lnTo>
                    <a:pt x="128" y="452"/>
                  </a:lnTo>
                  <a:lnTo>
                    <a:pt x="92" y="456"/>
                  </a:lnTo>
                  <a:lnTo>
                    <a:pt x="48" y="491"/>
                  </a:lnTo>
                  <a:lnTo>
                    <a:pt x="35" y="512"/>
                  </a:lnTo>
                  <a:lnTo>
                    <a:pt x="16" y="506"/>
                  </a:lnTo>
                  <a:lnTo>
                    <a:pt x="0" y="469"/>
                  </a:lnTo>
                  <a:lnTo>
                    <a:pt x="14" y="427"/>
                  </a:lnTo>
                  <a:lnTo>
                    <a:pt x="72" y="412"/>
                  </a:lnTo>
                  <a:lnTo>
                    <a:pt x="103" y="406"/>
                  </a:lnTo>
                  <a:lnTo>
                    <a:pt x="109" y="375"/>
                  </a:lnTo>
                  <a:lnTo>
                    <a:pt x="92" y="328"/>
                  </a:lnTo>
                  <a:lnTo>
                    <a:pt x="75" y="284"/>
                  </a:lnTo>
                  <a:lnTo>
                    <a:pt x="74" y="234"/>
                  </a:lnTo>
                  <a:lnTo>
                    <a:pt x="74" y="181"/>
                  </a:lnTo>
                  <a:lnTo>
                    <a:pt x="90" y="11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354" name="Freeform 42"/>
            <p:cNvSpPr>
              <a:spLocks/>
            </p:cNvSpPr>
            <p:nvPr/>
          </p:nvSpPr>
          <p:spPr bwMode="auto">
            <a:xfrm>
              <a:off x="1646" y="2676"/>
              <a:ext cx="175" cy="526"/>
            </a:xfrm>
            <a:custGeom>
              <a:avLst/>
              <a:gdLst/>
              <a:ahLst/>
              <a:cxnLst>
                <a:cxn ang="0">
                  <a:pos x="88" y="119"/>
                </a:cxn>
                <a:cxn ang="0">
                  <a:pos x="104" y="28"/>
                </a:cxn>
                <a:cxn ang="0">
                  <a:pos x="127" y="0"/>
                </a:cxn>
                <a:cxn ang="0">
                  <a:pos x="172" y="10"/>
                </a:cxn>
                <a:cxn ang="0">
                  <a:pos x="175" y="59"/>
                </a:cxn>
                <a:cxn ang="0">
                  <a:pos x="157" y="93"/>
                </a:cxn>
                <a:cxn ang="0">
                  <a:pos x="135" y="182"/>
                </a:cxn>
                <a:cxn ang="0">
                  <a:pos x="115" y="241"/>
                </a:cxn>
                <a:cxn ang="0">
                  <a:pos x="115" y="300"/>
                </a:cxn>
                <a:cxn ang="0">
                  <a:pos x="135" y="376"/>
                </a:cxn>
                <a:cxn ang="0">
                  <a:pos x="144" y="433"/>
                </a:cxn>
                <a:cxn ang="0">
                  <a:pos x="144" y="457"/>
                </a:cxn>
                <a:cxn ang="0">
                  <a:pos x="127" y="465"/>
                </a:cxn>
                <a:cxn ang="0">
                  <a:pos x="89" y="468"/>
                </a:cxn>
                <a:cxn ang="0">
                  <a:pos x="48" y="504"/>
                </a:cxn>
                <a:cxn ang="0">
                  <a:pos x="35" y="526"/>
                </a:cxn>
                <a:cxn ang="0">
                  <a:pos x="16" y="518"/>
                </a:cxn>
                <a:cxn ang="0">
                  <a:pos x="0" y="481"/>
                </a:cxn>
                <a:cxn ang="0">
                  <a:pos x="12" y="439"/>
                </a:cxn>
                <a:cxn ang="0">
                  <a:pos x="70" y="425"/>
                </a:cxn>
                <a:cxn ang="0">
                  <a:pos x="103" y="416"/>
                </a:cxn>
                <a:cxn ang="0">
                  <a:pos x="109" y="385"/>
                </a:cxn>
                <a:cxn ang="0">
                  <a:pos x="89" y="336"/>
                </a:cxn>
                <a:cxn ang="0">
                  <a:pos x="75" y="292"/>
                </a:cxn>
                <a:cxn ang="0">
                  <a:pos x="72" y="241"/>
                </a:cxn>
                <a:cxn ang="0">
                  <a:pos x="72" y="186"/>
                </a:cxn>
                <a:cxn ang="0">
                  <a:pos x="88" y="119"/>
                </a:cxn>
              </a:cxnLst>
              <a:rect l="0" t="0" r="r" b="b"/>
              <a:pathLst>
                <a:path w="175" h="526">
                  <a:moveTo>
                    <a:pt x="88" y="119"/>
                  </a:moveTo>
                  <a:lnTo>
                    <a:pt x="104" y="28"/>
                  </a:lnTo>
                  <a:lnTo>
                    <a:pt x="127" y="0"/>
                  </a:lnTo>
                  <a:lnTo>
                    <a:pt x="172" y="10"/>
                  </a:lnTo>
                  <a:lnTo>
                    <a:pt x="175" y="59"/>
                  </a:lnTo>
                  <a:lnTo>
                    <a:pt x="157" y="93"/>
                  </a:lnTo>
                  <a:lnTo>
                    <a:pt x="135" y="182"/>
                  </a:lnTo>
                  <a:lnTo>
                    <a:pt x="115" y="241"/>
                  </a:lnTo>
                  <a:lnTo>
                    <a:pt x="115" y="300"/>
                  </a:lnTo>
                  <a:lnTo>
                    <a:pt x="135" y="376"/>
                  </a:lnTo>
                  <a:lnTo>
                    <a:pt x="144" y="433"/>
                  </a:lnTo>
                  <a:lnTo>
                    <a:pt x="144" y="457"/>
                  </a:lnTo>
                  <a:lnTo>
                    <a:pt x="127" y="465"/>
                  </a:lnTo>
                  <a:lnTo>
                    <a:pt x="89" y="468"/>
                  </a:lnTo>
                  <a:lnTo>
                    <a:pt x="48" y="504"/>
                  </a:lnTo>
                  <a:lnTo>
                    <a:pt x="35" y="526"/>
                  </a:lnTo>
                  <a:lnTo>
                    <a:pt x="16" y="518"/>
                  </a:lnTo>
                  <a:lnTo>
                    <a:pt x="0" y="481"/>
                  </a:lnTo>
                  <a:lnTo>
                    <a:pt x="12" y="439"/>
                  </a:lnTo>
                  <a:lnTo>
                    <a:pt x="70" y="425"/>
                  </a:lnTo>
                  <a:lnTo>
                    <a:pt x="103" y="416"/>
                  </a:lnTo>
                  <a:lnTo>
                    <a:pt x="109" y="385"/>
                  </a:lnTo>
                  <a:lnTo>
                    <a:pt x="89" y="336"/>
                  </a:lnTo>
                  <a:lnTo>
                    <a:pt x="75" y="292"/>
                  </a:lnTo>
                  <a:lnTo>
                    <a:pt x="72" y="241"/>
                  </a:lnTo>
                  <a:lnTo>
                    <a:pt x="72" y="186"/>
                  </a:lnTo>
                  <a:lnTo>
                    <a:pt x="88" y="11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3" name="Group 49"/>
            <p:cNvGrpSpPr>
              <a:grpSpLocks/>
            </p:cNvGrpSpPr>
            <p:nvPr/>
          </p:nvGrpSpPr>
          <p:grpSpPr bwMode="auto">
            <a:xfrm>
              <a:off x="947" y="2092"/>
              <a:ext cx="582" cy="1126"/>
              <a:chOff x="947" y="2092"/>
              <a:chExt cx="582" cy="1126"/>
            </a:xfrm>
          </p:grpSpPr>
          <p:sp>
            <p:nvSpPr>
              <p:cNvPr id="13355" name="Freeform 43"/>
              <p:cNvSpPr>
                <a:spLocks/>
              </p:cNvSpPr>
              <p:nvPr/>
            </p:nvSpPr>
            <p:spPr bwMode="auto">
              <a:xfrm>
                <a:off x="947" y="2092"/>
                <a:ext cx="244" cy="231"/>
              </a:xfrm>
              <a:custGeom>
                <a:avLst/>
                <a:gdLst/>
                <a:ahLst/>
                <a:cxnLst>
                  <a:cxn ang="0">
                    <a:pos x="162" y="104"/>
                  </a:cxn>
                  <a:cxn ang="0">
                    <a:pos x="154" y="67"/>
                  </a:cxn>
                  <a:cxn ang="0">
                    <a:pos x="141" y="39"/>
                  </a:cxn>
                  <a:cxn ang="0">
                    <a:pos x="122" y="13"/>
                  </a:cxn>
                  <a:cxn ang="0">
                    <a:pos x="96" y="0"/>
                  </a:cxn>
                  <a:cxn ang="0">
                    <a:pos x="69" y="4"/>
                  </a:cxn>
                  <a:cxn ang="0">
                    <a:pos x="43" y="18"/>
                  </a:cxn>
                  <a:cxn ang="0">
                    <a:pos x="22" y="39"/>
                  </a:cxn>
                  <a:cxn ang="0">
                    <a:pos x="13" y="70"/>
                  </a:cxn>
                  <a:cxn ang="0">
                    <a:pos x="5" y="92"/>
                  </a:cxn>
                  <a:cxn ang="0">
                    <a:pos x="0" y="128"/>
                  </a:cxn>
                  <a:cxn ang="0">
                    <a:pos x="0" y="166"/>
                  </a:cxn>
                  <a:cxn ang="0">
                    <a:pos x="11" y="198"/>
                  </a:cxn>
                  <a:cxn ang="0">
                    <a:pos x="27" y="216"/>
                  </a:cxn>
                  <a:cxn ang="0">
                    <a:pos x="46" y="224"/>
                  </a:cxn>
                  <a:cxn ang="0">
                    <a:pos x="74" y="231"/>
                  </a:cxn>
                  <a:cxn ang="0">
                    <a:pos x="101" y="227"/>
                  </a:cxn>
                  <a:cxn ang="0">
                    <a:pos x="127" y="214"/>
                  </a:cxn>
                  <a:cxn ang="0">
                    <a:pos x="146" y="183"/>
                  </a:cxn>
                  <a:cxn ang="0">
                    <a:pos x="159" y="157"/>
                  </a:cxn>
                  <a:cxn ang="0">
                    <a:pos x="159" y="130"/>
                  </a:cxn>
                  <a:cxn ang="0">
                    <a:pos x="204" y="135"/>
                  </a:cxn>
                  <a:cxn ang="0">
                    <a:pos x="234" y="143"/>
                  </a:cxn>
                  <a:cxn ang="0">
                    <a:pos x="244" y="130"/>
                  </a:cxn>
                  <a:cxn ang="0">
                    <a:pos x="239" y="112"/>
                  </a:cxn>
                  <a:cxn ang="0">
                    <a:pos x="213" y="108"/>
                  </a:cxn>
                  <a:cxn ang="0">
                    <a:pos x="177" y="103"/>
                  </a:cxn>
                  <a:cxn ang="0">
                    <a:pos x="162" y="104"/>
                  </a:cxn>
                </a:cxnLst>
                <a:rect l="0" t="0" r="r" b="b"/>
                <a:pathLst>
                  <a:path w="244" h="231">
                    <a:moveTo>
                      <a:pt x="162" y="104"/>
                    </a:moveTo>
                    <a:lnTo>
                      <a:pt x="154" y="67"/>
                    </a:lnTo>
                    <a:lnTo>
                      <a:pt x="141" y="39"/>
                    </a:lnTo>
                    <a:lnTo>
                      <a:pt x="122" y="13"/>
                    </a:lnTo>
                    <a:lnTo>
                      <a:pt x="96" y="0"/>
                    </a:lnTo>
                    <a:lnTo>
                      <a:pt x="69" y="4"/>
                    </a:lnTo>
                    <a:lnTo>
                      <a:pt x="43" y="18"/>
                    </a:lnTo>
                    <a:lnTo>
                      <a:pt x="22" y="39"/>
                    </a:lnTo>
                    <a:lnTo>
                      <a:pt x="13" y="70"/>
                    </a:lnTo>
                    <a:lnTo>
                      <a:pt x="5" y="92"/>
                    </a:lnTo>
                    <a:lnTo>
                      <a:pt x="0" y="128"/>
                    </a:lnTo>
                    <a:lnTo>
                      <a:pt x="0" y="166"/>
                    </a:lnTo>
                    <a:lnTo>
                      <a:pt x="11" y="198"/>
                    </a:lnTo>
                    <a:lnTo>
                      <a:pt x="27" y="216"/>
                    </a:lnTo>
                    <a:lnTo>
                      <a:pt x="46" y="224"/>
                    </a:lnTo>
                    <a:lnTo>
                      <a:pt x="74" y="231"/>
                    </a:lnTo>
                    <a:lnTo>
                      <a:pt x="101" y="227"/>
                    </a:lnTo>
                    <a:lnTo>
                      <a:pt x="127" y="214"/>
                    </a:lnTo>
                    <a:lnTo>
                      <a:pt x="146" y="183"/>
                    </a:lnTo>
                    <a:lnTo>
                      <a:pt x="159" y="157"/>
                    </a:lnTo>
                    <a:lnTo>
                      <a:pt x="159" y="130"/>
                    </a:lnTo>
                    <a:lnTo>
                      <a:pt x="204" y="135"/>
                    </a:lnTo>
                    <a:lnTo>
                      <a:pt x="234" y="143"/>
                    </a:lnTo>
                    <a:lnTo>
                      <a:pt x="244" y="130"/>
                    </a:lnTo>
                    <a:lnTo>
                      <a:pt x="239" y="112"/>
                    </a:lnTo>
                    <a:lnTo>
                      <a:pt x="213" y="108"/>
                    </a:lnTo>
                    <a:lnTo>
                      <a:pt x="177" y="103"/>
                    </a:lnTo>
                    <a:lnTo>
                      <a:pt x="162" y="10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56" name="Freeform 44"/>
              <p:cNvSpPr>
                <a:spLocks/>
              </p:cNvSpPr>
              <p:nvPr/>
            </p:nvSpPr>
            <p:spPr bwMode="auto">
              <a:xfrm>
                <a:off x="976" y="2340"/>
                <a:ext cx="185" cy="382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9" y="14"/>
                  </a:cxn>
                  <a:cxn ang="0">
                    <a:pos x="46" y="2"/>
                  </a:cxn>
                  <a:cxn ang="0">
                    <a:pos x="69" y="0"/>
                  </a:cxn>
                  <a:cxn ang="0">
                    <a:pos x="101" y="2"/>
                  </a:cxn>
                  <a:cxn ang="0">
                    <a:pos x="127" y="14"/>
                  </a:cxn>
                  <a:cxn ang="0">
                    <a:pos x="149" y="43"/>
                  </a:cxn>
                  <a:cxn ang="0">
                    <a:pos x="164" y="76"/>
                  </a:cxn>
                  <a:cxn ang="0">
                    <a:pos x="173" y="117"/>
                  </a:cxn>
                  <a:cxn ang="0">
                    <a:pos x="177" y="160"/>
                  </a:cxn>
                  <a:cxn ang="0">
                    <a:pos x="182" y="210"/>
                  </a:cxn>
                  <a:cxn ang="0">
                    <a:pos x="185" y="251"/>
                  </a:cxn>
                  <a:cxn ang="0">
                    <a:pos x="177" y="295"/>
                  </a:cxn>
                  <a:cxn ang="0">
                    <a:pos x="173" y="337"/>
                  </a:cxn>
                  <a:cxn ang="0">
                    <a:pos x="163" y="356"/>
                  </a:cxn>
                  <a:cxn ang="0">
                    <a:pos x="144" y="374"/>
                  </a:cxn>
                  <a:cxn ang="0">
                    <a:pos x="112" y="382"/>
                  </a:cxn>
                  <a:cxn ang="0">
                    <a:pos x="80" y="380"/>
                  </a:cxn>
                  <a:cxn ang="0">
                    <a:pos x="58" y="375"/>
                  </a:cxn>
                  <a:cxn ang="0">
                    <a:pos x="41" y="360"/>
                  </a:cxn>
                  <a:cxn ang="0">
                    <a:pos x="34" y="334"/>
                  </a:cxn>
                  <a:cxn ang="0">
                    <a:pos x="29" y="295"/>
                  </a:cxn>
                  <a:cxn ang="0">
                    <a:pos x="37" y="255"/>
                  </a:cxn>
                  <a:cxn ang="0">
                    <a:pos x="50" y="229"/>
                  </a:cxn>
                  <a:cxn ang="0">
                    <a:pos x="55" y="207"/>
                  </a:cxn>
                  <a:cxn ang="0">
                    <a:pos x="50" y="176"/>
                  </a:cxn>
                  <a:cxn ang="0">
                    <a:pos x="37" y="148"/>
                  </a:cxn>
                  <a:cxn ang="0">
                    <a:pos x="17" y="123"/>
                  </a:cxn>
                  <a:cxn ang="0">
                    <a:pos x="6" y="93"/>
                  </a:cxn>
                  <a:cxn ang="0">
                    <a:pos x="0" y="69"/>
                  </a:cxn>
                  <a:cxn ang="0">
                    <a:pos x="2" y="50"/>
                  </a:cxn>
                  <a:cxn ang="0">
                    <a:pos x="11" y="33"/>
                  </a:cxn>
                </a:cxnLst>
                <a:rect l="0" t="0" r="r" b="b"/>
                <a:pathLst>
                  <a:path w="185" h="382">
                    <a:moveTo>
                      <a:pt x="11" y="33"/>
                    </a:moveTo>
                    <a:lnTo>
                      <a:pt x="19" y="14"/>
                    </a:lnTo>
                    <a:lnTo>
                      <a:pt x="46" y="2"/>
                    </a:lnTo>
                    <a:lnTo>
                      <a:pt x="69" y="0"/>
                    </a:lnTo>
                    <a:lnTo>
                      <a:pt x="101" y="2"/>
                    </a:lnTo>
                    <a:lnTo>
                      <a:pt x="127" y="14"/>
                    </a:lnTo>
                    <a:lnTo>
                      <a:pt x="149" y="43"/>
                    </a:lnTo>
                    <a:lnTo>
                      <a:pt x="164" y="76"/>
                    </a:lnTo>
                    <a:lnTo>
                      <a:pt x="173" y="117"/>
                    </a:lnTo>
                    <a:lnTo>
                      <a:pt x="177" y="160"/>
                    </a:lnTo>
                    <a:lnTo>
                      <a:pt x="182" y="210"/>
                    </a:lnTo>
                    <a:lnTo>
                      <a:pt x="185" y="251"/>
                    </a:lnTo>
                    <a:lnTo>
                      <a:pt x="177" y="295"/>
                    </a:lnTo>
                    <a:lnTo>
                      <a:pt x="173" y="337"/>
                    </a:lnTo>
                    <a:lnTo>
                      <a:pt x="163" y="356"/>
                    </a:lnTo>
                    <a:lnTo>
                      <a:pt x="144" y="374"/>
                    </a:lnTo>
                    <a:lnTo>
                      <a:pt x="112" y="382"/>
                    </a:lnTo>
                    <a:lnTo>
                      <a:pt x="80" y="380"/>
                    </a:lnTo>
                    <a:lnTo>
                      <a:pt x="58" y="375"/>
                    </a:lnTo>
                    <a:lnTo>
                      <a:pt x="41" y="360"/>
                    </a:lnTo>
                    <a:lnTo>
                      <a:pt x="34" y="334"/>
                    </a:lnTo>
                    <a:lnTo>
                      <a:pt x="29" y="295"/>
                    </a:lnTo>
                    <a:lnTo>
                      <a:pt x="37" y="255"/>
                    </a:lnTo>
                    <a:lnTo>
                      <a:pt x="50" y="229"/>
                    </a:lnTo>
                    <a:lnTo>
                      <a:pt x="55" y="207"/>
                    </a:lnTo>
                    <a:lnTo>
                      <a:pt x="50" y="176"/>
                    </a:lnTo>
                    <a:lnTo>
                      <a:pt x="37" y="148"/>
                    </a:lnTo>
                    <a:lnTo>
                      <a:pt x="17" y="123"/>
                    </a:lnTo>
                    <a:lnTo>
                      <a:pt x="6" y="93"/>
                    </a:lnTo>
                    <a:lnTo>
                      <a:pt x="0" y="69"/>
                    </a:lnTo>
                    <a:lnTo>
                      <a:pt x="2" y="50"/>
                    </a:lnTo>
                    <a:lnTo>
                      <a:pt x="11" y="3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57" name="Freeform 45"/>
              <p:cNvSpPr>
                <a:spLocks/>
              </p:cNvSpPr>
              <p:nvPr/>
            </p:nvSpPr>
            <p:spPr bwMode="auto">
              <a:xfrm>
                <a:off x="985" y="2358"/>
                <a:ext cx="417" cy="254"/>
              </a:xfrm>
              <a:custGeom>
                <a:avLst/>
                <a:gdLst/>
                <a:ahLst/>
                <a:cxnLst>
                  <a:cxn ang="0">
                    <a:pos x="31" y="84"/>
                  </a:cxn>
                  <a:cxn ang="0">
                    <a:pos x="0" y="48"/>
                  </a:cxn>
                  <a:cxn ang="0">
                    <a:pos x="5" y="19"/>
                  </a:cxn>
                  <a:cxn ang="0">
                    <a:pos x="16" y="0"/>
                  </a:cxn>
                  <a:cxn ang="0">
                    <a:pos x="46" y="10"/>
                  </a:cxn>
                  <a:cxn ang="0">
                    <a:pos x="64" y="32"/>
                  </a:cxn>
                  <a:cxn ang="0">
                    <a:pos x="93" y="67"/>
                  </a:cxn>
                  <a:cxn ang="0">
                    <a:pos x="137" y="108"/>
                  </a:cxn>
                  <a:cxn ang="0">
                    <a:pos x="178" y="138"/>
                  </a:cxn>
                  <a:cxn ang="0">
                    <a:pos x="229" y="166"/>
                  </a:cxn>
                  <a:cxn ang="0">
                    <a:pos x="289" y="188"/>
                  </a:cxn>
                  <a:cxn ang="0">
                    <a:pos x="333" y="201"/>
                  </a:cxn>
                  <a:cxn ang="0">
                    <a:pos x="352" y="201"/>
                  </a:cxn>
                  <a:cxn ang="0">
                    <a:pos x="372" y="187"/>
                  </a:cxn>
                  <a:cxn ang="0">
                    <a:pos x="385" y="182"/>
                  </a:cxn>
                  <a:cxn ang="0">
                    <a:pos x="411" y="194"/>
                  </a:cxn>
                  <a:cxn ang="0">
                    <a:pos x="417" y="222"/>
                  </a:cxn>
                  <a:cxn ang="0">
                    <a:pos x="399" y="244"/>
                  </a:cxn>
                  <a:cxn ang="0">
                    <a:pos x="372" y="254"/>
                  </a:cxn>
                  <a:cxn ang="0">
                    <a:pos x="343" y="254"/>
                  </a:cxn>
                  <a:cxn ang="0">
                    <a:pos x="320" y="235"/>
                  </a:cxn>
                  <a:cxn ang="0">
                    <a:pos x="298" y="218"/>
                  </a:cxn>
                  <a:cxn ang="0">
                    <a:pos x="230" y="201"/>
                  </a:cxn>
                  <a:cxn ang="0">
                    <a:pos x="174" y="174"/>
                  </a:cxn>
                  <a:cxn ang="0">
                    <a:pos x="122" y="154"/>
                  </a:cxn>
                  <a:cxn ang="0">
                    <a:pos x="64" y="125"/>
                  </a:cxn>
                  <a:cxn ang="0">
                    <a:pos x="31" y="84"/>
                  </a:cxn>
                </a:cxnLst>
                <a:rect l="0" t="0" r="r" b="b"/>
                <a:pathLst>
                  <a:path w="417" h="254">
                    <a:moveTo>
                      <a:pt x="31" y="84"/>
                    </a:moveTo>
                    <a:lnTo>
                      <a:pt x="0" y="48"/>
                    </a:lnTo>
                    <a:lnTo>
                      <a:pt x="5" y="19"/>
                    </a:lnTo>
                    <a:lnTo>
                      <a:pt x="16" y="0"/>
                    </a:lnTo>
                    <a:lnTo>
                      <a:pt x="46" y="10"/>
                    </a:lnTo>
                    <a:lnTo>
                      <a:pt x="64" y="32"/>
                    </a:lnTo>
                    <a:lnTo>
                      <a:pt x="93" y="67"/>
                    </a:lnTo>
                    <a:lnTo>
                      <a:pt x="137" y="108"/>
                    </a:lnTo>
                    <a:lnTo>
                      <a:pt x="178" y="138"/>
                    </a:lnTo>
                    <a:lnTo>
                      <a:pt x="229" y="166"/>
                    </a:lnTo>
                    <a:lnTo>
                      <a:pt x="289" y="188"/>
                    </a:lnTo>
                    <a:lnTo>
                      <a:pt x="333" y="201"/>
                    </a:lnTo>
                    <a:lnTo>
                      <a:pt x="352" y="201"/>
                    </a:lnTo>
                    <a:lnTo>
                      <a:pt x="372" y="187"/>
                    </a:lnTo>
                    <a:lnTo>
                      <a:pt x="385" y="182"/>
                    </a:lnTo>
                    <a:lnTo>
                      <a:pt x="411" y="194"/>
                    </a:lnTo>
                    <a:lnTo>
                      <a:pt x="417" y="222"/>
                    </a:lnTo>
                    <a:lnTo>
                      <a:pt x="399" y="244"/>
                    </a:lnTo>
                    <a:lnTo>
                      <a:pt x="372" y="254"/>
                    </a:lnTo>
                    <a:lnTo>
                      <a:pt x="343" y="254"/>
                    </a:lnTo>
                    <a:lnTo>
                      <a:pt x="320" y="235"/>
                    </a:lnTo>
                    <a:lnTo>
                      <a:pt x="298" y="218"/>
                    </a:lnTo>
                    <a:lnTo>
                      <a:pt x="230" y="201"/>
                    </a:lnTo>
                    <a:lnTo>
                      <a:pt x="174" y="174"/>
                    </a:lnTo>
                    <a:lnTo>
                      <a:pt x="122" y="154"/>
                    </a:lnTo>
                    <a:lnTo>
                      <a:pt x="64" y="125"/>
                    </a:lnTo>
                    <a:lnTo>
                      <a:pt x="31" y="8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58" name="Freeform 46"/>
              <p:cNvSpPr>
                <a:spLocks/>
              </p:cNvSpPr>
              <p:nvPr/>
            </p:nvSpPr>
            <p:spPr bwMode="auto">
              <a:xfrm>
                <a:off x="1026" y="2344"/>
                <a:ext cx="503" cy="151"/>
              </a:xfrm>
              <a:custGeom>
                <a:avLst/>
                <a:gdLst/>
                <a:ahLst/>
                <a:cxnLst>
                  <a:cxn ang="0">
                    <a:pos x="43" y="5"/>
                  </a:cxn>
                  <a:cxn ang="0">
                    <a:pos x="91" y="2"/>
                  </a:cxn>
                  <a:cxn ang="0">
                    <a:pos x="168" y="5"/>
                  </a:cxn>
                  <a:cxn ang="0">
                    <a:pos x="242" y="10"/>
                  </a:cxn>
                  <a:cxn ang="0">
                    <a:pos x="303" y="24"/>
                  </a:cxn>
                  <a:cxn ang="0">
                    <a:pos x="375" y="44"/>
                  </a:cxn>
                  <a:cxn ang="0">
                    <a:pos x="433" y="50"/>
                  </a:cxn>
                  <a:cxn ang="0">
                    <a:pos x="446" y="29"/>
                  </a:cxn>
                  <a:cxn ang="0">
                    <a:pos x="460" y="0"/>
                  </a:cxn>
                  <a:cxn ang="0">
                    <a:pos x="473" y="2"/>
                  </a:cxn>
                  <a:cxn ang="0">
                    <a:pos x="482" y="18"/>
                  </a:cxn>
                  <a:cxn ang="0">
                    <a:pos x="465" y="44"/>
                  </a:cxn>
                  <a:cxn ang="0">
                    <a:pos x="455" y="55"/>
                  </a:cxn>
                  <a:cxn ang="0">
                    <a:pos x="470" y="69"/>
                  </a:cxn>
                  <a:cxn ang="0">
                    <a:pos x="490" y="84"/>
                  </a:cxn>
                  <a:cxn ang="0">
                    <a:pos x="503" y="107"/>
                  </a:cxn>
                  <a:cxn ang="0">
                    <a:pos x="503" y="129"/>
                  </a:cxn>
                  <a:cxn ang="0">
                    <a:pos x="489" y="151"/>
                  </a:cxn>
                  <a:cxn ang="0">
                    <a:pos x="465" y="148"/>
                  </a:cxn>
                  <a:cxn ang="0">
                    <a:pos x="455" y="129"/>
                  </a:cxn>
                  <a:cxn ang="0">
                    <a:pos x="446" y="103"/>
                  </a:cxn>
                  <a:cxn ang="0">
                    <a:pos x="422" y="78"/>
                  </a:cxn>
                  <a:cxn ang="0">
                    <a:pos x="380" y="66"/>
                  </a:cxn>
                  <a:cxn ang="0">
                    <a:pos x="303" y="60"/>
                  </a:cxn>
                  <a:cxn ang="0">
                    <a:pos x="229" y="45"/>
                  </a:cxn>
                  <a:cxn ang="0">
                    <a:pos x="155" y="45"/>
                  </a:cxn>
                  <a:cxn ang="0">
                    <a:pos x="99" y="55"/>
                  </a:cxn>
                  <a:cxn ang="0">
                    <a:pos x="47" y="55"/>
                  </a:cxn>
                  <a:cxn ang="0">
                    <a:pos x="22" y="45"/>
                  </a:cxn>
                  <a:cxn ang="0">
                    <a:pos x="0" y="28"/>
                  </a:cxn>
                  <a:cxn ang="0">
                    <a:pos x="26" y="5"/>
                  </a:cxn>
                  <a:cxn ang="0">
                    <a:pos x="43" y="5"/>
                  </a:cxn>
                </a:cxnLst>
                <a:rect l="0" t="0" r="r" b="b"/>
                <a:pathLst>
                  <a:path w="503" h="151">
                    <a:moveTo>
                      <a:pt x="43" y="5"/>
                    </a:moveTo>
                    <a:lnTo>
                      <a:pt x="91" y="2"/>
                    </a:lnTo>
                    <a:lnTo>
                      <a:pt x="168" y="5"/>
                    </a:lnTo>
                    <a:lnTo>
                      <a:pt x="242" y="10"/>
                    </a:lnTo>
                    <a:lnTo>
                      <a:pt x="303" y="24"/>
                    </a:lnTo>
                    <a:lnTo>
                      <a:pt x="375" y="44"/>
                    </a:lnTo>
                    <a:lnTo>
                      <a:pt x="433" y="50"/>
                    </a:lnTo>
                    <a:lnTo>
                      <a:pt x="446" y="29"/>
                    </a:lnTo>
                    <a:lnTo>
                      <a:pt x="460" y="0"/>
                    </a:lnTo>
                    <a:lnTo>
                      <a:pt x="473" y="2"/>
                    </a:lnTo>
                    <a:lnTo>
                      <a:pt x="482" y="18"/>
                    </a:lnTo>
                    <a:lnTo>
                      <a:pt x="465" y="44"/>
                    </a:lnTo>
                    <a:lnTo>
                      <a:pt x="455" y="55"/>
                    </a:lnTo>
                    <a:lnTo>
                      <a:pt x="470" y="69"/>
                    </a:lnTo>
                    <a:lnTo>
                      <a:pt x="490" y="84"/>
                    </a:lnTo>
                    <a:lnTo>
                      <a:pt x="503" y="107"/>
                    </a:lnTo>
                    <a:lnTo>
                      <a:pt x="503" y="129"/>
                    </a:lnTo>
                    <a:lnTo>
                      <a:pt x="489" y="151"/>
                    </a:lnTo>
                    <a:lnTo>
                      <a:pt x="465" y="148"/>
                    </a:lnTo>
                    <a:lnTo>
                      <a:pt x="455" y="129"/>
                    </a:lnTo>
                    <a:lnTo>
                      <a:pt x="446" y="103"/>
                    </a:lnTo>
                    <a:lnTo>
                      <a:pt x="422" y="78"/>
                    </a:lnTo>
                    <a:lnTo>
                      <a:pt x="380" y="66"/>
                    </a:lnTo>
                    <a:lnTo>
                      <a:pt x="303" y="60"/>
                    </a:lnTo>
                    <a:lnTo>
                      <a:pt x="229" y="45"/>
                    </a:lnTo>
                    <a:lnTo>
                      <a:pt x="155" y="45"/>
                    </a:lnTo>
                    <a:lnTo>
                      <a:pt x="99" y="55"/>
                    </a:lnTo>
                    <a:lnTo>
                      <a:pt x="47" y="55"/>
                    </a:lnTo>
                    <a:lnTo>
                      <a:pt x="22" y="45"/>
                    </a:lnTo>
                    <a:lnTo>
                      <a:pt x="0" y="28"/>
                    </a:lnTo>
                    <a:lnTo>
                      <a:pt x="26" y="5"/>
                    </a:lnTo>
                    <a:lnTo>
                      <a:pt x="43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59" name="Freeform 47"/>
              <p:cNvSpPr>
                <a:spLocks/>
              </p:cNvSpPr>
              <p:nvPr/>
            </p:nvSpPr>
            <p:spPr bwMode="auto">
              <a:xfrm>
                <a:off x="1073" y="2651"/>
                <a:ext cx="297" cy="46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53" y="5"/>
                  </a:cxn>
                  <a:cxn ang="0">
                    <a:pos x="95" y="41"/>
                  </a:cxn>
                  <a:cxn ang="0">
                    <a:pos x="150" y="89"/>
                  </a:cxn>
                  <a:cxn ang="0">
                    <a:pos x="180" y="134"/>
                  </a:cxn>
                  <a:cxn ang="0">
                    <a:pos x="196" y="172"/>
                  </a:cxn>
                  <a:cxn ang="0">
                    <a:pos x="201" y="222"/>
                  </a:cxn>
                  <a:cxn ang="0">
                    <a:pos x="193" y="297"/>
                  </a:cxn>
                  <a:cxn ang="0">
                    <a:pos x="183" y="360"/>
                  </a:cxn>
                  <a:cxn ang="0">
                    <a:pos x="188" y="382"/>
                  </a:cxn>
                  <a:cxn ang="0">
                    <a:pos x="209" y="402"/>
                  </a:cxn>
                  <a:cxn ang="0">
                    <a:pos x="255" y="411"/>
                  </a:cxn>
                  <a:cxn ang="0">
                    <a:pos x="293" y="425"/>
                  </a:cxn>
                  <a:cxn ang="0">
                    <a:pos x="297" y="440"/>
                  </a:cxn>
                  <a:cxn ang="0">
                    <a:pos x="289" y="450"/>
                  </a:cxn>
                  <a:cxn ang="0">
                    <a:pos x="236" y="460"/>
                  </a:cxn>
                  <a:cxn ang="0">
                    <a:pos x="209" y="439"/>
                  </a:cxn>
                  <a:cxn ang="0">
                    <a:pos x="175" y="425"/>
                  </a:cxn>
                  <a:cxn ang="0">
                    <a:pos x="148" y="425"/>
                  </a:cxn>
                  <a:cxn ang="0">
                    <a:pos x="140" y="411"/>
                  </a:cxn>
                  <a:cxn ang="0">
                    <a:pos x="148" y="389"/>
                  </a:cxn>
                  <a:cxn ang="0">
                    <a:pos x="154" y="370"/>
                  </a:cxn>
                  <a:cxn ang="0">
                    <a:pos x="150" y="318"/>
                  </a:cxn>
                  <a:cxn ang="0">
                    <a:pos x="157" y="266"/>
                  </a:cxn>
                  <a:cxn ang="0">
                    <a:pos x="162" y="217"/>
                  </a:cxn>
                  <a:cxn ang="0">
                    <a:pos x="150" y="170"/>
                  </a:cxn>
                  <a:cxn ang="0">
                    <a:pos x="118" y="146"/>
                  </a:cxn>
                  <a:cxn ang="0">
                    <a:pos x="79" y="118"/>
                  </a:cxn>
                  <a:cxn ang="0">
                    <a:pos x="42" y="84"/>
                  </a:cxn>
                  <a:cxn ang="0">
                    <a:pos x="11" y="54"/>
                  </a:cxn>
                  <a:cxn ang="0">
                    <a:pos x="0" y="31"/>
                  </a:cxn>
                  <a:cxn ang="0">
                    <a:pos x="13" y="0"/>
                  </a:cxn>
                </a:cxnLst>
                <a:rect l="0" t="0" r="r" b="b"/>
                <a:pathLst>
                  <a:path w="297" h="460">
                    <a:moveTo>
                      <a:pt x="13" y="0"/>
                    </a:moveTo>
                    <a:lnTo>
                      <a:pt x="53" y="5"/>
                    </a:lnTo>
                    <a:lnTo>
                      <a:pt x="95" y="41"/>
                    </a:lnTo>
                    <a:lnTo>
                      <a:pt x="150" y="89"/>
                    </a:lnTo>
                    <a:lnTo>
                      <a:pt x="180" y="134"/>
                    </a:lnTo>
                    <a:lnTo>
                      <a:pt x="196" y="172"/>
                    </a:lnTo>
                    <a:lnTo>
                      <a:pt x="201" y="222"/>
                    </a:lnTo>
                    <a:lnTo>
                      <a:pt x="193" y="297"/>
                    </a:lnTo>
                    <a:lnTo>
                      <a:pt x="183" y="360"/>
                    </a:lnTo>
                    <a:lnTo>
                      <a:pt x="188" y="382"/>
                    </a:lnTo>
                    <a:lnTo>
                      <a:pt x="209" y="402"/>
                    </a:lnTo>
                    <a:lnTo>
                      <a:pt x="255" y="411"/>
                    </a:lnTo>
                    <a:lnTo>
                      <a:pt x="293" y="425"/>
                    </a:lnTo>
                    <a:lnTo>
                      <a:pt x="297" y="440"/>
                    </a:lnTo>
                    <a:lnTo>
                      <a:pt x="289" y="450"/>
                    </a:lnTo>
                    <a:lnTo>
                      <a:pt x="236" y="460"/>
                    </a:lnTo>
                    <a:lnTo>
                      <a:pt x="209" y="439"/>
                    </a:lnTo>
                    <a:lnTo>
                      <a:pt x="175" y="425"/>
                    </a:lnTo>
                    <a:lnTo>
                      <a:pt x="148" y="425"/>
                    </a:lnTo>
                    <a:lnTo>
                      <a:pt x="140" y="411"/>
                    </a:lnTo>
                    <a:lnTo>
                      <a:pt x="148" y="389"/>
                    </a:lnTo>
                    <a:lnTo>
                      <a:pt x="154" y="370"/>
                    </a:lnTo>
                    <a:lnTo>
                      <a:pt x="150" y="318"/>
                    </a:lnTo>
                    <a:lnTo>
                      <a:pt x="157" y="266"/>
                    </a:lnTo>
                    <a:lnTo>
                      <a:pt x="162" y="217"/>
                    </a:lnTo>
                    <a:lnTo>
                      <a:pt x="150" y="170"/>
                    </a:lnTo>
                    <a:lnTo>
                      <a:pt x="118" y="146"/>
                    </a:lnTo>
                    <a:lnTo>
                      <a:pt x="79" y="118"/>
                    </a:lnTo>
                    <a:lnTo>
                      <a:pt x="42" y="84"/>
                    </a:lnTo>
                    <a:lnTo>
                      <a:pt x="11" y="54"/>
                    </a:lnTo>
                    <a:lnTo>
                      <a:pt x="0" y="31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60" name="Freeform 48"/>
              <p:cNvSpPr>
                <a:spLocks/>
              </p:cNvSpPr>
              <p:nvPr/>
            </p:nvSpPr>
            <p:spPr bwMode="auto">
              <a:xfrm>
                <a:off x="990" y="2676"/>
                <a:ext cx="180" cy="542"/>
              </a:xfrm>
              <a:custGeom>
                <a:avLst/>
                <a:gdLst/>
                <a:ahLst/>
                <a:cxnLst>
                  <a:cxn ang="0">
                    <a:pos x="79" y="0"/>
                  </a:cxn>
                  <a:cxn ang="0">
                    <a:pos x="45" y="21"/>
                  </a:cxn>
                  <a:cxn ang="0">
                    <a:pos x="27" y="78"/>
                  </a:cxn>
                  <a:cxn ang="0">
                    <a:pos x="3" y="147"/>
                  </a:cxn>
                  <a:cxn ang="0">
                    <a:pos x="0" y="205"/>
                  </a:cxn>
                  <a:cxn ang="0">
                    <a:pos x="7" y="246"/>
                  </a:cxn>
                  <a:cxn ang="0">
                    <a:pos x="27" y="292"/>
                  </a:cxn>
                  <a:cxn ang="0">
                    <a:pos x="74" y="354"/>
                  </a:cxn>
                  <a:cxn ang="0">
                    <a:pos x="116" y="405"/>
                  </a:cxn>
                  <a:cxn ang="0">
                    <a:pos x="124" y="430"/>
                  </a:cxn>
                  <a:cxn ang="0">
                    <a:pos x="114" y="457"/>
                  </a:cxn>
                  <a:cxn ang="0">
                    <a:pos x="79" y="489"/>
                  </a:cxn>
                  <a:cxn ang="0">
                    <a:pos x="51" y="521"/>
                  </a:cxn>
                  <a:cxn ang="0">
                    <a:pos x="56" y="536"/>
                  </a:cxn>
                  <a:cxn ang="0">
                    <a:pos x="66" y="542"/>
                  </a:cxn>
                  <a:cxn ang="0">
                    <a:pos x="123" y="523"/>
                  </a:cxn>
                  <a:cxn ang="0">
                    <a:pos x="135" y="490"/>
                  </a:cxn>
                  <a:cxn ang="0">
                    <a:pos x="156" y="460"/>
                  </a:cxn>
                  <a:cxn ang="0">
                    <a:pos x="180" y="445"/>
                  </a:cxn>
                  <a:cxn ang="0">
                    <a:pos x="178" y="431"/>
                  </a:cxn>
                  <a:cxn ang="0">
                    <a:pos x="163" y="416"/>
                  </a:cxn>
                  <a:cxn ang="0">
                    <a:pos x="147" y="401"/>
                  </a:cxn>
                  <a:cxn ang="0">
                    <a:pos x="124" y="352"/>
                  </a:cxn>
                  <a:cxn ang="0">
                    <a:pos x="90" y="311"/>
                  </a:cxn>
                  <a:cxn ang="0">
                    <a:pos x="58" y="272"/>
                  </a:cxn>
                  <a:cxn ang="0">
                    <a:pos x="45" y="218"/>
                  </a:cxn>
                  <a:cxn ang="0">
                    <a:pos x="60" y="181"/>
                  </a:cxn>
                  <a:cxn ang="0">
                    <a:pos x="82" y="139"/>
                  </a:cxn>
                  <a:cxn ang="0">
                    <a:pos x="98" y="91"/>
                  </a:cxn>
                  <a:cxn ang="0">
                    <a:pos x="106" y="47"/>
                  </a:cxn>
                  <a:cxn ang="0">
                    <a:pos x="106" y="21"/>
                  </a:cxn>
                  <a:cxn ang="0">
                    <a:pos x="79" y="0"/>
                  </a:cxn>
                </a:cxnLst>
                <a:rect l="0" t="0" r="r" b="b"/>
                <a:pathLst>
                  <a:path w="180" h="542">
                    <a:moveTo>
                      <a:pt x="79" y="0"/>
                    </a:moveTo>
                    <a:lnTo>
                      <a:pt x="45" y="21"/>
                    </a:lnTo>
                    <a:lnTo>
                      <a:pt x="27" y="78"/>
                    </a:lnTo>
                    <a:lnTo>
                      <a:pt x="3" y="147"/>
                    </a:lnTo>
                    <a:lnTo>
                      <a:pt x="0" y="205"/>
                    </a:lnTo>
                    <a:lnTo>
                      <a:pt x="7" y="246"/>
                    </a:lnTo>
                    <a:lnTo>
                      <a:pt x="27" y="292"/>
                    </a:lnTo>
                    <a:lnTo>
                      <a:pt x="74" y="354"/>
                    </a:lnTo>
                    <a:lnTo>
                      <a:pt x="116" y="405"/>
                    </a:lnTo>
                    <a:lnTo>
                      <a:pt x="124" y="430"/>
                    </a:lnTo>
                    <a:lnTo>
                      <a:pt x="114" y="457"/>
                    </a:lnTo>
                    <a:lnTo>
                      <a:pt x="79" y="489"/>
                    </a:lnTo>
                    <a:lnTo>
                      <a:pt x="51" y="521"/>
                    </a:lnTo>
                    <a:lnTo>
                      <a:pt x="56" y="536"/>
                    </a:lnTo>
                    <a:lnTo>
                      <a:pt x="66" y="542"/>
                    </a:lnTo>
                    <a:lnTo>
                      <a:pt x="123" y="523"/>
                    </a:lnTo>
                    <a:lnTo>
                      <a:pt x="135" y="490"/>
                    </a:lnTo>
                    <a:lnTo>
                      <a:pt x="156" y="460"/>
                    </a:lnTo>
                    <a:lnTo>
                      <a:pt x="180" y="445"/>
                    </a:lnTo>
                    <a:lnTo>
                      <a:pt x="178" y="431"/>
                    </a:lnTo>
                    <a:lnTo>
                      <a:pt x="163" y="416"/>
                    </a:lnTo>
                    <a:lnTo>
                      <a:pt x="147" y="401"/>
                    </a:lnTo>
                    <a:lnTo>
                      <a:pt x="124" y="352"/>
                    </a:lnTo>
                    <a:lnTo>
                      <a:pt x="90" y="311"/>
                    </a:lnTo>
                    <a:lnTo>
                      <a:pt x="58" y="272"/>
                    </a:lnTo>
                    <a:lnTo>
                      <a:pt x="45" y="218"/>
                    </a:lnTo>
                    <a:lnTo>
                      <a:pt x="60" y="181"/>
                    </a:lnTo>
                    <a:lnTo>
                      <a:pt x="82" y="139"/>
                    </a:lnTo>
                    <a:lnTo>
                      <a:pt x="98" y="91"/>
                    </a:lnTo>
                    <a:lnTo>
                      <a:pt x="106" y="47"/>
                    </a:lnTo>
                    <a:lnTo>
                      <a:pt x="106" y="21"/>
                    </a:lnTo>
                    <a:lnTo>
                      <a:pt x="7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13363" name="Rectangle 51"/>
          <p:cNvSpPr>
            <a:spLocks noChangeArrowheads="1"/>
          </p:cNvSpPr>
          <p:nvPr/>
        </p:nvSpPr>
        <p:spPr bwMode="auto">
          <a:xfrm>
            <a:off x="990600" y="5943600"/>
            <a:ext cx="76882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s-ES_tradnl"/>
              <a:t>Era una oración de gratitud: </a:t>
            </a:r>
            <a:r>
              <a:rPr lang="es-ES_tradnl" i="1" u="sng">
                <a:solidFill>
                  <a:srgbClr val="F8F8F8"/>
                </a:solidFill>
              </a:rPr>
              <a:t>Tu has dado valor a mi vida...</a:t>
            </a:r>
            <a:r>
              <a:rPr lang="es-ES_tradnl"/>
              <a:t> </a:t>
            </a:r>
          </a:p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s-ES_tradnl"/>
              <a:t/>
            </a:r>
            <a:br>
              <a:rPr lang="es-ES_tradnl"/>
            </a:br>
            <a:r>
              <a:rPr lang="es-ES_tradnl" sz="1400"/>
              <a:t>Borges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9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1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6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8</TotalTime>
  <Words>339</Words>
  <Application>Microsoft Office PowerPoint</Application>
  <PresentationFormat>Presentación en pantalla (4:3)</PresentationFormat>
  <Paragraphs>71</Paragraphs>
  <Slides>13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CREACION PROPIA</vt:lpstr>
      <vt:lpstr>Galería de imágenes de Microsoft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..</cp:lastModifiedBy>
  <cp:revision>1</cp:revision>
  <dcterms:created xsi:type="dcterms:W3CDTF">2013-08-21T20:41:29Z</dcterms:created>
  <dcterms:modified xsi:type="dcterms:W3CDTF">2013-08-21T20:49:42Z</dcterms:modified>
</cp:coreProperties>
</file>