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e5ZqZ13JfX8Bi0c63S3ow" hashData="ut7ohzSlK2uSkrGH6N+MqR605T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CC9900"/>
    <a:srgbClr val="FFFFCC"/>
    <a:srgbClr val="FFCC00"/>
    <a:srgbClr val="FFFF99"/>
    <a:srgbClr val="99CCFF"/>
    <a:srgbClr val="9900FF"/>
    <a:srgbClr val="CC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2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0AF14A8-2606-4815-849F-2D440DDB000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A8F10F-A4F6-461E-8A82-EA08F5086EAD}" type="slidenum">
              <a:rPr lang="en-US"/>
              <a:pPr/>
              <a:t>1</a:t>
            </a:fld>
            <a:endParaRPr lang="en-US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74FD9A-7647-462E-BACF-46BCF0AAEACE}" type="slidenum">
              <a:rPr lang="en-US"/>
              <a:pPr/>
              <a:t>2</a:t>
            </a:fld>
            <a:endParaRPr lang="en-US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EB728F-2847-484F-9FA7-76FCB832A02C}" type="slidenum">
              <a:rPr lang="en-US"/>
              <a:pPr/>
              <a:t>3</a:t>
            </a:fld>
            <a:endParaRPr lang="en-U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F1DA3A-FBAB-4CCD-878C-435AEFA006EA}" type="slidenum">
              <a:rPr lang="en-US"/>
              <a:pPr/>
              <a:t>4</a:t>
            </a:fld>
            <a:endParaRPr lang="en-US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FA3305-2672-4AD5-A51C-6A6045292390}" type="slidenum">
              <a:rPr lang="en-US"/>
              <a:pPr/>
              <a:t>5</a:t>
            </a:fld>
            <a:endParaRPr lang="en-U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4F79CE-2582-48B8-A527-E90B0A89EB25}" type="slidenum">
              <a:rPr lang="en-US"/>
              <a:pPr/>
              <a:t>6</a:t>
            </a:fld>
            <a:endParaRPr lang="en-US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85C470-25CF-4687-A31E-511F3FB99529}" type="slidenum">
              <a:rPr lang="en-US"/>
              <a:pPr/>
              <a:t>7</a:t>
            </a:fld>
            <a:endParaRPr lang="en-U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0A3CEF-C439-4B8A-BAF8-BB3EB4F6BB68}" type="slidenum">
              <a:rPr lang="en-US"/>
              <a:pPr/>
              <a:t>8</a:t>
            </a:fld>
            <a:endParaRPr lang="en-US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47FF2B-0A4D-41FF-8903-787BA9BE1EA9}" type="slidenum">
              <a:rPr lang="en-US"/>
              <a:pPr/>
              <a:t>9</a:t>
            </a:fld>
            <a:endParaRPr lang="en-U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75A681-4C58-4A9A-A2C1-9E63FF87AF2E}" type="slidenum">
              <a:rPr lang="en-US"/>
              <a:pPr/>
              <a:t>10</a:t>
            </a:fld>
            <a:endParaRPr lang="en-US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6155B9-8DB8-4B28-9FEB-C38A202C90EC}" type="slidenum">
              <a:rPr lang="en-US"/>
              <a:pPr/>
              <a:t>11</a:t>
            </a:fld>
            <a:endParaRPr lang="en-U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1961E-6149-491D-9F16-1D8F13E10B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666708-59E0-4B0D-B76C-9975B2265D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B2C98-06D4-4177-8083-F2BA736902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73407-A3E8-41AA-824D-D0C7956151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E45C8-1081-4ADC-802A-2840BE5C7D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F2C5A-E2C3-491A-8AF6-02D93123379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2FA47-8F04-4A92-959B-3DFD53ADC6A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2AD68F-310C-4EB8-8F1B-D0398B11164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8EB84-768E-4B1B-A973-07FFD2C7D5D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5E59A2-FCE8-4D51-A340-CF1A6756D7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388F1-D555-4379-B20C-7B833F63F7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3DFD98-282A-42F1-BB6A-559942D4365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186480516CjZmdG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outerShdw dist="35921" dir="2700000" algn="ctr" rotWithShape="0">
              <a:srgbClr val="FF3300"/>
            </a:outerShdw>
          </a:effec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827088" y="1773238"/>
            <a:ext cx="7704137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FF3300">
                      <a:alpha val="80000"/>
                    </a:srgbClr>
                  </a:outerShdw>
                </a:effectLst>
                <a:latin typeface="Impact"/>
              </a:rPr>
              <a:t>SÓLO POR HOY:</a:t>
            </a: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120842776iFggWI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195513" y="1268413"/>
            <a:ext cx="51117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anchor="ctr">
            <a:spAutoFit/>
          </a:bodyPr>
          <a:lstStyle/>
          <a:p>
            <a:pPr marL="342900" indent="-342900"/>
            <a:r>
              <a:rPr lang="es-ES" sz="3600" b="1">
                <a:solidFill>
                  <a:srgbClr val="FF9900"/>
                </a:solidFill>
              </a:rPr>
              <a:t>Sólo por</a:t>
            </a:r>
          </a:p>
          <a:p>
            <a:pPr marL="342900" indent="-342900"/>
            <a:r>
              <a:rPr lang="es-ES" sz="3600" b="1">
                <a:solidFill>
                  <a:srgbClr val="FF9900"/>
                </a:solidFill>
              </a:rPr>
              <a:t>hoy trataré de vivir </a:t>
            </a:r>
          </a:p>
          <a:p>
            <a:pPr marL="342900" indent="-342900"/>
            <a:r>
              <a:rPr lang="es-ES" sz="3600" b="1">
                <a:solidFill>
                  <a:srgbClr val="FF9900"/>
                </a:solidFill>
              </a:rPr>
              <a:t>exclusivamente el día,</a:t>
            </a:r>
          </a:p>
          <a:p>
            <a:pPr marL="342900" indent="-342900"/>
            <a:r>
              <a:rPr lang="es-ES" sz="3600" b="1">
                <a:solidFill>
                  <a:srgbClr val="FF9900"/>
                </a:solidFill>
              </a:rPr>
              <a:t> sin querer resolver </a:t>
            </a:r>
          </a:p>
          <a:p>
            <a:pPr marL="342900" indent="-342900"/>
            <a:r>
              <a:rPr lang="es-ES" sz="3600" b="1">
                <a:solidFill>
                  <a:srgbClr val="FF9900"/>
                </a:solidFill>
              </a:rPr>
              <a:t>el problema de mi vida</a:t>
            </a:r>
          </a:p>
          <a:p>
            <a:pPr marL="342900" indent="-342900"/>
            <a:r>
              <a:rPr lang="es-ES" sz="3600" b="1">
                <a:solidFill>
                  <a:srgbClr val="FF9900"/>
                </a:solidFill>
              </a:rPr>
              <a:t> todo de una vez.</a:t>
            </a:r>
            <a:br>
              <a:rPr lang="es-ES" sz="3600" b="1">
                <a:solidFill>
                  <a:srgbClr val="FF9900"/>
                </a:solidFill>
              </a:rPr>
            </a:br>
            <a:r>
              <a:rPr lang="es-ES" sz="3600" b="1">
                <a:solidFill>
                  <a:srgbClr val="FF9900"/>
                </a:solidFill>
              </a:rPr>
              <a:t/>
            </a:r>
            <a:br>
              <a:rPr lang="es-ES" sz="3600" b="1">
                <a:solidFill>
                  <a:srgbClr val="FF9900"/>
                </a:solidFill>
              </a:rPr>
            </a:br>
            <a:endParaRPr lang="es-ES" sz="3600" b="1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383706234PjnzCc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763713" y="549275"/>
            <a:ext cx="5822950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6600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>
                <a:solidFill>
                  <a:srgbClr val="00FF99"/>
                </a:solidFill>
              </a:rPr>
              <a:t>Sólo por hoy </a:t>
            </a:r>
          </a:p>
          <a:p>
            <a:r>
              <a:rPr lang="es-ES" sz="3600" b="1">
                <a:solidFill>
                  <a:srgbClr val="00FF99"/>
                </a:solidFill>
              </a:rPr>
              <a:t>tendré el máximo cuidado</a:t>
            </a:r>
          </a:p>
          <a:p>
            <a:r>
              <a:rPr lang="es-ES" sz="3600" b="1">
                <a:solidFill>
                  <a:srgbClr val="00FF99"/>
                </a:solidFill>
              </a:rPr>
              <a:t>de mi aspecto:</a:t>
            </a:r>
          </a:p>
          <a:p>
            <a:r>
              <a:rPr lang="es-ES" sz="3600" b="1">
                <a:solidFill>
                  <a:srgbClr val="00FF99"/>
                </a:solidFill>
              </a:rPr>
              <a:t>cortés en mis maneras, </a:t>
            </a:r>
          </a:p>
          <a:p>
            <a:r>
              <a:rPr lang="es-ES" sz="3600" b="1">
                <a:solidFill>
                  <a:srgbClr val="00FF99"/>
                </a:solidFill>
              </a:rPr>
              <a:t>no criticaré a nadie</a:t>
            </a:r>
          </a:p>
          <a:p>
            <a:r>
              <a:rPr lang="es-ES" sz="3600" b="1">
                <a:solidFill>
                  <a:srgbClr val="00FF99"/>
                </a:solidFill>
              </a:rPr>
              <a:t>y no pretenderé mejorar </a:t>
            </a:r>
          </a:p>
          <a:p>
            <a:r>
              <a:rPr lang="es-ES" sz="3600" b="1">
                <a:solidFill>
                  <a:srgbClr val="00FF99"/>
                </a:solidFill>
              </a:rPr>
              <a:t>o disciplinar a nadie, </a:t>
            </a:r>
          </a:p>
          <a:p>
            <a:r>
              <a:rPr lang="es-ES" sz="3600" b="1">
                <a:solidFill>
                  <a:srgbClr val="00FF99"/>
                </a:solidFill>
              </a:rPr>
              <a:t>sino a mi mismo.</a:t>
            </a:r>
            <a:br>
              <a:rPr lang="es-ES" sz="3600" b="1">
                <a:solidFill>
                  <a:srgbClr val="00FF99"/>
                </a:solidFill>
              </a:rPr>
            </a:br>
            <a:r>
              <a:rPr lang="es-ES" sz="3600" b="1">
                <a:solidFill>
                  <a:srgbClr val="00FF99"/>
                </a:solidFill>
              </a:rPr>
              <a:t/>
            </a:r>
            <a:br>
              <a:rPr lang="es-ES" sz="3600" b="1">
                <a:solidFill>
                  <a:srgbClr val="00FF99"/>
                </a:solidFill>
              </a:rPr>
            </a:br>
            <a:endParaRPr lang="es-ES" sz="3600" b="1">
              <a:solidFill>
                <a:srgbClr val="00FF99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28409517OdrMTV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763713" y="981075"/>
            <a:ext cx="589915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99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>
                <a:solidFill>
                  <a:srgbClr val="006600"/>
                </a:solidFill>
              </a:rPr>
              <a:t>Sólo por hoy </a:t>
            </a:r>
          </a:p>
          <a:p>
            <a:r>
              <a:rPr lang="es-ES" sz="3600" b="1">
                <a:solidFill>
                  <a:srgbClr val="006600"/>
                </a:solidFill>
              </a:rPr>
              <a:t>seré feliz en la certeza </a:t>
            </a:r>
          </a:p>
          <a:p>
            <a:r>
              <a:rPr lang="es-ES" sz="3600" b="1">
                <a:solidFill>
                  <a:srgbClr val="006600"/>
                </a:solidFill>
              </a:rPr>
              <a:t>de que he sido creado</a:t>
            </a:r>
          </a:p>
          <a:p>
            <a:r>
              <a:rPr lang="es-ES" sz="3600" b="1">
                <a:solidFill>
                  <a:srgbClr val="006600"/>
                </a:solidFill>
              </a:rPr>
              <a:t> para la felicidad,</a:t>
            </a:r>
          </a:p>
          <a:p>
            <a:r>
              <a:rPr lang="es-ES" sz="3600" b="1">
                <a:solidFill>
                  <a:srgbClr val="006600"/>
                </a:solidFill>
              </a:rPr>
              <a:t> no sólo en el otro mundo,</a:t>
            </a:r>
          </a:p>
          <a:p>
            <a:r>
              <a:rPr lang="es-ES" sz="3600" b="1">
                <a:solidFill>
                  <a:srgbClr val="006600"/>
                </a:solidFill>
              </a:rPr>
              <a:t> sino en este también.</a:t>
            </a:r>
            <a:br>
              <a:rPr lang="es-ES" sz="3600" b="1">
                <a:solidFill>
                  <a:srgbClr val="006600"/>
                </a:solidFill>
              </a:rPr>
            </a:br>
            <a:r>
              <a:rPr lang="es-ES" sz="3600" b="1">
                <a:solidFill>
                  <a:srgbClr val="006600"/>
                </a:solidFill>
              </a:rPr>
              <a:t/>
            </a:r>
            <a:br>
              <a:rPr lang="es-ES" sz="3600" b="1">
                <a:solidFill>
                  <a:srgbClr val="006600"/>
                </a:solidFill>
              </a:rPr>
            </a:br>
            <a:r>
              <a:rPr lang="es-ES" sz="3600" b="1">
                <a:solidFill>
                  <a:srgbClr val="006600"/>
                </a:solidFill>
              </a:rPr>
              <a:t/>
            </a:r>
            <a:br>
              <a:rPr lang="es-ES" sz="3600" b="1">
                <a:solidFill>
                  <a:srgbClr val="006600"/>
                </a:solidFill>
              </a:rPr>
            </a:br>
            <a:endParaRPr lang="es-ES" sz="3600" b="1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359097547LIGvqk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611188" y="1916113"/>
            <a:ext cx="81089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6600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 dirty="0">
                <a:solidFill>
                  <a:srgbClr val="FF0000"/>
                </a:solidFill>
              </a:rPr>
              <a:t>Sólo por hoy </a:t>
            </a:r>
          </a:p>
          <a:p>
            <a:r>
              <a:rPr lang="es-ES" sz="3600" b="1" dirty="0">
                <a:solidFill>
                  <a:srgbClr val="FF0000"/>
                </a:solidFill>
              </a:rPr>
              <a:t>me adaptaré a las circunstancias, </a:t>
            </a:r>
          </a:p>
          <a:p>
            <a:r>
              <a:rPr lang="es-ES" sz="3600" b="1" dirty="0">
                <a:solidFill>
                  <a:srgbClr val="FF0000"/>
                </a:solidFill>
              </a:rPr>
              <a:t>sin pretender que las circunstancias</a:t>
            </a:r>
          </a:p>
          <a:p>
            <a:r>
              <a:rPr lang="es-ES" sz="3600" b="1" dirty="0">
                <a:solidFill>
                  <a:srgbClr val="FF0000"/>
                </a:solidFill>
              </a:rPr>
              <a:t> se adapten todas a mis deseos.</a:t>
            </a:r>
            <a:r>
              <a:rPr lang="es-ES" sz="3600" b="1" dirty="0">
                <a:solidFill>
                  <a:srgbClr val="FF9900"/>
                </a:solidFill>
              </a:rPr>
              <a:t/>
            </a:r>
            <a:br>
              <a:rPr lang="es-ES" sz="3600" b="1" dirty="0">
                <a:solidFill>
                  <a:srgbClr val="FF9900"/>
                </a:solidFill>
              </a:rPr>
            </a:br>
            <a:r>
              <a:rPr lang="es-ES" sz="3600" b="1" dirty="0">
                <a:solidFill>
                  <a:srgbClr val="FF9900"/>
                </a:solidFill>
              </a:rPr>
              <a:t/>
            </a:r>
            <a:br>
              <a:rPr lang="es-ES" sz="3600" b="1" dirty="0">
                <a:solidFill>
                  <a:srgbClr val="FF9900"/>
                </a:solidFill>
              </a:rPr>
            </a:br>
            <a:endParaRPr lang="es-ES" sz="3600" b="1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366843046eWJgUi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755650" y="836613"/>
            <a:ext cx="7931150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9900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>
                <a:solidFill>
                  <a:srgbClr val="FFFFCC"/>
                </a:solidFill>
              </a:rPr>
              <a:t>Sólo por hoy </a:t>
            </a:r>
          </a:p>
          <a:p>
            <a:r>
              <a:rPr lang="es-ES" sz="3600" b="1">
                <a:solidFill>
                  <a:srgbClr val="FFFFCC"/>
                </a:solidFill>
              </a:rPr>
              <a:t>dedicaré diez minutos de mi tiempo</a:t>
            </a:r>
          </a:p>
          <a:p>
            <a:r>
              <a:rPr lang="es-ES" sz="3600" b="1">
                <a:solidFill>
                  <a:srgbClr val="FFFFCC"/>
                </a:solidFill>
              </a:rPr>
              <a:t>a una buena lectura;</a:t>
            </a:r>
          </a:p>
          <a:p>
            <a:r>
              <a:rPr lang="es-ES" sz="3600" b="1">
                <a:solidFill>
                  <a:srgbClr val="FFFFCC"/>
                </a:solidFill>
              </a:rPr>
              <a:t>recordando que,</a:t>
            </a:r>
          </a:p>
          <a:p>
            <a:r>
              <a:rPr lang="es-ES" sz="3600" b="1">
                <a:solidFill>
                  <a:srgbClr val="FFFFCC"/>
                </a:solidFill>
              </a:rPr>
              <a:t>como el alimento es necesario </a:t>
            </a:r>
          </a:p>
          <a:p>
            <a:r>
              <a:rPr lang="es-ES" sz="3600" b="1">
                <a:solidFill>
                  <a:srgbClr val="FFFFCC"/>
                </a:solidFill>
              </a:rPr>
              <a:t>para la vida del cuerpo,</a:t>
            </a:r>
          </a:p>
          <a:p>
            <a:r>
              <a:rPr lang="es-ES" sz="3600" b="1">
                <a:solidFill>
                  <a:srgbClr val="FFFFCC"/>
                </a:solidFill>
              </a:rPr>
              <a:t>así la buena lectura </a:t>
            </a:r>
          </a:p>
          <a:p>
            <a:r>
              <a:rPr lang="es-ES" sz="3600" b="1">
                <a:solidFill>
                  <a:srgbClr val="FFFFCC"/>
                </a:solidFill>
              </a:rPr>
              <a:t>es necesaria para la vida del alma.</a:t>
            </a:r>
            <a:br>
              <a:rPr lang="es-ES" sz="3600" b="1">
                <a:solidFill>
                  <a:srgbClr val="FFFFCC"/>
                </a:solidFill>
              </a:rPr>
            </a:br>
            <a:r>
              <a:rPr lang="es-ES" sz="3600" b="1">
                <a:solidFill>
                  <a:srgbClr val="FFFFCC"/>
                </a:solidFill>
              </a:rPr>
              <a:t/>
            </a:r>
            <a:br>
              <a:rPr lang="es-ES" sz="3600" b="1">
                <a:solidFill>
                  <a:srgbClr val="FFFFCC"/>
                </a:solidFill>
              </a:rPr>
            </a:br>
            <a:endParaRPr lang="es-ES" sz="3600" b="1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359098070IcurSf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195513" y="1700213"/>
            <a:ext cx="526415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6600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 dirty="0">
                <a:solidFill>
                  <a:srgbClr val="FF0000"/>
                </a:solidFill>
              </a:rPr>
              <a:t>Sólo por hoy</a:t>
            </a:r>
          </a:p>
          <a:p>
            <a:r>
              <a:rPr lang="es-ES" sz="3600" b="1" dirty="0">
                <a:solidFill>
                  <a:srgbClr val="FF0000"/>
                </a:solidFill>
              </a:rPr>
              <a:t>haré una buena acción </a:t>
            </a:r>
          </a:p>
          <a:p>
            <a:r>
              <a:rPr lang="es-ES" sz="3600" b="1" dirty="0">
                <a:solidFill>
                  <a:srgbClr val="FF0000"/>
                </a:solidFill>
              </a:rPr>
              <a:t>y no lo diré a nadie.</a:t>
            </a:r>
            <a:r>
              <a:rPr lang="es-ES" sz="3600" b="1" dirty="0">
                <a:solidFill>
                  <a:srgbClr val="CC9900"/>
                </a:solidFill>
              </a:rPr>
              <a:t/>
            </a:r>
            <a:br>
              <a:rPr lang="es-ES" sz="3600" b="1" dirty="0">
                <a:solidFill>
                  <a:srgbClr val="CC9900"/>
                </a:solidFill>
              </a:rPr>
            </a:br>
            <a:r>
              <a:rPr lang="es-ES" sz="3600" b="1" dirty="0">
                <a:solidFill>
                  <a:srgbClr val="CC9900"/>
                </a:solidFill>
              </a:rPr>
              <a:t/>
            </a:r>
            <a:br>
              <a:rPr lang="es-ES" sz="3600" b="1" dirty="0">
                <a:solidFill>
                  <a:srgbClr val="CC9900"/>
                </a:solidFill>
              </a:rPr>
            </a:br>
            <a:r>
              <a:rPr lang="es-ES" sz="3600" b="1" dirty="0">
                <a:solidFill>
                  <a:srgbClr val="CC9900"/>
                </a:solidFill>
              </a:rPr>
              <a:t/>
            </a:r>
            <a:br>
              <a:rPr lang="es-ES" sz="3600" b="1" dirty="0">
                <a:solidFill>
                  <a:srgbClr val="CC9900"/>
                </a:solidFill>
              </a:rPr>
            </a:br>
            <a:endParaRPr lang="es-ES" sz="3600" b="1" dirty="0">
              <a:solidFill>
                <a:srgbClr val="CC9900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120854476ndzEmM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900113" y="1041400"/>
            <a:ext cx="69659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900FF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>
                <a:solidFill>
                  <a:srgbClr val="CCCCFF"/>
                </a:solidFill>
              </a:rPr>
              <a:t>Sólo por hoy </a:t>
            </a:r>
          </a:p>
          <a:p>
            <a:r>
              <a:rPr lang="es-ES" sz="3600" b="1">
                <a:solidFill>
                  <a:srgbClr val="CCCCFF"/>
                </a:solidFill>
              </a:rPr>
              <a:t>haré por lo menos una cosa </a:t>
            </a:r>
          </a:p>
          <a:p>
            <a:r>
              <a:rPr lang="es-ES" sz="3600" b="1">
                <a:solidFill>
                  <a:srgbClr val="CCCCFF"/>
                </a:solidFill>
              </a:rPr>
              <a:t>que no deseo hacer; </a:t>
            </a:r>
          </a:p>
          <a:p>
            <a:r>
              <a:rPr lang="es-ES" sz="3600" b="1">
                <a:solidFill>
                  <a:srgbClr val="CCCCFF"/>
                </a:solidFill>
              </a:rPr>
              <a:t>y si me sintiera ofendido </a:t>
            </a:r>
          </a:p>
          <a:p>
            <a:r>
              <a:rPr lang="es-ES" sz="3600" b="1">
                <a:solidFill>
                  <a:srgbClr val="CCCCFF"/>
                </a:solidFill>
              </a:rPr>
              <a:t>en mis sentimientos</a:t>
            </a:r>
          </a:p>
          <a:p>
            <a:r>
              <a:rPr lang="es-ES" sz="3600" b="1">
                <a:solidFill>
                  <a:srgbClr val="CCCCFF"/>
                </a:solidFill>
              </a:rPr>
              <a:t> procuraré que nadie se entere.</a:t>
            </a:r>
            <a:br>
              <a:rPr lang="es-ES" sz="3600" b="1">
                <a:solidFill>
                  <a:srgbClr val="CCCCFF"/>
                </a:solidFill>
              </a:rPr>
            </a:br>
            <a:r>
              <a:rPr lang="es-ES" sz="3600" b="1">
                <a:solidFill>
                  <a:srgbClr val="CCCCFF"/>
                </a:solidFill>
              </a:rPr>
              <a:t/>
            </a:r>
            <a:br>
              <a:rPr lang="es-ES" sz="3600" b="1">
                <a:solidFill>
                  <a:srgbClr val="CCCCFF"/>
                </a:solidFill>
              </a:rPr>
            </a:br>
            <a:endParaRPr lang="es-ES" sz="3600" b="1">
              <a:solidFill>
                <a:srgbClr val="CCCCFF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54403866KaLfpt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827088" y="1484313"/>
            <a:ext cx="79819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99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>
                <a:solidFill>
                  <a:srgbClr val="99CCFF"/>
                </a:solidFill>
              </a:rPr>
              <a:t>Sólo por hoy</a:t>
            </a:r>
          </a:p>
          <a:p>
            <a:r>
              <a:rPr lang="es-ES" sz="3600" b="1">
                <a:solidFill>
                  <a:srgbClr val="99CCFF"/>
                </a:solidFill>
              </a:rPr>
              <a:t> me haré un programa detallado. </a:t>
            </a:r>
          </a:p>
          <a:p>
            <a:r>
              <a:rPr lang="es-ES" sz="3600" b="1">
                <a:solidFill>
                  <a:srgbClr val="99CCFF"/>
                </a:solidFill>
              </a:rPr>
              <a:t>Quizá no lo cumpliré cabalmente, </a:t>
            </a:r>
          </a:p>
          <a:p>
            <a:r>
              <a:rPr lang="es-ES" sz="3600" b="1">
                <a:solidFill>
                  <a:srgbClr val="99CCFF"/>
                </a:solidFill>
              </a:rPr>
              <a:t>pero lo redactaré. </a:t>
            </a:r>
          </a:p>
          <a:p>
            <a:r>
              <a:rPr lang="es-ES" sz="3600" b="1">
                <a:solidFill>
                  <a:srgbClr val="99CCFF"/>
                </a:solidFill>
              </a:rPr>
              <a:t>Y me guardaré de dos calamidades:</a:t>
            </a:r>
          </a:p>
          <a:p>
            <a:r>
              <a:rPr lang="es-ES" sz="3600" b="1">
                <a:solidFill>
                  <a:srgbClr val="99CCFF"/>
                </a:solidFill>
              </a:rPr>
              <a:t> la prisa y la indecisión.</a:t>
            </a:r>
            <a:br>
              <a:rPr lang="es-ES" sz="3600" b="1">
                <a:solidFill>
                  <a:srgbClr val="99CCFF"/>
                </a:solidFill>
              </a:rPr>
            </a:br>
            <a:r>
              <a:rPr lang="es-ES" sz="3600" b="1">
                <a:solidFill>
                  <a:srgbClr val="99CCFF"/>
                </a:solidFill>
              </a:rPr>
              <a:t/>
            </a:r>
            <a:br>
              <a:rPr lang="es-ES" sz="3600" b="1">
                <a:solidFill>
                  <a:srgbClr val="99CCFF"/>
                </a:solidFill>
              </a:rPr>
            </a:br>
            <a:endParaRPr lang="es-ES" sz="3600" b="1">
              <a:solidFill>
                <a:srgbClr val="99CCFF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56802775ZMHVeS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468313" y="981075"/>
            <a:ext cx="815975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CC00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>
                <a:solidFill>
                  <a:srgbClr val="FFFF99"/>
                </a:solidFill>
              </a:rPr>
              <a:t>Sólo por hoy </a:t>
            </a:r>
          </a:p>
          <a:p>
            <a:r>
              <a:rPr lang="es-ES" sz="3600" b="1">
                <a:solidFill>
                  <a:srgbClr val="FFFF99"/>
                </a:solidFill>
              </a:rPr>
              <a:t>creeré firmemente</a:t>
            </a:r>
          </a:p>
          <a:p>
            <a:r>
              <a:rPr lang="es-ES" sz="3600" b="1">
                <a:solidFill>
                  <a:srgbClr val="FFFF99"/>
                </a:solidFill>
              </a:rPr>
              <a:t>aunque las circunstancias</a:t>
            </a:r>
          </a:p>
          <a:p>
            <a:r>
              <a:rPr lang="es-ES" sz="3600" b="1">
                <a:solidFill>
                  <a:srgbClr val="FFFF99"/>
                </a:solidFill>
              </a:rPr>
              <a:t>demuestren lo contrario</a:t>
            </a:r>
          </a:p>
          <a:p>
            <a:r>
              <a:rPr lang="es-ES" sz="3600" b="1">
                <a:solidFill>
                  <a:srgbClr val="FFFF99"/>
                </a:solidFill>
              </a:rPr>
              <a:t>que la buena providencia de Dios</a:t>
            </a:r>
          </a:p>
          <a:p>
            <a:r>
              <a:rPr lang="es-ES" sz="3600" b="1">
                <a:solidFill>
                  <a:srgbClr val="FFFF99"/>
                </a:solidFill>
              </a:rPr>
              <a:t>se ocupa de mí </a:t>
            </a:r>
          </a:p>
          <a:p>
            <a:r>
              <a:rPr lang="es-ES" sz="3600" b="1">
                <a:solidFill>
                  <a:srgbClr val="FFFF99"/>
                </a:solidFill>
              </a:rPr>
              <a:t>como si nadie existiera en el mundo.</a:t>
            </a:r>
            <a:br>
              <a:rPr lang="es-ES" sz="3600" b="1">
                <a:solidFill>
                  <a:srgbClr val="FFFF99"/>
                </a:solidFill>
              </a:rPr>
            </a:br>
            <a:r>
              <a:rPr lang="es-ES" sz="3600" b="1">
                <a:solidFill>
                  <a:srgbClr val="FFFF99"/>
                </a:solidFill>
              </a:rPr>
              <a:t/>
            </a:r>
            <a:br>
              <a:rPr lang="es-ES" sz="3600" b="1">
                <a:solidFill>
                  <a:srgbClr val="FFFF99"/>
                </a:solidFill>
              </a:rPr>
            </a:br>
            <a:endParaRPr lang="es-ES" sz="3600" b="1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61853004LooMke_p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1643042" y="642918"/>
            <a:ext cx="6058069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accent2"/>
            </a:outerShdw>
          </a:effectLst>
        </p:spPr>
        <p:txBody>
          <a:bodyPr wrap="none" anchor="ctr">
            <a:spAutoFit/>
          </a:bodyPr>
          <a:lstStyle/>
          <a:p>
            <a:r>
              <a:rPr lang="es-ES" sz="3600" b="1" dirty="0">
                <a:solidFill>
                  <a:srgbClr val="99CCFF"/>
                </a:solidFill>
              </a:rPr>
              <a:t>Sólo por hoy </a:t>
            </a:r>
          </a:p>
          <a:p>
            <a:r>
              <a:rPr lang="es-ES" sz="3600" b="1" dirty="0">
                <a:solidFill>
                  <a:srgbClr val="99CCFF"/>
                </a:solidFill>
              </a:rPr>
              <a:t>no tendré temores.</a:t>
            </a:r>
          </a:p>
          <a:p>
            <a:r>
              <a:rPr lang="es-ES" sz="3600" b="1" dirty="0">
                <a:solidFill>
                  <a:srgbClr val="99CCFF"/>
                </a:solidFill>
              </a:rPr>
              <a:t> De manera particular</a:t>
            </a:r>
          </a:p>
          <a:p>
            <a:r>
              <a:rPr lang="es-ES" sz="3600" b="1" dirty="0">
                <a:solidFill>
                  <a:srgbClr val="99CCFF"/>
                </a:solidFill>
              </a:rPr>
              <a:t> no tendré miedo de gozar </a:t>
            </a:r>
          </a:p>
          <a:p>
            <a:r>
              <a:rPr lang="es-ES" sz="3600" b="1" dirty="0">
                <a:solidFill>
                  <a:srgbClr val="99CCFF"/>
                </a:solidFill>
              </a:rPr>
              <a:t>de lo que es bello </a:t>
            </a:r>
          </a:p>
          <a:p>
            <a:r>
              <a:rPr lang="es-ES" sz="3600" b="1" dirty="0">
                <a:solidFill>
                  <a:srgbClr val="99CCFF"/>
                </a:solidFill>
              </a:rPr>
              <a:t>y de creer en la bondad. </a:t>
            </a:r>
          </a:p>
          <a:p>
            <a:endParaRPr lang="es-MX" sz="3600" b="1" dirty="0">
              <a:solidFill>
                <a:srgbClr val="99CCFF"/>
              </a:solidFill>
            </a:endParaRPr>
          </a:p>
          <a:p>
            <a:endParaRPr lang="es-MX" sz="3600" b="1" dirty="0">
              <a:solidFill>
                <a:srgbClr val="99CCFF"/>
              </a:solidFill>
            </a:endParaRPr>
          </a:p>
          <a:p>
            <a:endParaRPr lang="es-ES" sz="3600" b="1" dirty="0">
              <a:solidFill>
                <a:srgbClr val="99CCFF"/>
              </a:solidFill>
            </a:endParaRPr>
          </a:p>
        </p:txBody>
      </p:sp>
    </p:spTree>
  </p:cSld>
  <p:clrMapOvr>
    <a:masterClrMapping/>
  </p:clrMapOvr>
  <p:transition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3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pp438</Template>
  <TotalTime>1</TotalTime>
  <Words>319</Words>
  <Application>Microsoft Office PowerPoint</Application>
  <PresentationFormat>Presentación en pantalla (4:3)</PresentationFormat>
  <Paragraphs>75</Paragraphs>
  <Slides>12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pp438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2017-10-27T08:20:13Z</dcterms:created>
  <dcterms:modified xsi:type="dcterms:W3CDTF">2017-10-27T08:21:52Z</dcterms:modified>
</cp:coreProperties>
</file>