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63" r:id="rId4"/>
    <p:sldId id="256" r:id="rId5"/>
    <p:sldId id="264" r:id="rId6"/>
    <p:sldId id="257" r:id="rId7"/>
    <p:sldId id="266" r:id="rId8"/>
    <p:sldId id="265" r:id="rId9"/>
    <p:sldId id="258" r:id="rId10"/>
    <p:sldId id="260" r:id="rId11"/>
    <p:sldId id="268" r:id="rId12"/>
    <p:sldId id="269" r:id="rId13"/>
    <p:sldId id="261" r:id="rId14"/>
    <p:sldId id="270" r:id="rId15"/>
    <p:sldId id="267" r:id="rId16"/>
    <p:sldId id="262" r:id="rId17"/>
    <p:sldId id="271" r:id="rId18"/>
    <p:sldId id="272" r:id="rId19"/>
    <p:sldId id="273" r:id="rId20"/>
    <p:sldId id="275" r:id="rId21"/>
    <p:sldId id="274" r:id="rId22"/>
    <p:sldId id="276" r:id="rId23"/>
    <p:sldId id="277" r:id="rId24"/>
    <p:sldId id="278" r:id="rId2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uL9bsvnaBAaQHt6LClA+Q" hashData="7hmGnU2JIXWrH2S9BTsnxbryPZ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EC389A-941C-4D73-A948-F910B55E37E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20F188-BFD7-4EAE-AE4F-89C18917544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2B8A46-0479-4E3E-B979-1B2E498CB72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1ECBEB-4F56-4675-9A1B-EC961FFC7BF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27C063-7F9D-4EFA-8C96-FB25DAAFB70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5D017-FAD9-43AF-9303-9766123CF14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B41C3F-654B-419D-83CE-2F08D21250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542C68-70D7-4191-B50D-5E8358D919D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43D904-92F1-4BCA-8F44-B4A37859C82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5384F5-EB14-41A3-ABC4-8B18C82B34A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1CA16B-D006-422A-B65E-A481D49AB7E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AA6C0-4425-4455-901B-2BD15886C50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2291EB2-521D-40BA-8E63-A72A7BF529B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66DBEC9-9EF7-4BBD-9DC4-D8B77CBCCA8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1323597683CV9D9SK"/>
          <p:cNvPicPr>
            <a:picLocks noChangeAspect="1" noChangeArrowheads="1"/>
          </p:cNvPicPr>
          <p:nvPr/>
        </p:nvPicPr>
        <p:blipFill>
          <a:blip r:embed="rId3"/>
          <a:srcRect t="7895" b="313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5" name="Picture 5" descr="866_360090190755440_479797681_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1142984"/>
            <a:ext cx="4572000" cy="42386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  <p:sndAc>
      <p:stSnd loop="1">
        <p:snd r:embed="rId2" name="cerca de tì señ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1285843348DTeWRu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321961260lZzDiV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116013" y="5589588"/>
            <a:ext cx="705643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</a:rPr>
              <a:t>Una lagrima es un 1% de agua y un 99% de sentimientos.</a:t>
            </a:r>
            <a:endParaRPr lang="es-ES" sz="2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1287699090icRNEF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1311389241gUf8uL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539750" y="5661025"/>
            <a:ext cx="80645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</a:rPr>
              <a:t>SER FELIZ, es reconocer que la vida vale la pena vivirla, a pesar de todas las dificultades.</a:t>
            </a:r>
            <a:endParaRPr lang="es-ES" sz="2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1289479384Vpd2s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1289453022Vhd7ES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539750" y="692150"/>
            <a:ext cx="7848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</a:rPr>
              <a:t>Las palabras solo hieren, cuando te importa quien te las dice.</a:t>
            </a:r>
            <a:endParaRPr lang="es-ES" sz="2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1322137485vrPqB7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1324988431XSKJcl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539750" y="5157788"/>
            <a:ext cx="81359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</a:rPr>
              <a:t>Haz el bien y olvídalo, al fin de cuenta los demás se olvidan de lo que has hecho por ellos.</a:t>
            </a:r>
            <a:endParaRPr lang="es-ES" sz="2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1295933382xUtXrg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1296798973UEGiV6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539750" y="5630863"/>
            <a:ext cx="7704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</a:rPr>
              <a:t>Me enamore de la vida, es la única que no me dejará sin antes yo hacerlo. </a:t>
            </a:r>
            <a:r>
              <a:rPr lang="es-ES_tradnl" sz="1600" b="1">
                <a:solidFill>
                  <a:schemeClr val="bg1"/>
                </a:solidFill>
              </a:rPr>
              <a:t>Pablo Neruda</a:t>
            </a:r>
            <a:endParaRPr lang="es-ES" sz="16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13123556856gGbQ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1296886739jSvQDK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9275"/>
          </a:xfrm>
          <a:prstGeom prst="rect">
            <a:avLst/>
          </a:prstGeom>
          <a:noFill/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179388" y="333375"/>
            <a:ext cx="3240087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</a:rPr>
              <a:t>MADUREZ</a:t>
            </a:r>
          </a:p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</a:rPr>
              <a:t>Es el arte de vivir en paz con lo que es imposible cambiar.</a:t>
            </a:r>
            <a:endParaRPr lang="es-ES" sz="2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1295848641ail4vE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otoño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395288" y="476250"/>
            <a:ext cx="81375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</a:rPr>
              <a:t>La vida es como un piano…..Las teclas blanca representan los momentos felices, y las negras los momentos tristes…….ambas le dan música a la vida.</a:t>
            </a:r>
            <a:endParaRPr lang="es-ES" sz="2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1296879566GgSak8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12892802023DbJH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50075"/>
          </a:xfrm>
          <a:prstGeom prst="rect">
            <a:avLst/>
          </a:prstGeom>
          <a:noFill/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3276600" y="765175"/>
            <a:ext cx="4895850" cy="246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</a:rPr>
              <a:t>“No enseñes a tu hijo lo que puede comprar con el dinero, enséñale lo que NO puede comprar con el dinero. </a:t>
            </a:r>
          </a:p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</a:rPr>
              <a:t>Entonces vivirá y Será un hombre verdadero.”</a:t>
            </a:r>
            <a:endParaRPr lang="es-ES" sz="2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12930397704LIQmN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 descr="1245730796bB9TEI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827088" y="404813"/>
            <a:ext cx="77771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rgbClr val="008000"/>
                </a:solidFill>
              </a:rPr>
              <a:t>“Se feliz a tu manera, porque la felicidad no es lo que dicen los demás, sino lo que a ti te hace feliz”</a:t>
            </a:r>
            <a:endParaRPr lang="es-ES" sz="2400" b="1">
              <a:solidFill>
                <a:srgbClr val="008000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12967218639RmWlF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1251946485FgJWfy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250825" y="188913"/>
            <a:ext cx="83534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</a:rPr>
              <a:t>“ La mente que se abre a una nueva idea jamás regresa a su tamaño original.”</a:t>
            </a:r>
            <a:r>
              <a:rPr lang="es-ES_tradnl"/>
              <a:t> </a:t>
            </a:r>
            <a:r>
              <a:rPr lang="es-ES_tradnl">
                <a:solidFill>
                  <a:schemeClr val="bg1"/>
                </a:solidFill>
              </a:rPr>
              <a:t>Albert Einstein.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1297701093FiRvYB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7" name="Picture 5" descr="100103kiss_prv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6188" y="5734050"/>
            <a:ext cx="1123950" cy="6286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_Solia decir mi abuel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Fa_Solia decir mi abuelo</Template>
  <TotalTime>2</TotalTime>
  <Words>274</Words>
  <Application>Microsoft Office PowerPoint</Application>
  <PresentationFormat>Presentación en pantalla (4:3)</PresentationFormat>
  <Paragraphs>40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6" baseType="lpstr">
      <vt:lpstr>Arial</vt:lpstr>
      <vt:lpstr>Fa_Solia decir mi abuelo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2013-11-20T21:16:14Z</dcterms:created>
  <dcterms:modified xsi:type="dcterms:W3CDTF">2013-11-20T21:18:35Z</dcterms:modified>
</cp:coreProperties>
</file>