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9"/>
  </p:notesMasterIdLst>
  <p:sldIdLst>
    <p:sldId id="339" r:id="rId2"/>
    <p:sldId id="340" r:id="rId3"/>
    <p:sldId id="341" r:id="rId4"/>
    <p:sldId id="342" r:id="rId5"/>
    <p:sldId id="343" r:id="rId6"/>
    <p:sldId id="344" r:id="rId7"/>
    <p:sldId id="315" r:id="rId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65D0D2-6162-4B53-A9FC-6A2FCEA390C3}" type="datetimeFigureOut">
              <a:rPr lang="es-ES" smtClean="0"/>
              <a:t>17/08/2013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D695D1-C8A4-47E3-955B-337D7531D261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44B5DD-E5E6-4938-B409-031FFFE1FF72}" type="slidenum">
              <a:rPr lang="pt-BR"/>
              <a:pPr/>
              <a:t>2</a:t>
            </a:fld>
            <a:endParaRPr lang="pt-BR"/>
          </a:p>
        </p:txBody>
      </p:sp>
      <p:sp>
        <p:nvSpPr>
          <p:cNvPr id="71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Imagens\War  Star\soldad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09600"/>
            <a:ext cx="8534400" cy="6858000"/>
          </a:xfrm>
          <a:prstGeom prst="rect">
            <a:avLst/>
          </a:prstGeom>
          <a:noFill/>
        </p:spPr>
      </p:pic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817563" y="762000"/>
            <a:ext cx="7561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i="1">
                <a:solidFill>
                  <a:srgbClr val="CCFFFF"/>
                </a:solidFill>
                <a:latin typeface="Emblem" pitchFamily="34" charset="0"/>
              </a:rPr>
              <a:t>Mi amigo no ha regresado del campo de batalla señor.</a:t>
            </a:r>
          </a:p>
          <a:p>
            <a:pPr algn="ctr"/>
            <a:r>
              <a:rPr lang="pt-BR" i="1">
                <a:solidFill>
                  <a:srgbClr val="CCFFFF"/>
                </a:solidFill>
                <a:latin typeface="Emblem" pitchFamily="34" charset="0"/>
              </a:rPr>
              <a:t>Solicito permiso para ir a buscarlo….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685800" y="5794375"/>
            <a:ext cx="42037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CC"/>
                </a:solidFill>
                <a:latin typeface="Emblem" pitchFamily="34" charset="0"/>
              </a:rPr>
              <a:t>Dijo un soldado a su teniente.</a:t>
            </a:r>
          </a:p>
        </p:txBody>
      </p:sp>
    </p:spTree>
  </p:cSld>
  <p:clrMapOvr>
    <a:masterClrMapping/>
  </p:clrMapOvr>
  <p:transition advTm="55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Imagens\War  Star\soldado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0" y="1143000"/>
            <a:ext cx="4724400" cy="4343400"/>
          </a:xfrm>
          <a:prstGeom prst="rect">
            <a:avLst/>
          </a:prstGeom>
          <a:noFill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974725" y="10318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447800" y="685800"/>
            <a:ext cx="4662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i="1">
                <a:solidFill>
                  <a:srgbClr val="CCFFFF"/>
                </a:solidFill>
                <a:latin typeface="Emblem" pitchFamily="34" charset="0"/>
              </a:rPr>
              <a:t>Permiso negado, replicó el oficial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838200" y="5486400"/>
            <a:ext cx="7162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pt-BR" i="1">
                <a:solidFill>
                  <a:srgbClr val="CCFFFF"/>
                </a:solidFill>
                <a:latin typeface="Emblem" pitchFamily="34" charset="0"/>
              </a:rPr>
              <a:t>No quiero que arriesgue usted su vida por un hombre que probablemente ha muerto</a:t>
            </a:r>
          </a:p>
        </p:txBody>
      </p:sp>
    </p:spTree>
  </p:cSld>
  <p:clrMapOvr>
    <a:masterClrMapping/>
  </p:clrMapOvr>
  <p:transition advTm="69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Imagens\Cinema\soldado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4800"/>
            <a:ext cx="9144000" cy="6553200"/>
          </a:xfrm>
          <a:prstGeom prst="rect">
            <a:avLst/>
          </a:prstGeom>
          <a:noFill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14400" y="1143000"/>
            <a:ext cx="7162800" cy="438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El soldado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haciendo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 caso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omiso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 de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la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prohibición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salió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 y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regresó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 una hora más tarde </a:t>
            </a:r>
          </a:p>
          <a:p>
            <a:pPr algn="ctr">
              <a:spcBef>
                <a:spcPct val="50000"/>
              </a:spcBef>
            </a:pPr>
            <a:endParaRPr lang="pt-BR" i="1" dirty="0">
              <a:solidFill>
                <a:srgbClr val="FFFFCC"/>
              </a:solidFill>
              <a:latin typeface="Emblem" pitchFamily="34" charset="0"/>
            </a:endParaRPr>
          </a:p>
          <a:p>
            <a:pPr algn="ctr">
              <a:spcBef>
                <a:spcPct val="50000"/>
              </a:spcBef>
            </a:pPr>
            <a:endParaRPr lang="pt-BR" i="1" dirty="0">
              <a:solidFill>
                <a:srgbClr val="FFFFCC"/>
              </a:solidFill>
              <a:latin typeface="Emblem" pitchFamily="34" charset="0"/>
            </a:endParaRPr>
          </a:p>
          <a:p>
            <a:pPr algn="ctr">
              <a:spcBef>
                <a:spcPct val="50000"/>
              </a:spcBef>
            </a:pPr>
            <a:endParaRPr lang="pt-BR" i="1" dirty="0" smtClean="0">
              <a:solidFill>
                <a:srgbClr val="FFFFCC"/>
              </a:solidFill>
              <a:latin typeface="Emblem" pitchFamily="34" charset="0"/>
            </a:endParaRPr>
          </a:p>
          <a:p>
            <a:pPr algn="ctr">
              <a:spcBef>
                <a:spcPct val="50000"/>
              </a:spcBef>
            </a:pPr>
            <a:endParaRPr lang="pt-BR" i="1" dirty="0" smtClean="0">
              <a:solidFill>
                <a:srgbClr val="FFFFCC"/>
              </a:solidFill>
              <a:latin typeface="Emblem" pitchFamily="34" charset="0"/>
            </a:endParaRPr>
          </a:p>
          <a:p>
            <a:pPr algn="ctr">
              <a:spcBef>
                <a:spcPct val="50000"/>
              </a:spcBef>
            </a:pPr>
            <a:endParaRPr lang="pt-BR" i="1" dirty="0">
              <a:solidFill>
                <a:srgbClr val="FFFFCC"/>
              </a:solidFill>
              <a:latin typeface="Emblem" pitchFamily="34" charset="0"/>
            </a:endParaRPr>
          </a:p>
          <a:p>
            <a:pPr algn="ctr">
              <a:spcBef>
                <a:spcPct val="50000"/>
              </a:spcBef>
            </a:pPr>
            <a:endParaRPr lang="pt-BR" i="1" dirty="0">
              <a:solidFill>
                <a:srgbClr val="FFFFCC"/>
              </a:solidFill>
              <a:latin typeface="Emblem" pitchFamily="34" charset="0"/>
            </a:endParaRPr>
          </a:p>
          <a:p>
            <a:pPr algn="ctr">
              <a:spcBef>
                <a:spcPct val="50000"/>
              </a:spcBef>
            </a:pPr>
            <a:endParaRPr lang="pt-BR" i="1" dirty="0">
              <a:solidFill>
                <a:srgbClr val="FFFFCC"/>
              </a:solidFill>
              <a:latin typeface="Emblem" pitchFamily="34" charset="0"/>
            </a:endParaRPr>
          </a:p>
          <a:p>
            <a:pPr algn="ctr">
              <a:spcBef>
                <a:spcPct val="50000"/>
              </a:spcBef>
            </a:pPr>
            <a:endParaRPr lang="pt-BR" i="1" dirty="0">
              <a:solidFill>
                <a:srgbClr val="FFFFCC"/>
              </a:solidFill>
              <a:latin typeface="Emblem" pitchFamily="34" charset="0"/>
            </a:endParaRPr>
          </a:p>
          <a:p>
            <a:pPr algn="ctr">
              <a:spcBef>
                <a:spcPct val="50000"/>
              </a:spcBef>
            </a:pP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mortalmente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herido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, transportando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el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 cadáver de </a:t>
            </a:r>
            <a:r>
              <a:rPr lang="pt-BR" i="1" dirty="0" err="1">
                <a:solidFill>
                  <a:srgbClr val="FFFFCC"/>
                </a:solidFill>
                <a:latin typeface="Emblem" pitchFamily="34" charset="0"/>
              </a:rPr>
              <a:t>su</a:t>
            </a:r>
            <a:r>
              <a:rPr lang="pt-BR" i="1" dirty="0">
                <a:solidFill>
                  <a:srgbClr val="FFFFCC"/>
                </a:solidFill>
                <a:latin typeface="Emblem" pitchFamily="34" charset="0"/>
              </a:rPr>
              <a:t> amigo</a:t>
            </a:r>
            <a:endParaRPr lang="pt-BR" b="1" i="1" dirty="0">
              <a:solidFill>
                <a:srgbClr val="FFFFCC"/>
              </a:solidFill>
              <a:latin typeface="Emblem" pitchFamily="34" charset="0"/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C:\Imagens\Cinema\paciente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33400"/>
            <a:ext cx="5067300" cy="7543800"/>
          </a:xfrm>
          <a:prstGeom prst="rect">
            <a:avLst/>
          </a:prstGeom>
          <a:noFill/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209800" y="6858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rgbClr val="99FFCC"/>
                </a:solidFill>
                <a:latin typeface="Emblem" pitchFamily="34" charset="0"/>
              </a:rPr>
              <a:t>El oficial estaba furioso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743200" y="3200400"/>
            <a:ext cx="2757494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BR" i="1" dirty="0" err="1">
                <a:solidFill>
                  <a:schemeClr val="bg1"/>
                </a:solidFill>
                <a:latin typeface="Emblem" pitchFamily="34" charset="0"/>
              </a:rPr>
              <a:t>Ya</a:t>
            </a:r>
            <a:r>
              <a:rPr lang="pt-BR" i="1" dirty="0">
                <a:solidFill>
                  <a:schemeClr val="bg1"/>
                </a:solidFill>
                <a:latin typeface="Emblem" pitchFamily="34" charset="0"/>
              </a:rPr>
              <a:t> </a:t>
            </a:r>
            <a:r>
              <a:rPr lang="pt-BR" i="1" dirty="0" err="1">
                <a:solidFill>
                  <a:schemeClr val="bg1"/>
                </a:solidFill>
                <a:latin typeface="Emblem" pitchFamily="34" charset="0"/>
              </a:rPr>
              <a:t>le</a:t>
            </a:r>
            <a:r>
              <a:rPr lang="pt-BR" i="1" dirty="0">
                <a:solidFill>
                  <a:schemeClr val="bg1"/>
                </a:solidFill>
                <a:latin typeface="Emblem" pitchFamily="34" charset="0"/>
              </a:rPr>
              <a:t> </a:t>
            </a:r>
            <a:r>
              <a:rPr lang="pt-BR" i="1" dirty="0" err="1">
                <a:solidFill>
                  <a:schemeClr val="bg1"/>
                </a:solidFill>
                <a:latin typeface="Emblem" pitchFamily="34" charset="0"/>
              </a:rPr>
              <a:t>dije</a:t>
            </a:r>
            <a:r>
              <a:rPr lang="pt-BR" i="1" dirty="0">
                <a:solidFill>
                  <a:schemeClr val="bg1"/>
                </a:solidFill>
                <a:latin typeface="Emblem" pitchFamily="34" charset="0"/>
              </a:rPr>
              <a:t> que </a:t>
            </a:r>
            <a:r>
              <a:rPr lang="pt-BR" i="1" dirty="0" err="1">
                <a:solidFill>
                  <a:schemeClr val="bg1"/>
                </a:solidFill>
                <a:latin typeface="Emblem" pitchFamily="34" charset="0"/>
              </a:rPr>
              <a:t>había</a:t>
            </a:r>
            <a:r>
              <a:rPr lang="pt-BR" i="1" dirty="0">
                <a:solidFill>
                  <a:schemeClr val="bg1"/>
                </a:solidFill>
                <a:latin typeface="Emblem" pitchFamily="34" charset="0"/>
              </a:rPr>
              <a:t> </a:t>
            </a:r>
            <a:r>
              <a:rPr lang="pt-BR" i="1" dirty="0" err="1">
                <a:solidFill>
                  <a:schemeClr val="bg1"/>
                </a:solidFill>
                <a:latin typeface="Emblem" pitchFamily="34" charset="0"/>
              </a:rPr>
              <a:t>muerto</a:t>
            </a:r>
            <a:r>
              <a:rPr lang="pt-BR" i="1" dirty="0">
                <a:solidFill>
                  <a:schemeClr val="bg1"/>
                </a:solidFill>
                <a:latin typeface="Emblem" pitchFamily="34" charset="0"/>
              </a:rPr>
              <a:t> !!!</a:t>
            </a:r>
          </a:p>
          <a:p>
            <a:pPr>
              <a:spcBef>
                <a:spcPct val="50000"/>
              </a:spcBef>
            </a:pPr>
            <a:r>
              <a:rPr lang="pt-BR" i="1" dirty="0" err="1">
                <a:solidFill>
                  <a:schemeClr val="bg1"/>
                </a:solidFill>
                <a:latin typeface="Emblem" pitchFamily="34" charset="0"/>
              </a:rPr>
              <a:t>Dígame</a:t>
            </a:r>
            <a:r>
              <a:rPr lang="pt-BR" i="1" dirty="0">
                <a:solidFill>
                  <a:schemeClr val="bg1"/>
                </a:solidFill>
                <a:latin typeface="Emblem" pitchFamily="34" charset="0"/>
              </a:rPr>
              <a:t>….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743200" y="5181600"/>
            <a:ext cx="6400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i="1">
                <a:solidFill>
                  <a:srgbClr val="CCFFFF"/>
                </a:solidFill>
                <a:latin typeface="Emblem" pitchFamily="34" charset="0"/>
              </a:rPr>
              <a:t>Merecía la pena ir hasta allá para traer un cadáver ?</a:t>
            </a:r>
            <a:endParaRPr lang="pt-BR" sz="2800" b="1" i="1">
              <a:solidFill>
                <a:srgbClr val="CCFFFF"/>
              </a:solidFill>
              <a:latin typeface="Emblem" pitchFamily="34" charset="0"/>
            </a:endParaRPr>
          </a:p>
        </p:txBody>
      </p:sp>
    </p:spTree>
  </p:cSld>
  <p:clrMapOvr>
    <a:masterClrMapping/>
  </p:clrMapOvr>
  <p:transition advTm="13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utoUpdateAnimBg="0"/>
      <p:bldP spid="922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Imagens\2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0413" y="887413"/>
            <a:ext cx="7621587" cy="5081587"/>
          </a:xfrm>
          <a:prstGeom prst="rect">
            <a:avLst/>
          </a:prstGeom>
          <a:noFill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371600" y="1219200"/>
            <a:ext cx="571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i="1">
                <a:solidFill>
                  <a:srgbClr val="FFFFCC"/>
                </a:solidFill>
                <a:latin typeface="Emblem" pitchFamily="34" charset="0"/>
              </a:rPr>
              <a:t> Y el oficial moribundo respondió: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447800" y="2286000"/>
            <a:ext cx="70866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i="1">
                <a:solidFill>
                  <a:srgbClr val="CCFFFF"/>
                </a:solidFill>
                <a:latin typeface="Emblem" pitchFamily="34" charset="0"/>
              </a:rPr>
              <a:t>Claro que sí señor:</a:t>
            </a:r>
          </a:p>
          <a:p>
            <a:pPr>
              <a:spcBef>
                <a:spcPct val="50000"/>
              </a:spcBef>
            </a:pPr>
            <a:r>
              <a:rPr lang="pt-BR" i="1">
                <a:solidFill>
                  <a:srgbClr val="CCFFFF"/>
                </a:solidFill>
                <a:latin typeface="Emblem" pitchFamily="34" charset="0"/>
              </a:rPr>
              <a:t>Cuando lo encontré todavía estaba vivo y pudo decirme...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295400" y="4267200"/>
            <a:ext cx="6781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800" b="1" i="1">
                <a:solidFill>
                  <a:srgbClr val="99FFCC"/>
                </a:solidFill>
                <a:latin typeface="Emblem" pitchFamily="34" charset="0"/>
              </a:rPr>
              <a:t> ” Estaba seguro que vendrías! ”</a:t>
            </a:r>
          </a:p>
        </p:txBody>
      </p:sp>
    </p:spTree>
  </p:cSld>
  <p:clrMapOvr>
    <a:masterClrMapping/>
  </p:clrMapOvr>
  <p:transition advTm="109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  <p:bldP spid="1024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5572140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3200" b="1" dirty="0">
                <a:solidFill>
                  <a:srgbClr val="99FFCC"/>
                </a:solidFill>
                <a:latin typeface="Emblem" pitchFamily="34" charset="0"/>
              </a:rPr>
              <a:t> ”AMIGO ES AQUEL QUE LLEGA CUANDO TODOS SE HAN IDO."</a:t>
            </a:r>
            <a:br>
              <a:rPr lang="pt-BR" sz="3200" b="1" dirty="0">
                <a:solidFill>
                  <a:srgbClr val="99FFCC"/>
                </a:solidFill>
                <a:latin typeface="Emblem" pitchFamily="34" charset="0"/>
              </a:rPr>
            </a:br>
            <a:endParaRPr lang="pt-BR" sz="3200" b="1" dirty="0">
              <a:solidFill>
                <a:srgbClr val="99FFCC"/>
              </a:solidFill>
              <a:latin typeface="Emblem" pitchFamily="34" charset="0"/>
            </a:endParaRPr>
          </a:p>
        </p:txBody>
      </p:sp>
      <p:pic>
        <p:nvPicPr>
          <p:cNvPr id="11272" name="Picture 8" descr="C:\Imagens\Cinema\soldado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14290"/>
            <a:ext cx="7010400" cy="7572428"/>
          </a:xfrm>
          <a:prstGeom prst="rect">
            <a:avLst/>
          </a:prstGeom>
          <a:noFill/>
        </p:spPr>
      </p:pic>
    </p:spTree>
  </p:cSld>
  <p:clrMapOvr>
    <a:masterClrMapping/>
  </p:clrMapOvr>
  <p:transition advTm="88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5</TotalTime>
  <Words>197</Words>
  <Application>Microsoft Office PowerPoint</Application>
  <PresentationFormat>Presentación en pantalla (4:3)</PresentationFormat>
  <Paragraphs>53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2013-08-17T17:46:26Z</dcterms:created>
  <dcterms:modified xsi:type="dcterms:W3CDTF">2013-08-17T17:52:04Z</dcterms:modified>
</cp:coreProperties>
</file>