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+mn-ea"/>
        <a:cs typeface="Times New Roman" pitchFamily="16" charset="0"/>
      </a:defRPr>
    </a:lvl9pPr>
  </p:defaultTextStyle>
  <p:modifyVerifier cryptProviderType="rsaFull" cryptAlgorithmClass="hash" cryptAlgorithmType="typeAny" cryptAlgorithmSid="4" spinCount="50000" saltData="4lTiq3O3+6lOgmQBzFBTOQ" hashData="1OUFlP8ev0DN/H7saLmOejTftA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_tradnl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1495D01-C70D-4447-844C-132DEBCD9D5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9A0ECE-7A8E-41DD-B51D-3523823E300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5CE4F5E-B4BF-44A6-8BE8-D05070D309E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A6C83F-6ECF-447C-9420-99FDBE8E3F8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938B5ED-C154-4CE4-9102-304E817E29C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AA9588-4AEF-42B6-8ED1-850B1D5703F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8B749A-8859-4BB3-8E0B-3A728DFA7ACE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53BFAE-4974-496A-9145-3F507791E43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1E6DD9-E046-4881-A4EB-D05B15D2C6F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63FA3F6-D3FB-4303-AAD5-C80D5024482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70D88C3-50D0-4465-BEF6-8C8221D50B9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463550"/>
            <a:ext cx="7770813" cy="14335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685800" y="6248400"/>
            <a:ext cx="1903413" cy="455613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124200" y="6248400"/>
            <a:ext cx="2894013" cy="455613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1903413" cy="455613"/>
          </a:xfrm>
        </p:spPr>
        <p:txBody>
          <a:bodyPr/>
          <a:lstStyle>
            <a:lvl1pPr>
              <a:defRPr/>
            </a:lvl1pPr>
          </a:lstStyle>
          <a:p>
            <a:fld id="{ED0177D2-DE43-46CA-9395-7EF8CED4E021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A3FEF-3FF7-4B57-8C89-FD3A6FC69C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50000">
              <a:srgbClr val="FEFEFE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2001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>
                <a:srgbClr val="02001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2001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fld id="{909C3CE1-FB09-4721-9E7B-AEEA6414B259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2pPr>
      <a:lvl3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3pPr>
      <a:lvl4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4pPr>
      <a:lvl5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5pPr>
      <a:lvl6pPr marL="4572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6pPr>
      <a:lvl7pPr marL="9144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7pPr>
      <a:lvl8pPr marL="1371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8pPr>
      <a:lvl9pPr marL="18288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Times New Roman" pitchFamily="16" charset="0"/>
        </a:defRPr>
      </a:lvl9pPr>
    </p:titleStyle>
    <p:bodyStyle>
      <a:lvl1pPr marL="341313" indent="-341313" algn="l" defTabSz="449263" rtl="0" fontAlgn="base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fontAlgn="base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79CB4F-FF42-441A-AAEC-BD17AA1239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0" y="904875"/>
            <a:ext cx="8893175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solidFill>
                  <a:srgbClr val="FFFFFF"/>
                </a:solidFill>
                <a:latin typeface="Sylfaen" pitchFamily="16" charset="0"/>
              </a:rPr>
              <a:t>Sombre </a:t>
            </a:r>
            <a:r>
              <a:rPr lang="en-GB" sz="2800" b="1" dirty="0">
                <a:solidFill>
                  <a:srgbClr val="FFFFFF"/>
                </a:solidFill>
                <a:latin typeface="Sylfaen" pitchFamily="16" charset="0"/>
              </a:rPr>
              <a:t>los </a:t>
            </a:r>
            <a:r>
              <a:rPr lang="en-GB" sz="2800" b="1" dirty="0" err="1">
                <a:solidFill>
                  <a:srgbClr val="FFFFFF"/>
                </a:solidFill>
                <a:latin typeface="Sylfaen" pitchFamily="16" charset="0"/>
              </a:rPr>
              <a:t>perros</a:t>
            </a:r>
            <a:r>
              <a:rPr lang="en-GB" sz="2800" b="1" dirty="0">
                <a:solidFill>
                  <a:srgbClr val="FFFFFF"/>
                </a:solidFill>
                <a:latin typeface="Sylfaen" pitchFamily="16" charset="0"/>
              </a:rPr>
              <a:t> y </a:t>
            </a:r>
            <a:r>
              <a:rPr lang="en-GB" sz="2800" b="1" dirty="0" err="1">
                <a:solidFill>
                  <a:srgbClr val="FFFFFF"/>
                </a:solidFill>
                <a:latin typeface="Sylfaen" pitchFamily="16" charset="0"/>
              </a:rPr>
              <a:t>las</a:t>
            </a:r>
            <a:r>
              <a:rPr lang="en-GB" sz="2800" b="1" dirty="0">
                <a:solidFill>
                  <a:srgbClr val="FFFFFF"/>
                </a:solidFill>
                <a:latin typeface="Sylfaen" pitchFamily="16" charset="0"/>
              </a:rPr>
              <a:t> personas…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2565400"/>
            <a:ext cx="2952750" cy="2087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fade/>
    <p:sndAc>
      <p:stSnd loop="1">
        <p:snd r:embed="rId3" name="Eres%20un%20regalito%20de%20Di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3376613" y="20638"/>
            <a:ext cx="2055812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000000"/>
                </a:solidFill>
              </a:rPr>
              <a:t>你默默的回首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25" y="0"/>
            <a:ext cx="48577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2133600"/>
            <a:ext cx="2124075" cy="161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</a:rPr>
              <a:t>El perro promedio es mejor persona que la persona promedio.</a:t>
            </a:r>
          </a:p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</a:rPr>
              <a:t> Andy Rooney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1314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Sylfaen" pitchFamily="16" charset="0"/>
              </a:rPr>
              <a:t>Si recoges un perro hambriento de la calle y lo haces próspero, no te morderá; </a:t>
            </a:r>
          </a:p>
          <a:p>
            <a:pPr algn="ctr">
              <a:lnSpc>
                <a:spcPct val="100000"/>
              </a:lnSpc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Sylfaen" pitchFamily="16" charset="0"/>
              </a:rPr>
              <a:t>esa es la principal diferencia entre un perro y un hombre.</a:t>
            </a:r>
          </a:p>
          <a:p>
            <a:pPr algn="ctr">
              <a:lnSpc>
                <a:spcPct val="100000"/>
              </a:lnSpc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Sylfaen" pitchFamily="16" charset="0"/>
              </a:rPr>
              <a:t> Mark Twain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6200" y="1639888"/>
            <a:ext cx="9428163" cy="704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Sylfaen" pitchFamily="16" charset="0"/>
              </a:rPr>
              <a:t>No hay mejor psiquiatra en la tierra que un cachorro lamiéndote la cara.</a:t>
            </a:r>
          </a:p>
          <a:p>
            <a:pPr algn="ctr">
              <a:lnSpc>
                <a:spcPct val="100000"/>
              </a:lnSpc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Sylfaen" pitchFamily="16" charset="0"/>
              </a:rPr>
              <a:t> Ben Williams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2225" y="609600"/>
            <a:ext cx="9121775" cy="1314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No aceptes la admiración de tu perro como conclusión evidente de que eres 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maravilloso.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 Ann Landers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1314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CC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CC"/>
                </a:solidFill>
                <a:latin typeface="Sylfaen" pitchFamily="16" charset="0"/>
              </a:rPr>
              <a:t>Me pregunto si los demás perros ven a los poodles como miembros de un </a:t>
            </a:r>
          </a:p>
          <a:p>
            <a:pPr algn="ctr">
              <a:lnSpc>
                <a:spcPct val="100000"/>
              </a:lnSpc>
              <a:buClr>
                <a:srgbClr val="FFFFCC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CC"/>
                </a:solidFill>
                <a:latin typeface="Sylfaen" pitchFamily="16" charset="0"/>
              </a:rPr>
              <a:t>extraño culto religioso.</a:t>
            </a:r>
          </a:p>
          <a:p>
            <a:pPr algn="ctr">
              <a:lnSpc>
                <a:spcPct val="100000"/>
              </a:lnSpc>
              <a:buClr>
                <a:srgbClr val="FFFFCC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CC"/>
                </a:solidFill>
                <a:latin typeface="Sylfaen" pitchFamily="16" charset="0"/>
              </a:rPr>
              <a:t>Rita Rudner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24050"/>
          </a:xfrm>
          <a:prstGeom prst="rect">
            <a:avLst/>
          </a:prstGeom>
          <a:solidFill>
            <a:srgbClr val="000000">
              <a:alpha val="7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                                                                                                                                   Alguna vez te preguntaste qué pensarán nuestros perros de nosotros? Me refiero a que llegamos del supermercado con el más maravilloso botín: pollo, cerdo, media res. Deben creer que somos los mejores cazadores del mundo!.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 Anne Tyler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6453188"/>
            <a:ext cx="9144000" cy="457200"/>
          </a:xfrm>
          <a:prstGeom prst="rect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476250"/>
            <a:ext cx="9144000" cy="1009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CC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CC"/>
                </a:solidFill>
                <a:latin typeface="Sylfaen" pitchFamily="16" charset="0"/>
              </a:rPr>
              <a:t>Cualquiera que no sepa qué sabor tiene el jabón, jamás ha bañado a un perro.</a:t>
            </a:r>
          </a:p>
          <a:p>
            <a:pPr algn="ctr">
              <a:lnSpc>
                <a:spcPct val="100000"/>
              </a:lnSpc>
              <a:buClr>
                <a:srgbClr val="FFFFCC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CC"/>
                </a:solidFill>
                <a:latin typeface="Sylfaen" pitchFamily="16" charset="0"/>
              </a:rPr>
              <a:t> Franklin P. Jones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0" y="836613"/>
            <a:ext cx="9144000" cy="1314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007E00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7E00"/>
                </a:solidFill>
                <a:latin typeface="Sylfaen" pitchFamily="16" charset="0"/>
              </a:rPr>
              <a:t>Si creyera en la inmortalidad, creería que ciertos perros </a:t>
            </a:r>
            <a:br>
              <a:rPr lang="en-GB" sz="2000">
                <a:solidFill>
                  <a:srgbClr val="007E00"/>
                </a:solidFill>
                <a:latin typeface="Sylfaen" pitchFamily="16" charset="0"/>
              </a:rPr>
            </a:br>
            <a:r>
              <a:rPr lang="en-GB" sz="2000">
                <a:solidFill>
                  <a:srgbClr val="007E00"/>
                </a:solidFill>
                <a:latin typeface="Sylfaen" pitchFamily="16" charset="0"/>
              </a:rPr>
              <a:t>que conozco irán al cielo,</a:t>
            </a:r>
          </a:p>
          <a:p>
            <a:pPr algn="ctr">
              <a:lnSpc>
                <a:spcPct val="100000"/>
              </a:lnSpc>
              <a:buClr>
                <a:srgbClr val="007E00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7E00"/>
                </a:solidFill>
                <a:latin typeface="Sylfaen" pitchFamily="16" charset="0"/>
              </a:rPr>
              <a:t>Y muy, muy pocas personas.</a:t>
            </a:r>
            <a:r>
              <a:rPr lang="en-GB" sz="2000" b="1">
                <a:solidFill>
                  <a:srgbClr val="007E00"/>
                </a:solidFill>
                <a:latin typeface="Sylfaen" pitchFamily="16" charset="0"/>
              </a:rPr>
              <a:t>                                        </a:t>
            </a:r>
            <a:r>
              <a:rPr lang="en-GB" sz="2000">
                <a:solidFill>
                  <a:srgbClr val="007E00"/>
                </a:solidFill>
                <a:latin typeface="Sylfaen" pitchFamily="16" charset="0"/>
              </a:rPr>
              <a:t>                                                 James Thurber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11188" y="981075"/>
            <a:ext cx="3240087" cy="2533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Mi perro está preocupado por la economía, porque Dogui aumentó a $3 el paquete.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Eso es casi  $21 en dinero de perros.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 Joe Weinstein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50825" y="1989138"/>
            <a:ext cx="2397125" cy="192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Si tu perro está gordo, tú no estás haciendo suficiente ejercicio.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000">
              <a:solidFill>
                <a:srgbClr val="FFFFFF"/>
              </a:solidFill>
              <a:latin typeface="Sylfaen" pitchFamily="1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57200" y="381000"/>
            <a:ext cx="82296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092950" y="4365625"/>
            <a:ext cx="1828800" cy="283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Mi meta en la vida es ser tan buena persona como mi perro ya cree que soy.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76250"/>
            <a:ext cx="9144000" cy="1009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Los perros aman a sus amigos y muerden a sus enemigos, casi al contrario de las personas, quienes  tienden a mezclar amor y odio.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 Sigmund Freud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838200" y="3124200"/>
            <a:ext cx="678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333375"/>
            <a:ext cx="2051050" cy="222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Los perros no son todo en nuestra vida, pero ellos la  hacen completa.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Roger Caras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143000"/>
            <a:ext cx="8077200" cy="5048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-742950" y="415925"/>
            <a:ext cx="10512425" cy="704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La razón por la cual los perros tienen tantos amigos es porque mueven sus colas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en lugar de sus lenguas.</a:t>
            </a:r>
            <a:r>
              <a:rPr lang="en-GB" sz="2000" b="1">
                <a:solidFill>
                  <a:srgbClr val="FFFFFF"/>
                </a:solidFill>
                <a:latin typeface="Sylfaen" pitchFamily="16" charset="0"/>
              </a:rPr>
              <a:t>   </a:t>
            </a:r>
            <a:r>
              <a:rPr lang="en-GB" sz="1400">
                <a:solidFill>
                  <a:srgbClr val="FFFFFF"/>
                </a:solidFill>
                <a:latin typeface="Sylfaen" pitchFamily="16" charset="0"/>
              </a:rPr>
              <a:t>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5949950"/>
            <a:ext cx="9144000" cy="457200"/>
          </a:xfrm>
          <a:prstGeom prst="rect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250825" y="5445125"/>
            <a:ext cx="8672513" cy="1009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Las mujeres y los gatos harán lo que les plazca, los perros y los hombres deberían relajarse y acostumbrarse a la idea.</a:t>
            </a:r>
          </a:p>
          <a:p>
            <a:pPr algn="ctr">
              <a:lnSpc>
                <a:spcPct val="100000"/>
              </a:lnSpc>
              <a:buClr>
                <a:srgbClr val="FFFFFF"/>
              </a:buClr>
              <a:buFont typeface="Sylfae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>
                <a:solidFill>
                  <a:srgbClr val="FFFFFF"/>
                </a:solidFill>
                <a:latin typeface="Sylfaen" pitchFamily="16" charset="0"/>
              </a:rPr>
              <a:t> </a:t>
            </a:r>
            <a:r>
              <a:rPr lang="en-GB" sz="2000">
                <a:solidFill>
                  <a:srgbClr val="FFFFFF"/>
                </a:solidFill>
                <a:latin typeface="Sylfaen" pitchFamily="16" charset="0"/>
              </a:rPr>
              <a:t>Robert A. Heinlein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04800"/>
            <a:ext cx="7315200" cy="4889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96975"/>
            <a:ext cx="8550275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50825" y="5157788"/>
            <a:ext cx="8672513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</a:rPr>
              <a:t>La razón por la que recibiste este archivo es porque los perros pueden</a:t>
            </a:r>
            <a:r>
              <a:rPr lang="en-GB" sz="2000">
                <a:solidFill>
                  <a:srgbClr val="FFFFFF"/>
                </a:solidFill>
              </a:rPr>
              <a:t> </a:t>
            </a:r>
            <a:r>
              <a:rPr lang="en-GB">
                <a:solidFill>
                  <a:srgbClr val="FFFFFF"/>
                </a:solidFill>
              </a:rPr>
              <a:t>olfatear a una buena persona a  kilómetros de distancia!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imes New Roman" pitchFamily="1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imes New Roman" pitchFamily="1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427</Words>
  <PresentationFormat>Presentación en pantalla (4:3)</PresentationFormat>
  <Paragraphs>63</Paragraphs>
  <Slides>18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Times New Roman</vt:lpstr>
      <vt:lpstr>Sylfaen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JOSE LUIS</cp:lastModifiedBy>
  <cp:revision>2</cp:revision>
  <dcterms:modified xsi:type="dcterms:W3CDTF">2013-11-22T22:15:07Z</dcterms:modified>
</cp:coreProperties>
</file>