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8" r:id="rId13"/>
    <p:sldId id="267" r:id="rId14"/>
    <p:sldId id="270" r:id="rId15"/>
    <p:sldId id="271" r:id="rId16"/>
    <p:sldId id="269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49" autoAdjust="0"/>
    <p:restoredTop sz="94660"/>
  </p:normalViewPr>
  <p:slideViewPr>
    <p:cSldViewPr>
      <p:cViewPr varScale="1">
        <p:scale>
          <a:sx n="49" d="100"/>
          <a:sy n="49" d="100"/>
        </p:scale>
        <p:origin x="-8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BB5B7C0-DEF9-4291-812D-C37FD48F30D7}" type="datetimeFigureOut">
              <a:rPr lang="fr-CA"/>
              <a:pPr/>
              <a:t>2015-03-22</a:t>
            </a:fld>
            <a:endParaRPr lang="fr-CA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C99705D-15C2-481E-B493-7F654F9DC798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CA"/>
          </a:p>
        </p:txBody>
      </p:sp>
      <p:sp>
        <p:nvSpPr>
          <p:cNvPr id="51204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491FEA3-267D-478B-9AB4-6B67A22F6380}" type="slidenum">
              <a:rPr lang="fr-FR" sz="1200">
                <a:latin typeface="Calibri" pitchFamily="34" charset="0"/>
              </a:rPr>
              <a:pPr algn="r"/>
              <a:t>36</a:t>
            </a:fld>
            <a:endParaRPr lang="fr-F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CD925-A337-4362-AD90-70D812877738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AB2DB-8192-4568-AB6D-498E241F3EEB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0DD94-5B05-4E87-9F06-EB403EA52449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CFBA4-4E2A-4ACA-A49B-EE6431364874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03458-DD2B-4584-95FB-A17FB4269A7F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67F37-4A29-4354-B708-6846FD9DB90F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AA2F5-C9A2-4A7B-B2FF-65239A90317D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7E487-AAAE-4B8E-BDC8-BF511517B2F5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FC264-BC8A-4947-8C98-FCD846169EC4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B4506-923D-42AC-9056-E96BC1EDCF37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57B05-F664-448E-9065-7E06B4B3F99A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8A9DB-AAC6-4F8F-AD65-8737ACB2607F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9B699-A047-44BA-91C1-34BB8C37E337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A469B-C988-44FA-B3C3-0B224000DB12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96968-C717-4A36-9AA3-6BFA3746C312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0C1A7-025D-40FD-AB6F-E1FC22746A00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A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BB273-7E48-448C-8423-013888CE058D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D9A69-A4FF-41A2-9137-5803DB68C62E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A580F-4D5D-4CFF-917A-49668D8010D4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1678B-44DF-4710-84D1-BA230B9719AA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6084C-2991-4D3C-A1C4-5B9A29AA9645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1FCF4-62D1-4F72-82D7-902F6071C699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9B96C1-2ACB-49F8-909A-6E582C64F41D}" type="datetimeFigureOut">
              <a:rPr lang="fr-CA"/>
              <a:pPr>
                <a:defRPr/>
              </a:pPr>
              <a:t>2015-03-22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24BA8E-18C0-4FC2-A75B-6CD80F4F05A7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Image 9" descr="muziek24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688" y="6143625"/>
            <a:ext cx="5810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asis de Kitaro.wav">
            <a:hlinkClick r:id="" action="ppaction://media"/>
          </p:cNvPr>
          <p:cNvPicPr>
            <a:picLocks noRot="1" noChangeAspect="1"/>
          </p:cNvPicPr>
          <p:nvPr>
            <a:wavAudioFile r:embed="rId1" name="Oasis de Kitaro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Lucille Mainville\Pictures\wk0miv0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ZoneTexte 8"/>
          <p:cNvSpPr txBox="1"/>
          <p:nvPr/>
        </p:nvSpPr>
        <p:spPr>
          <a:xfrm>
            <a:off x="467544" y="6237312"/>
            <a:ext cx="596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err="1" smtClean="0">
                <a:solidFill>
                  <a:srgbClr val="FFFF00"/>
                </a:solidFill>
                <a:latin typeface="Monotype Corsiva" pitchFamily="66" charset="0"/>
              </a:rPr>
              <a:t>Clic</a:t>
            </a:r>
            <a:endParaRPr lang="fr-CA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21215857">
            <a:off x="636600" y="1426547"/>
            <a:ext cx="275137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1500" b="1" dirty="0" smtClean="0">
                <a:solidFill>
                  <a:srgbClr val="92D050"/>
                </a:solidFill>
                <a:latin typeface="Monotype Corsiva" pitchFamily="66" charset="0"/>
              </a:rPr>
              <a:t>Sans</a:t>
            </a:r>
            <a:endParaRPr lang="fr-CA" sz="8800" b="1" dirty="0">
              <a:solidFill>
                <a:srgbClr val="92D050"/>
              </a:solidFill>
              <a:latin typeface="Monotype Corsiva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 rot="21152588">
            <a:off x="518693" y="3533520"/>
            <a:ext cx="390227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1500" b="1" dirty="0" smtClean="0">
                <a:solidFill>
                  <a:srgbClr val="92D050"/>
                </a:solidFill>
                <a:latin typeface="Monotype Corsiva" pitchFamily="66" charset="0"/>
              </a:rPr>
              <a:t>Issue</a:t>
            </a:r>
            <a:endParaRPr lang="fr-CA" sz="11500" b="1" dirty="0">
              <a:solidFill>
                <a:srgbClr val="92D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ucille Mainville\Pictures\Sujets pour création\Nouveau dossier\Mali-pays-dogon-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91480"/>
            <a:ext cx="9145016" cy="8443157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251520" y="5805264"/>
            <a:ext cx="89480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Des pays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magnifiques,des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paysages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à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couper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le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souffle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où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les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peuples</a:t>
            </a:r>
            <a:endParaRPr lang="en-CA" sz="2800" b="1" dirty="0" smtClean="0">
              <a:solidFill>
                <a:srgbClr val="92D050"/>
              </a:solidFill>
              <a:latin typeface="Monotype Corsiva" pitchFamily="66" charset="0"/>
            </a:endParaRPr>
          </a:p>
          <a:p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Vivent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dans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des conditions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misérables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.</a:t>
            </a:r>
            <a:endParaRPr lang="fr-CA" sz="2800" b="1" dirty="0">
              <a:solidFill>
                <a:srgbClr val="92D050"/>
              </a:solidFill>
              <a:latin typeface="Monotype Corsiva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67544" y="620688"/>
            <a:ext cx="24545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err="1" smtClean="0">
                <a:latin typeface="Monotype Corsiva" pitchFamily="66" charset="0"/>
              </a:rPr>
              <a:t>Guerres</a:t>
            </a:r>
            <a:r>
              <a:rPr lang="en-CA" sz="3200" b="1" dirty="0" smtClean="0">
                <a:latin typeface="Monotype Corsiva" pitchFamily="66" charset="0"/>
              </a:rPr>
              <a:t> famine,</a:t>
            </a:r>
          </a:p>
          <a:p>
            <a:r>
              <a:rPr lang="en-CA" sz="3200" b="1" dirty="0" smtClean="0">
                <a:latin typeface="Monotype Corsiva" pitchFamily="66" charset="0"/>
              </a:rPr>
              <a:t>        </a:t>
            </a:r>
            <a:endParaRPr lang="fr-CA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Lucille Mainville\Pictures\Sujets pour création\Nouveau dossier\foret-des-monts-nimba_940x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23528" y="6021288"/>
            <a:ext cx="3217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Forêt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 des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monts</a:t>
            </a:r>
            <a:r>
              <a:rPr lang="en-CA" sz="2800" b="1" dirty="0" smtClean="0">
                <a:solidFill>
                  <a:srgbClr val="92D050"/>
                </a:solidFill>
                <a:latin typeface="Monotype Corsiva" pitchFamily="66" charset="0"/>
              </a:rPr>
              <a:t> </a:t>
            </a:r>
            <a:r>
              <a:rPr lang="en-CA" sz="2800" b="1" dirty="0" err="1" smtClean="0">
                <a:solidFill>
                  <a:srgbClr val="92D050"/>
                </a:solidFill>
                <a:latin typeface="Monotype Corsiva" pitchFamily="66" charset="0"/>
              </a:rPr>
              <a:t>Nimba</a:t>
            </a:r>
            <a:endParaRPr lang="fr-CA" sz="2800" b="1" dirty="0">
              <a:solidFill>
                <a:srgbClr val="92D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Lucille Mainville\Pictures\Afrique +autres de couleur\I.femmes Africaine\58a60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lle Mainville\Pictures\Sujets pour création\Nouveau dossier\1_-Democratic-Republic-of-Congo-–-394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6" y="1961"/>
            <a:ext cx="9146616" cy="6856039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6156176" y="1124744"/>
            <a:ext cx="10823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003300"/>
                </a:solidFill>
                <a:latin typeface="Monotype Corsiva" pitchFamily="66" charset="0"/>
              </a:rPr>
              <a:t>Congo</a:t>
            </a:r>
            <a:endParaRPr lang="fr-CA" sz="3200" b="1" dirty="0">
              <a:solidFill>
                <a:srgbClr val="0033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cille Mainville\Pictures\Sujets pour création\Nouveau dossier\Bdonv.Ango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5940152" y="6093296"/>
            <a:ext cx="2589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 err="1" smtClean="0">
                <a:solidFill>
                  <a:srgbClr val="C00000"/>
                </a:solidFill>
                <a:latin typeface="Monotype Corsiva" pitchFamily="66" charset="0"/>
              </a:rPr>
              <a:t>Bidonville_Angola</a:t>
            </a:r>
            <a:endParaRPr lang="fr-CA" sz="28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cille Mainville\Pictures\Paysage-025-IMG_0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8004" y="0"/>
            <a:ext cx="10010296" cy="6858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755576" y="692696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smtClean="0">
                <a:solidFill>
                  <a:srgbClr val="002060"/>
                </a:solidFill>
                <a:latin typeface="Monotype Corsiva" pitchFamily="66" charset="0"/>
              </a:rPr>
              <a:t>Zimbabwe</a:t>
            </a:r>
            <a:endParaRPr lang="fr-CA" sz="32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lle Mainville\Pictures\fleuve-chari-tchad_pg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6012160" y="6021288"/>
            <a:ext cx="18722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smtClean="0">
                <a:latin typeface="Monotype Corsiva" pitchFamily="66" charset="0"/>
              </a:rPr>
              <a:t>Cameroun</a:t>
            </a:r>
          </a:p>
          <a:p>
            <a:endParaRPr lang="en-CA" sz="3200" b="1" dirty="0" smtClean="0">
              <a:latin typeface="Monotype Corsiva" pitchFamily="66" charset="0"/>
            </a:endParaRPr>
          </a:p>
          <a:p>
            <a:endParaRPr lang="en-CA" sz="3200" b="1" dirty="0" smtClean="0">
              <a:latin typeface="Monotype Corsiva" pitchFamily="66" charset="0"/>
            </a:endParaRPr>
          </a:p>
          <a:p>
            <a:endParaRPr lang="en-CA" sz="3200" b="1" dirty="0" smtClean="0">
              <a:latin typeface="Monotype Corsiva" pitchFamily="66" charset="0"/>
            </a:endParaRPr>
          </a:p>
          <a:p>
            <a:endParaRPr lang="en-CA" sz="3200" b="1" dirty="0" smtClean="0">
              <a:latin typeface="Monotype Corsiva" pitchFamily="66" charset="0"/>
            </a:endParaRPr>
          </a:p>
          <a:p>
            <a:endParaRPr lang="en-CA" sz="3200" b="1" dirty="0" smtClean="0">
              <a:latin typeface="Monotype Corsiva" pitchFamily="66" charset="0"/>
            </a:endParaRPr>
          </a:p>
          <a:p>
            <a:endParaRPr lang="fr-CA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ucille Mainville\Pictures\Sujets pour création\Nouveau dossier\La famine au Soud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4" y="-1214"/>
            <a:ext cx="9144494" cy="6859214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611560" y="6237312"/>
            <a:ext cx="2890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 famine au Soudan</a:t>
            </a:r>
            <a:endParaRPr lang="fr-CA" sz="3200" b="1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Lucille Mainville\Pictures\enfant travaillant Nép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323528" y="5661248"/>
            <a:ext cx="484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smtClean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Enfant au travail : </a:t>
            </a:r>
            <a:r>
              <a:rPr lang="en-CA" sz="3200" b="1" dirty="0" err="1" smtClean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Népal</a:t>
            </a:r>
            <a:endParaRPr lang="fr-CA" sz="3200" b="1" dirty="0">
              <a:solidFill>
                <a:schemeClr val="bg1">
                  <a:lumMod val="9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lle Mainville\Pictures\Sujets pour création\Nouveau dossier\guerre-civile-au-darfourSoudan_940x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4" y="-1214"/>
            <a:ext cx="9144494" cy="6859214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827584" y="5805264"/>
            <a:ext cx="36311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92D050"/>
                </a:solidFill>
                <a:latin typeface="Monotype Corsiva" pitchFamily="66" charset="0"/>
              </a:rPr>
              <a:t>Guerre </a:t>
            </a:r>
            <a:r>
              <a:rPr lang="en-CA" sz="3200" b="1" dirty="0" err="1" smtClean="0">
                <a:solidFill>
                  <a:srgbClr val="92D050"/>
                </a:solidFill>
                <a:latin typeface="Monotype Corsiva" pitchFamily="66" charset="0"/>
              </a:rPr>
              <a:t>civile</a:t>
            </a:r>
            <a:r>
              <a:rPr lang="en-CA" sz="3200" b="1" dirty="0" smtClean="0">
                <a:solidFill>
                  <a:srgbClr val="92D050"/>
                </a:solidFill>
                <a:latin typeface="Monotype Corsiva" pitchFamily="66" charset="0"/>
              </a:rPr>
              <a:t> au Soudan</a:t>
            </a:r>
            <a:endParaRPr lang="fr-CA" sz="3200" b="1" dirty="0">
              <a:solidFill>
                <a:srgbClr val="92D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lle Mainville\Pictures\Sujets pour création\Nouveau dossier\la-pauvrete-au-bresil_29708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476" y="18259"/>
            <a:ext cx="9168475" cy="6839741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23528" y="476672"/>
            <a:ext cx="28648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err="1" smtClean="0">
                <a:latin typeface="Monotype Corsiva" pitchFamily="66" charset="0"/>
              </a:rPr>
              <a:t>Pauvreté</a:t>
            </a:r>
            <a:r>
              <a:rPr lang="en-CA" sz="3200" b="1" dirty="0" smtClean="0">
                <a:latin typeface="Monotype Corsiva" pitchFamily="66" charset="0"/>
              </a:rPr>
              <a:t> au </a:t>
            </a:r>
            <a:r>
              <a:rPr lang="en-CA" sz="3200" b="1" dirty="0" err="1" smtClean="0">
                <a:latin typeface="Monotype Corsiva" pitchFamily="66" charset="0"/>
              </a:rPr>
              <a:t>Brésil</a:t>
            </a:r>
            <a:endParaRPr lang="fr-CA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lle Mainville\Pictures\enfant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23528" y="620688"/>
            <a:ext cx="4680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dirty="0" smtClean="0">
                <a:solidFill>
                  <a:srgbClr val="002060"/>
                </a:solidFill>
                <a:latin typeface="Monotype Corsiva" pitchFamily="66" charset="0"/>
              </a:rPr>
              <a:t>Le </a:t>
            </a:r>
            <a:r>
              <a:rPr lang="en-CA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salaire</a:t>
            </a:r>
            <a:r>
              <a:rPr lang="en-CA" sz="2800" b="1" dirty="0" smtClean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en-CA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d’une</a:t>
            </a:r>
            <a:r>
              <a:rPr lang="en-CA" sz="2800" b="1" dirty="0" smtClean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en-CA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journée</a:t>
            </a:r>
            <a:r>
              <a:rPr lang="en-CA" sz="2800" b="1" dirty="0" smtClean="0">
                <a:solidFill>
                  <a:srgbClr val="002060"/>
                </a:solidFill>
                <a:latin typeface="Monotype Corsiva" pitchFamily="66" charset="0"/>
              </a:rPr>
              <a:t> de travail</a:t>
            </a:r>
          </a:p>
          <a:p>
            <a:r>
              <a:rPr lang="en-CA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Est</a:t>
            </a:r>
            <a:r>
              <a:rPr lang="en-CA" sz="2800" b="1" dirty="0" smtClean="0">
                <a:solidFill>
                  <a:srgbClr val="002060"/>
                </a:solidFill>
                <a:latin typeface="Monotype Corsiva" pitchFamily="66" charset="0"/>
              </a:rPr>
              <a:t> =</a:t>
            </a:r>
            <a:r>
              <a:rPr lang="en-CA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une</a:t>
            </a:r>
            <a:r>
              <a:rPr lang="en-CA" sz="2800" b="1" dirty="0" smtClean="0">
                <a:solidFill>
                  <a:srgbClr val="002060"/>
                </a:solidFill>
                <a:latin typeface="Monotype Corsiva" pitchFamily="66" charset="0"/>
              </a:rPr>
              <a:t> couchette et </a:t>
            </a:r>
            <a:r>
              <a:rPr lang="en-CA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nourriture</a:t>
            </a:r>
            <a:r>
              <a:rPr lang="en-CA" sz="2800" b="1" dirty="0" smtClean="0">
                <a:solidFill>
                  <a:srgbClr val="002060"/>
                </a:solidFill>
                <a:latin typeface="Monotype Corsiva" pitchFamily="66" charset="0"/>
              </a:rPr>
              <a:t>.</a:t>
            </a:r>
            <a:endParaRPr lang="fr-CA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ucille Mainville\Pictures\Sujets pour création\Nouveau dossier\forêt d'éden Libé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144016"/>
            <a:ext cx="9629756" cy="7002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lle Mainville\Pictures\Burundi_TKoene09212009_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5292080" y="5373216"/>
            <a:ext cx="4916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dirty="0" err="1" smtClean="0">
                <a:latin typeface="Monotype Corsiva" pitchFamily="66" charset="0"/>
              </a:rPr>
              <a:t>Famille</a:t>
            </a:r>
            <a:r>
              <a:rPr lang="en-CA" sz="2800" b="1" dirty="0" smtClean="0">
                <a:latin typeface="Monotype Corsiva" pitchFamily="66" charset="0"/>
              </a:rPr>
              <a:t> au Burundi </a:t>
            </a:r>
          </a:p>
          <a:p>
            <a:r>
              <a:rPr lang="en-CA" sz="2800" b="1" dirty="0" smtClean="0">
                <a:latin typeface="Monotype Corsiva" pitchFamily="66" charset="0"/>
              </a:rPr>
              <a:t>Un des pays les plus </a:t>
            </a:r>
            <a:r>
              <a:rPr lang="en-CA" sz="2800" b="1" dirty="0" err="1" smtClean="0">
                <a:latin typeface="Monotype Corsiva" pitchFamily="66" charset="0"/>
              </a:rPr>
              <a:t>pauvre</a:t>
            </a:r>
            <a:r>
              <a:rPr lang="en-CA" sz="2800" b="1" dirty="0" smtClean="0">
                <a:latin typeface="Monotype Corsiva" pitchFamily="66" charset="0"/>
              </a:rPr>
              <a:t>.</a:t>
            </a:r>
            <a:endParaRPr lang="fr-CA" sz="28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ucille Mainville\Pictures\Sujets pour création\Nouveau dossier\Somal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7952" cy="6858000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6876256" y="6093296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Somalie</a:t>
            </a:r>
            <a:endParaRPr lang="fr-CA" sz="32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Lucille Mainville\Pictures\Sujets pour création\Nouveau dossier\51988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7510" y="0"/>
            <a:ext cx="9261510" cy="68414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ucille Mainville\Pictures\Sujets pour création\Nouveau dossier\Bidonv.Maro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576" y="-181142"/>
            <a:ext cx="10585176" cy="7039142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3707904" y="8757592"/>
            <a:ext cx="31726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err="1" smtClean="0">
                <a:latin typeface="Monotype Corsiva" pitchFamily="66" charset="0"/>
              </a:rPr>
              <a:t>Bidonville</a:t>
            </a:r>
            <a:r>
              <a:rPr lang="en-CA" sz="3200" b="1" dirty="0" smtClean="0">
                <a:latin typeface="Monotype Corsiva" pitchFamily="66" charset="0"/>
              </a:rPr>
              <a:t> au </a:t>
            </a:r>
            <a:r>
              <a:rPr lang="en-CA" sz="3200" b="1" dirty="0" err="1" smtClean="0">
                <a:latin typeface="Monotype Corsiva" pitchFamily="66" charset="0"/>
              </a:rPr>
              <a:t>Maroc</a:t>
            </a:r>
            <a:endParaRPr lang="fr-CA" sz="3200" b="1" dirty="0">
              <a:latin typeface="Monotype Corsiva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220072" y="5949280"/>
            <a:ext cx="3964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Bidonville</a:t>
            </a:r>
            <a:r>
              <a:rPr lang="en-CA" sz="3200" b="1" dirty="0" smtClean="0">
                <a:solidFill>
                  <a:srgbClr val="002060"/>
                </a:solidFill>
                <a:latin typeface="Monotype Corsiva" pitchFamily="66" charset="0"/>
              </a:rPr>
              <a:t> au </a:t>
            </a:r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Maroc</a:t>
            </a:r>
            <a:endParaRPr lang="fr-CA" sz="32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Lucille Mainville\Pictures\Sujets pour création\Nouveau dossier\Afghanist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1204" y="-135903"/>
            <a:ext cx="9325204" cy="6993903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7020272" y="6021288"/>
            <a:ext cx="2123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smtClean="0">
                <a:latin typeface="Monotype Corsiva" pitchFamily="66" charset="0"/>
              </a:rPr>
              <a:t>Afghanistan</a:t>
            </a:r>
            <a:endParaRPr lang="fr-CA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Lucille Mainville\Pictures\Sujets pour création\Nouveau dossier\peche_940x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14"/>
            <a:ext cx="9144000" cy="68588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ucille Mainville\Pictures\Sujets pour création\Nouveau dossier\afghanistant-champ-de-pavo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467544" y="260648"/>
            <a:ext cx="44871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smtClean="0">
                <a:solidFill>
                  <a:srgbClr val="002060"/>
                </a:solidFill>
                <a:latin typeface="Monotype Corsiva" pitchFamily="66" charset="0"/>
              </a:rPr>
              <a:t>Afghanistan champs de </a:t>
            </a:r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pavot</a:t>
            </a:r>
            <a:endParaRPr lang="fr-CA" sz="32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0" y="908720"/>
            <a:ext cx="65016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smtClean="0">
                <a:solidFill>
                  <a:srgbClr val="002060"/>
                </a:solidFill>
                <a:latin typeface="Monotype Corsiva" pitchFamily="66" charset="0"/>
              </a:rPr>
              <a:t>Grand </a:t>
            </a:r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producteur</a:t>
            </a:r>
            <a:r>
              <a:rPr lang="en-CA" sz="3200" b="1" dirty="0" smtClean="0">
                <a:solidFill>
                  <a:srgbClr val="002060"/>
                </a:solidFill>
                <a:latin typeface="Monotype Corsiva" pitchFamily="66" charset="0"/>
              </a:rPr>
              <a:t> de </a:t>
            </a:r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haschich</a:t>
            </a:r>
            <a:r>
              <a:rPr lang="en-CA" sz="3200" b="1" dirty="0" smtClean="0">
                <a:solidFill>
                  <a:srgbClr val="002060"/>
                </a:solidFill>
                <a:latin typeface="Monotype Corsiva" pitchFamily="66" charset="0"/>
              </a:rPr>
              <a:t> et </a:t>
            </a:r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d’opium</a:t>
            </a:r>
            <a:endParaRPr lang="fr-CA" sz="32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Lucille Mainville\Pictures\Sujets pour création\Nouveau dossier\Opium  haschi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Lucille Mainville\Pictures\Sujets pour création\Nouveau dossier\vie difficile en Afghanist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220072" y="5805264"/>
            <a:ext cx="4570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92D050"/>
                </a:solidFill>
                <a:latin typeface="Monotype Corsiva" pitchFamily="66" charset="0"/>
              </a:rPr>
              <a:t>Vie </a:t>
            </a:r>
            <a:r>
              <a:rPr lang="en-CA" sz="3200" dirty="0" err="1" smtClean="0">
                <a:solidFill>
                  <a:srgbClr val="92D050"/>
                </a:solidFill>
                <a:latin typeface="Monotype Corsiva" pitchFamily="66" charset="0"/>
              </a:rPr>
              <a:t>difficile</a:t>
            </a:r>
            <a:r>
              <a:rPr lang="en-CA" sz="3200" dirty="0" smtClean="0">
                <a:solidFill>
                  <a:srgbClr val="92D050"/>
                </a:solidFill>
                <a:latin typeface="Monotype Corsiva" pitchFamily="66" charset="0"/>
              </a:rPr>
              <a:t>  des Afghans</a:t>
            </a:r>
            <a:endParaRPr lang="fr-CA" sz="3200" dirty="0">
              <a:solidFill>
                <a:srgbClr val="92D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Lucille Mainville\Pictures\Nord de l'In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1043608" y="6021288"/>
            <a:ext cx="2444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solidFill>
                  <a:srgbClr val="92D050"/>
                </a:solidFill>
                <a:latin typeface="Monotype Corsiva" pitchFamily="66" charset="0"/>
              </a:rPr>
              <a:t>Nord de </a:t>
            </a:r>
            <a:r>
              <a:rPr lang="en-CA" sz="3200" b="1" dirty="0" err="1" smtClean="0">
                <a:solidFill>
                  <a:srgbClr val="92D050"/>
                </a:solidFill>
                <a:latin typeface="Monotype Corsiva" pitchFamily="66" charset="0"/>
              </a:rPr>
              <a:t>L’Inde</a:t>
            </a:r>
            <a:endParaRPr lang="fr-CA" sz="3200" b="1" dirty="0">
              <a:solidFill>
                <a:srgbClr val="92D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lle Mainville\Pictures\5_marwar_jodhpur_03_1210996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3579" y="0"/>
            <a:ext cx="9327579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251520" y="5949280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b="1" dirty="0" smtClean="0">
                <a:latin typeface="Monotype Corsiva" pitchFamily="66" charset="0"/>
              </a:rPr>
              <a:t>Petit </a:t>
            </a:r>
            <a:r>
              <a:rPr lang="en-CA" sz="3200" b="1" dirty="0" err="1" smtClean="0">
                <a:latin typeface="Monotype Corsiva" pitchFamily="66" charset="0"/>
              </a:rPr>
              <a:t>arrêt</a:t>
            </a:r>
            <a:r>
              <a:rPr lang="en-CA" sz="3200" b="1" dirty="0" smtClean="0">
                <a:latin typeface="Monotype Corsiva" pitchFamily="66" charset="0"/>
              </a:rPr>
              <a:t> pour se </a:t>
            </a:r>
            <a:r>
              <a:rPr lang="en-CA" sz="3200" b="1" dirty="0" err="1" smtClean="0">
                <a:latin typeface="Monotype Corsiva" pitchFamily="66" charset="0"/>
              </a:rPr>
              <a:t>reposer</a:t>
            </a:r>
            <a:endParaRPr lang="fr-CA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lle Mainville\Pictures\Sur la route de l'in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7047402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39552" y="6309320"/>
            <a:ext cx="3161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latin typeface="Monotype Corsiva" pitchFamily="66" charset="0"/>
              </a:rPr>
              <a:t>Sur </a:t>
            </a:r>
            <a:r>
              <a:rPr lang="en-CA" sz="3200" b="1" dirty="0" err="1" smtClean="0">
                <a:latin typeface="Monotype Corsiva" pitchFamily="66" charset="0"/>
              </a:rPr>
              <a:t>laroute</a:t>
            </a:r>
            <a:r>
              <a:rPr lang="en-CA" sz="3200" b="1" dirty="0" smtClean="0">
                <a:latin typeface="Monotype Corsiva" pitchFamily="66" charset="0"/>
              </a:rPr>
              <a:t> de </a:t>
            </a:r>
            <a:r>
              <a:rPr lang="en-CA" sz="3200" b="1" dirty="0" err="1" smtClean="0">
                <a:latin typeface="Monotype Corsiva" pitchFamily="66" charset="0"/>
              </a:rPr>
              <a:t>l’Inde</a:t>
            </a:r>
            <a:endParaRPr lang="fr-CA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cille Mainville\Pictures\Sujets pour création\Nouveau dossier\3902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9253" y="0"/>
            <a:ext cx="9231507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395536" y="5949280"/>
            <a:ext cx="3634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err="1" smtClean="0">
                <a:latin typeface="Monotype Corsiva" pitchFamily="66" charset="0"/>
              </a:rPr>
              <a:t>Pauvreté</a:t>
            </a:r>
            <a:r>
              <a:rPr lang="en-CA" sz="3200" b="1" dirty="0" smtClean="0">
                <a:latin typeface="Monotype Corsiva" pitchFamily="66" charset="0"/>
              </a:rPr>
              <a:t>  </a:t>
            </a:r>
            <a:r>
              <a:rPr lang="en-CA" sz="3200" b="1" dirty="0" err="1" smtClean="0">
                <a:latin typeface="Monotype Corsiva" pitchFamily="66" charset="0"/>
              </a:rPr>
              <a:t>extrême_Inde</a:t>
            </a:r>
            <a:endParaRPr lang="fr-CA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lle Mainville\Pictures\les-tribus-oubliees-de-l-inde-2006805122-15928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516" y="0"/>
            <a:ext cx="9216516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1115616" y="6093296"/>
            <a:ext cx="3696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Tribus</a:t>
            </a:r>
            <a:r>
              <a:rPr lang="en-CA" sz="3200" b="1" dirty="0" smtClean="0">
                <a:solidFill>
                  <a:srgbClr val="002060"/>
                </a:solidFill>
                <a:latin typeface="Monotype Corsiva" pitchFamily="66" charset="0"/>
              </a:rPr>
              <a:t> </a:t>
            </a:r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oubliées</a:t>
            </a:r>
            <a:r>
              <a:rPr lang="en-CA" sz="3200" b="1" dirty="0" smtClean="0">
                <a:solidFill>
                  <a:srgbClr val="002060"/>
                </a:solidFill>
                <a:latin typeface="Monotype Corsiva" pitchFamily="66" charset="0"/>
              </a:rPr>
              <a:t> de </a:t>
            </a:r>
            <a:r>
              <a:rPr lang="en-CA" sz="3200" b="1" dirty="0" err="1" smtClean="0">
                <a:solidFill>
                  <a:srgbClr val="002060"/>
                </a:solidFill>
                <a:latin typeface="Monotype Corsiva" pitchFamily="66" charset="0"/>
              </a:rPr>
              <a:t>l’Inde</a:t>
            </a:r>
            <a:endParaRPr lang="fr-CA" sz="32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lle Mainville\Pictures\Sud Inde fleur-visoterra-117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lle Mainville\Pictures\topelem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212890" cy="6864274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755576" y="476672"/>
            <a:ext cx="29001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err="1" smtClean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Enfants</a:t>
            </a:r>
            <a:r>
              <a:rPr lang="en-CA" sz="3200" b="1" dirty="0" smtClean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 </a:t>
            </a:r>
            <a:r>
              <a:rPr lang="en-CA" sz="3200" b="1" dirty="0" err="1" smtClean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brésiliens</a:t>
            </a:r>
            <a:endParaRPr lang="fr-CA" sz="3200" b="1" dirty="0">
              <a:solidFill>
                <a:schemeClr val="bg1">
                  <a:lumMod val="9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cille Mainville\Pictures\Caron-PashtunWomen_002-620x4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0" y="188640"/>
            <a:ext cx="3275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dirty="0" smtClean="0">
                <a:solidFill>
                  <a:srgbClr val="002060"/>
                </a:solidFill>
                <a:latin typeface="Monotype Corsiva" pitchFamily="66" charset="0"/>
              </a:rPr>
              <a:t>Femme </a:t>
            </a:r>
            <a:r>
              <a:rPr lang="en-CA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pakistanaise</a:t>
            </a:r>
            <a:endParaRPr lang="fr-CA" sz="2800" b="1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Lucille Mainville\Pictures\100_74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ucille Mainville\Pictures\mine-or-congo-reut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472650" cy="6858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4572000" y="188640"/>
            <a:ext cx="50924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dirty="0" smtClean="0">
                <a:solidFill>
                  <a:schemeClr val="bg1"/>
                </a:solidFill>
                <a:latin typeface="Monotype Corsiva" pitchFamily="66" charset="0"/>
              </a:rPr>
              <a:t>Des </a:t>
            </a:r>
            <a:r>
              <a:rPr lang="en-CA" sz="2800" b="1" dirty="0" err="1" smtClean="0">
                <a:solidFill>
                  <a:schemeClr val="bg1"/>
                </a:solidFill>
                <a:latin typeface="Monotype Corsiva" pitchFamily="66" charset="0"/>
              </a:rPr>
              <a:t>travailleurs</a:t>
            </a:r>
            <a:r>
              <a:rPr lang="en-CA" sz="28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n-CA" sz="2800" b="1" dirty="0" err="1" smtClean="0">
                <a:solidFill>
                  <a:schemeClr val="bg1"/>
                </a:solidFill>
                <a:latin typeface="Monotype Corsiva" pitchFamily="66" charset="0"/>
              </a:rPr>
              <a:t>dans</a:t>
            </a:r>
            <a:r>
              <a:rPr lang="en-CA" sz="28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n-CA" sz="2800" b="1" dirty="0" err="1" smtClean="0">
                <a:solidFill>
                  <a:schemeClr val="bg1"/>
                </a:solidFill>
                <a:latin typeface="Monotype Corsiva" pitchFamily="66" charset="0"/>
              </a:rPr>
              <a:t>une</a:t>
            </a:r>
            <a:r>
              <a:rPr lang="en-CA" sz="2800" b="1" dirty="0" smtClean="0">
                <a:solidFill>
                  <a:schemeClr val="bg1"/>
                </a:solidFill>
                <a:latin typeface="Monotype Corsiva" pitchFamily="66" charset="0"/>
              </a:rPr>
              <a:t> mine </a:t>
            </a:r>
            <a:r>
              <a:rPr lang="en-CA" sz="2800" b="1" dirty="0" err="1" smtClean="0">
                <a:solidFill>
                  <a:schemeClr val="bg1"/>
                </a:solidFill>
                <a:latin typeface="Monotype Corsiva" pitchFamily="66" charset="0"/>
              </a:rPr>
              <a:t>d’or</a:t>
            </a:r>
            <a:r>
              <a:rPr lang="en-CA" sz="28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r>
              <a:rPr lang="en-CA" sz="2800" b="1" dirty="0" err="1" smtClean="0">
                <a:solidFill>
                  <a:schemeClr val="bg1"/>
                </a:solidFill>
                <a:latin typeface="Monotype Corsiva" pitchFamily="66" charset="0"/>
              </a:rPr>
              <a:t>Dans</a:t>
            </a:r>
            <a:r>
              <a:rPr lang="en-CA" sz="2800" b="1" dirty="0" smtClean="0">
                <a:solidFill>
                  <a:schemeClr val="bg1"/>
                </a:solidFill>
                <a:latin typeface="Monotype Corsiva" pitchFamily="66" charset="0"/>
              </a:rPr>
              <a:t> le </a:t>
            </a:r>
            <a:r>
              <a:rPr lang="en-CA" sz="2800" b="1" dirty="0" err="1" smtClean="0">
                <a:solidFill>
                  <a:schemeClr val="bg1"/>
                </a:solidFill>
                <a:latin typeface="Monotype Corsiva" pitchFamily="66" charset="0"/>
              </a:rPr>
              <a:t>nord-est</a:t>
            </a:r>
            <a:r>
              <a:rPr lang="en-CA" sz="2800" b="1" dirty="0" smtClean="0">
                <a:solidFill>
                  <a:schemeClr val="bg1"/>
                </a:solidFill>
                <a:latin typeface="Monotype Corsiva" pitchFamily="66" charset="0"/>
              </a:rPr>
              <a:t> du Congo</a:t>
            </a:r>
            <a:endParaRPr lang="fr-CA" sz="28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ucille Mainville\Pictures\waterf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Lucille Mainville\Pictures\335770__cidade-da-india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899592" y="620688"/>
            <a:ext cx="28841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dirty="0" smtClean="0">
                <a:latin typeface="Monotype Corsiva" pitchFamily="66" charset="0"/>
              </a:rPr>
              <a:t>Auteur: </a:t>
            </a:r>
          </a:p>
          <a:p>
            <a:r>
              <a:rPr lang="en-CA" sz="3200" b="1" dirty="0" smtClean="0">
                <a:latin typeface="Monotype Corsiva" pitchFamily="66" charset="0"/>
              </a:rPr>
              <a:t>  Lucille </a:t>
            </a:r>
            <a:r>
              <a:rPr lang="en-CA" sz="3200" b="1" dirty="0" err="1" smtClean="0">
                <a:latin typeface="Monotype Corsiva" pitchFamily="66" charset="0"/>
              </a:rPr>
              <a:t>Mainville</a:t>
            </a:r>
            <a:endParaRPr lang="fr-CA" sz="3200" b="1" dirty="0">
              <a:latin typeface="Monotype Corsiva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499992" y="3212976"/>
            <a:ext cx="9525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b="1" dirty="0" smtClean="0">
                <a:latin typeface="Monotype Corsiva" pitchFamily="66" charset="0"/>
              </a:rPr>
              <a:t>FIN</a:t>
            </a:r>
            <a:endParaRPr lang="fr-CA" sz="3600" b="1" dirty="0">
              <a:latin typeface="Monotype Corsiva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39552" y="6381328"/>
            <a:ext cx="1904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Monotype Corsiva" pitchFamily="66" charset="0"/>
              </a:rPr>
              <a:t>Images </a:t>
            </a:r>
            <a:r>
              <a:rPr lang="en-CA" b="1" dirty="0" err="1" smtClean="0">
                <a:latin typeface="Monotype Corsiva" pitchFamily="66" charset="0"/>
              </a:rPr>
              <a:t>pris</a:t>
            </a:r>
            <a:r>
              <a:rPr lang="en-CA" b="1" dirty="0" smtClean="0">
                <a:latin typeface="Monotype Corsiva" pitchFamily="66" charset="0"/>
              </a:rPr>
              <a:t> </a:t>
            </a:r>
            <a:r>
              <a:rPr lang="en-CA" b="1" dirty="0" err="1" smtClean="0">
                <a:latin typeface="Monotype Corsiva" pitchFamily="66" charset="0"/>
              </a:rPr>
              <a:t>sur</a:t>
            </a:r>
            <a:r>
              <a:rPr lang="en-CA" b="1" dirty="0" smtClean="0">
                <a:latin typeface="Monotype Corsiva" pitchFamily="66" charset="0"/>
              </a:rPr>
              <a:t> le net</a:t>
            </a:r>
            <a:endParaRPr lang="fr-CA" b="1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CA" sz="2000">
              <a:latin typeface="Calibri" pitchFamily="34" charset="0"/>
            </a:endParaRPr>
          </a:p>
        </p:txBody>
      </p:sp>
      <p:sp>
        <p:nvSpPr>
          <p:cNvPr id="49158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CA" sz="2000">
              <a:latin typeface="Calibri" pitchFamily="34" charset="0"/>
            </a:endParaRPr>
          </a:p>
        </p:txBody>
      </p:sp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0" y="2924175"/>
            <a:ext cx="9144000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Clic gauche pour arrêter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é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Présentation1</Template>
  <TotalTime>379</TotalTime>
  <Words>158</Words>
  <Application>Microsoft Office PowerPoint</Application>
  <PresentationFormat>Presentación en pantalla (4:3)</PresentationFormat>
  <Paragraphs>48</Paragraphs>
  <Slides>37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Présentation1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Sans Issue</dc:title>
  <dc:creator>Lucille Mainville</dc:creator>
  <cp:lastModifiedBy>angeles</cp:lastModifiedBy>
  <cp:revision>13</cp:revision>
  <dcterms:created xsi:type="dcterms:W3CDTF">2015-03-10T22:40:41Z</dcterms:created>
  <dcterms:modified xsi:type="dcterms:W3CDTF">2015-03-22T18:21:51Z</dcterms:modified>
</cp:coreProperties>
</file>