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75" r:id="rId4"/>
    <p:sldId id="274" r:id="rId5"/>
    <p:sldId id="259" r:id="rId6"/>
    <p:sldId id="260" r:id="rId7"/>
    <p:sldId id="261" r:id="rId8"/>
    <p:sldId id="262" r:id="rId9"/>
    <p:sldId id="263" r:id="rId10"/>
    <p:sldId id="266" r:id="rId11"/>
    <p:sldId id="272" r:id="rId12"/>
    <p:sldId id="268" r:id="rId13"/>
    <p:sldId id="273" r:id="rId14"/>
    <p:sldId id="269" r:id="rId15"/>
    <p:sldId id="270" r:id="rId16"/>
    <p:sldId id="271" r:id="rId17"/>
    <p:sldId id="276" r:id="rId18"/>
    <p:sldId id="277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65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1AD73-ADF1-43CA-B9F9-F0EEC20F25D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274394"/>
      </p:ext>
    </p:extLst>
  </p:cSld>
  <p:clrMapOvr>
    <a:masterClrMapping/>
  </p:clrMapOvr>
  <p:transition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A9654-754C-485A-B1B4-7BE15A6FB92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4018406"/>
      </p:ext>
    </p:extLst>
  </p:cSld>
  <p:clrMapOvr>
    <a:masterClrMapping/>
  </p:clrMapOvr>
  <p:transition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4CDEB0-F3AE-4E76-8AD4-51CC6EC3DE7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8430020"/>
      </p:ext>
    </p:extLst>
  </p:cSld>
  <p:clrMapOvr>
    <a:masterClrMapping/>
  </p:clrMapOvr>
  <p:transition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C2549-46F7-4A51-846D-F4A3FAB995B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4234705"/>
      </p:ext>
    </p:extLst>
  </p:cSld>
  <p:clrMapOvr>
    <a:masterClrMapping/>
  </p:clrMapOvr>
  <p:transition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A0074F-E5BD-4999-867B-6A8690D32C0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7631986"/>
      </p:ext>
    </p:extLst>
  </p:cSld>
  <p:clrMapOvr>
    <a:masterClrMapping/>
  </p:clrMapOvr>
  <p:transition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BD68F6-ADF3-49F0-921E-8FD3D9A824C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4699801"/>
      </p:ext>
    </p:extLst>
  </p:cSld>
  <p:clrMapOvr>
    <a:masterClrMapping/>
  </p:clrMapOvr>
  <p:transition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173C4-5BA0-470E-9C76-97176A22E56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2110079"/>
      </p:ext>
    </p:extLst>
  </p:cSld>
  <p:clrMapOvr>
    <a:masterClrMapping/>
  </p:clrMapOvr>
  <p:transition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197CC4-2D44-444A-8D26-5397F1E86C0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1723864"/>
      </p:ext>
    </p:extLst>
  </p:cSld>
  <p:clrMapOvr>
    <a:masterClrMapping/>
  </p:clrMapOvr>
  <p:transition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26C5CE-92E9-4BD5-902F-DB1E479B711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6920694"/>
      </p:ext>
    </p:extLst>
  </p:cSld>
  <p:clrMapOvr>
    <a:masterClrMapping/>
  </p:clrMapOvr>
  <p:transition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28E49-BCD0-4D87-AAE0-4DA65A24D1A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3695123"/>
      </p:ext>
    </p:extLst>
  </p:cSld>
  <p:clrMapOvr>
    <a:masterClrMapping/>
  </p:clrMapOvr>
  <p:transition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BF837-1BB0-4087-BFA0-5828E61038D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4221452"/>
      </p:ext>
    </p:extLst>
  </p:cSld>
  <p:clrMapOvr>
    <a:masterClrMapping/>
  </p:clrMapOvr>
  <p:transition advClick="0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471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4B8458-8479-410E-8517-4741AC3601C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02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2" name="Group 4"/>
          <p:cNvGrpSpPr>
            <a:grpSpLocks/>
          </p:cNvGrpSpPr>
          <p:nvPr/>
        </p:nvGrpSpPr>
        <p:grpSpPr bwMode="auto">
          <a:xfrm>
            <a:off x="2700338" y="692150"/>
            <a:ext cx="3471862" cy="2833688"/>
            <a:chOff x="1824" y="633"/>
            <a:chExt cx="2834" cy="2849"/>
          </a:xfrm>
        </p:grpSpPr>
        <p:sp>
          <p:nvSpPr>
            <p:cNvPr id="3077" name="Puzzle3" descr="background-2219137_960_720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536 w 21600"/>
                <a:gd name="T1" fmla="*/ 1108 h 21600"/>
                <a:gd name="T2" fmla="*/ 1060 w 21600"/>
                <a:gd name="T3" fmla="*/ 1478 h 21600"/>
                <a:gd name="T4" fmla="*/ 680 w 21600"/>
                <a:gd name="T5" fmla="*/ 967 h 21600"/>
                <a:gd name="T6" fmla="*/ 1060 w 21600"/>
                <a:gd name="T7" fmla="*/ 492 h 21600"/>
                <a:gd name="T8" fmla="*/ 542 w 21600"/>
                <a:gd name="T9" fmla="*/ 4 h 21600"/>
                <a:gd name="T10" fmla="*/ 36 w 21600"/>
                <a:gd name="T11" fmla="*/ 477 h 21600"/>
                <a:gd name="T12" fmla="*/ 416 w 21600"/>
                <a:gd name="T13" fmla="*/ 948 h 21600"/>
                <a:gd name="T14" fmla="*/ 36 w 21600"/>
                <a:gd name="T15" fmla="*/ 1478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9 w 21600"/>
                <a:gd name="T25" fmla="*/ 7718 h 21600"/>
                <a:gd name="T26" fmla="*/ 19157 w 21600"/>
                <a:gd name="T27" fmla="*/ 2023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blipFill dpi="0" rotWithShape="0">
              <a:blip r:embed="rId4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78" name="Puzzle2" descr="background-2219137_960_720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1 w 21600"/>
                <a:gd name="T1" fmla="*/ 855 h 21600"/>
                <a:gd name="T2" fmla="*/ 346 w 21600"/>
                <a:gd name="T3" fmla="*/ 1351 h 21600"/>
                <a:gd name="T4" fmla="*/ 856 w 21600"/>
                <a:gd name="T5" fmla="*/ 888 h 21600"/>
                <a:gd name="T6" fmla="*/ 1385 w 21600"/>
                <a:gd name="T7" fmla="*/ 1353 h 21600"/>
                <a:gd name="T8" fmla="*/ 1778 w 21600"/>
                <a:gd name="T9" fmla="*/ 963 h 21600"/>
                <a:gd name="T10" fmla="*/ 1390 w 21600"/>
                <a:gd name="T11" fmla="*/ 366 h 21600"/>
                <a:gd name="T12" fmla="*/ 889 w 21600"/>
                <a:gd name="T13" fmla="*/ 2 h 21600"/>
                <a:gd name="T14" fmla="*/ 346 w 21600"/>
                <a:gd name="T15" fmla="*/ 376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4 w 21600"/>
                <a:gd name="T25" fmla="*/ 6735 h 21600"/>
                <a:gd name="T26" fmla="*/ 16182 w 21600"/>
                <a:gd name="T27" fmla="*/ 2044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blipFill dpi="0" rotWithShape="0">
              <a:blip r:embed="rId4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79" name="Puzzle4" descr="background-2219137_960_720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412 w 21600"/>
                <a:gd name="T1" fmla="*/ 946 h 21600"/>
                <a:gd name="T2" fmla="*/ 22 w 21600"/>
                <a:gd name="T3" fmla="*/ 1382 h 21600"/>
                <a:gd name="T4" fmla="*/ 571 w 21600"/>
                <a:gd name="T5" fmla="*/ 1763 h 21600"/>
                <a:gd name="T6" fmla="*/ 1038 w 21600"/>
                <a:gd name="T7" fmla="*/ 1367 h 21600"/>
                <a:gd name="T8" fmla="*/ 693 w 21600"/>
                <a:gd name="T9" fmla="*/ 889 h 21600"/>
                <a:gd name="T10" fmla="*/ 1044 w 21600"/>
                <a:gd name="T11" fmla="*/ 385 h 21600"/>
                <a:gd name="T12" fmla="*/ 551 w 21600"/>
                <a:gd name="T13" fmla="*/ 1 h 21600"/>
                <a:gd name="T14" fmla="*/ 22 w 21600"/>
                <a:gd name="T15" fmla="*/ 385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75 w 21600"/>
                <a:gd name="T25" fmla="*/ 5660 h 21600"/>
                <a:gd name="T26" fmla="*/ 20210 w 21600"/>
                <a:gd name="T27" fmla="*/ 15976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blipFill dpi="0" rotWithShape="1">
              <a:blip r:embed="rId4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80" name="Puzzle1" descr="background-2219137_960_720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395 w 21600"/>
                <a:gd name="T1" fmla="*/ 1026 h 21600"/>
                <a:gd name="T2" fmla="*/ 1415 w 21600"/>
                <a:gd name="T3" fmla="*/ 25 h 21600"/>
                <a:gd name="T4" fmla="*/ 394 w 21600"/>
                <a:gd name="T5" fmla="*/ 42 h 21600"/>
                <a:gd name="T6" fmla="*/ 420 w 21600"/>
                <a:gd name="T7" fmla="*/ 1022 h 21600"/>
                <a:gd name="T8" fmla="*/ 901 w 21600"/>
                <a:gd name="T9" fmla="*/ 627 h 21600"/>
                <a:gd name="T10" fmla="*/ 904 w 21600"/>
                <a:gd name="T11" fmla="*/ 424 h 21600"/>
                <a:gd name="T12" fmla="*/ 1800 w 21600"/>
                <a:gd name="T13" fmla="*/ 487 h 21600"/>
                <a:gd name="T14" fmla="*/ 5 w 21600"/>
                <a:gd name="T15" fmla="*/ 48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4 w 21600"/>
                <a:gd name="T25" fmla="*/ 2569 h 21600"/>
                <a:gd name="T26" fmla="*/ 16128 w 21600"/>
                <a:gd name="T27" fmla="*/ 1954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blipFill dpi="0" rotWithShape="0">
              <a:blip r:embed="rId4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pic>
        <p:nvPicPr>
          <p:cNvPr id="2057" name="Picture 9" descr="puzzle 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3933825"/>
            <a:ext cx="37433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0" y="5949950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s-ES" sz="4000" b="1">
                <a:solidFill>
                  <a:srgbClr val="FFFF00"/>
                </a:solidFill>
                <a:latin typeface="Trebuchet MS" pitchFamily="34" charset="0"/>
              </a:rPr>
              <a:t>                      presenta</a:t>
            </a:r>
          </a:p>
        </p:txBody>
      </p:sp>
    </p:spTree>
  </p:cSld>
  <p:clrMapOvr>
    <a:masterClrMapping/>
  </p:clrMapOvr>
  <p:transition advClick="0" advTm="8000">
    <p:sndAc>
      <p:stSnd>
        <p:snd r:embed="rId2" name="EFFECT7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silenci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781300"/>
            <a:ext cx="7920038" cy="113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0" y="5516563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música  RICHARD CLAYDERMAN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0" y="5516563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                textos  IE</a:t>
            </a: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0" y="5516563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fotografía y diseños  ALOSPE</a:t>
            </a: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0" y="5516563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        idea original  ALOSPE</a:t>
            </a:r>
          </a:p>
        </p:txBody>
      </p:sp>
    </p:spTree>
  </p:cSld>
  <p:clrMapOvr>
    <a:masterClrMapping/>
  </p:clrMapOvr>
  <p:transition advClick="0" advTm="10000">
    <p:sndAc>
      <p:stSnd>
        <p:snd r:embed="rId2" name="- The Child In The Silent Mornings - Richard Clayderman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40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  <p:bldP spid="21509" grpId="1"/>
      <p:bldP spid="21510" grpId="0"/>
      <p:bldP spid="21510" grpId="1"/>
      <p:bldP spid="21511" grpId="0"/>
      <p:bldP spid="21511" grpId="1"/>
      <p:bldP spid="21512" grpId="0"/>
      <p:bldP spid="2151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708275"/>
            <a:ext cx="4321175" cy="216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989138"/>
            <a:ext cx="5832475" cy="352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9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484313"/>
            <a:ext cx="6769100" cy="4465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0" name="Picture 10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96975"/>
            <a:ext cx="7416800" cy="511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1" name="Picture 11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0" y="579120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    El silencio es el único amigo                         	           que jamás traiciona.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3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tmFilter="0,0; .5, 1; 1, 1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AutoShape 4" descr="2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octagon">
            <a:avLst>
              <a:gd name="adj" fmla="val 29287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5" name="AutoShape 5" descr="2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6" name="Rectangle 6" descr="2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127" name="Picture 7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0" y="5589588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No todas las distancias es ausencia                 	  ni todos los silencios olvido.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5" grpId="0" animBg="1"/>
      <p:bldP spid="5125" grpId="1" animBg="1"/>
      <p:bldP spid="5126" grpId="0" animBg="1"/>
      <p:bldP spid="5126" grpId="1" animBg="1"/>
      <p:bldP spid="51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AutoShape 4" descr="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star24">
            <a:avLst>
              <a:gd name="adj" fmla="val 375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49" name="AutoShape 5" descr="35"/>
          <p:cNvSpPr>
            <a:spLocks noChangeArrowheads="1"/>
          </p:cNvSpPr>
          <p:nvPr/>
        </p:nvSpPr>
        <p:spPr bwMode="auto">
          <a:xfrm rot="16200000">
            <a:off x="1143000" y="-1143000"/>
            <a:ext cx="6858000" cy="9144000"/>
          </a:xfrm>
          <a:prstGeom prst="flowChartDelay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150" name="Picture 6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0" y="5589588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                           No hables a menos que                                                           	                      puedas  mejorar el silencio.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8" grpId="1" animBg="1"/>
      <p:bldP spid="6149" grpId="0" animBg="1"/>
      <p:bldP spid="6149" grpId="1" animBg="1"/>
      <p:bldP spid="61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AutoShape 4" descr="2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parallelogram">
            <a:avLst>
              <a:gd name="adj" fmla="val 33333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73" name="AutoShape 5" descr="21"/>
          <p:cNvSpPr>
            <a:spLocks noChangeArrowheads="1"/>
          </p:cNvSpPr>
          <p:nvPr/>
        </p:nvSpPr>
        <p:spPr bwMode="auto">
          <a:xfrm rot="10800000" flipH="1">
            <a:off x="0" y="0"/>
            <a:ext cx="9144000" cy="6858000"/>
          </a:xfrm>
          <a:prstGeom prst="parallelogram">
            <a:avLst>
              <a:gd name="adj" fmla="val 35296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74" name="AutoShape 6" descr="2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octagon">
            <a:avLst>
              <a:gd name="adj" fmla="val 29287"/>
            </a:avLst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7175" name="Picture 7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0" y="5589588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El hombre se adentra en la multitud por ahogar el clamor de su propio silencio.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  <p:bldP spid="7172" grpId="1" animBg="1"/>
      <p:bldP spid="7173" grpId="0" animBg="1"/>
      <p:bldP spid="7173" grpId="1" animBg="1"/>
      <p:bldP spid="7174" grpId="0" animBg="1"/>
      <p:bldP spid="7174" grpId="1" animBg="1"/>
      <p:bldP spid="71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Oval 4" descr="2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197" name="Oval 5" descr="1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198" name="Oval 6" descr="3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8199" name="Picture 7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0" y="429260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El silencio es el ruido más fuerte             	quizás el más fuerte de los ruidos.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3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197" grpId="0" animBg="1"/>
      <p:bldP spid="8198" grpId="0" animBg="1"/>
      <p:bldP spid="820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8642350" cy="575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196975"/>
            <a:ext cx="7272337" cy="446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989138"/>
            <a:ext cx="5832475" cy="287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708275"/>
            <a:ext cx="4319588" cy="144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0" y="5589588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Procura que tus palabras sean                       	    tan bellas como tu silencio.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9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0" y="551656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De lo que no podemos hablar               debemos guardar silencio.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 descr="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3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1" name="Picture 9" descr="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2" name="Picture 10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0" y="551656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Manejar el silencio es más difícil                  	       que mejorar las palabras.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0" y="26035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Las grandes elevaciones del alma no son posibles sino en la soledad y en el silencio.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3" name="Picture 7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0" y="59499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El silencio es el gran arte de la conversación.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3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7" name="Picture 7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9" name="Picture 9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0" y="5805488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3200" b="1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0" y="5589588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La verdadera amistad llega cuando                  	el silencio entre dos parece ameno.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5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92150"/>
            <a:ext cx="8496300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196975"/>
            <a:ext cx="7704138" cy="439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557338"/>
            <a:ext cx="6553200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1" name="Picture 7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616575" cy="288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420938"/>
            <a:ext cx="4392613" cy="201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4" name="Picture 10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0" y="5589588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Se necesitan dos años para aprender a hablar 	  y sesenta para aprender a callar.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5" name="Picture 7" descr="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0" y="551656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Me he arrepentido muchas veces de         haber hablado pero nunca de haber callado.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6" name="Group 4"/>
          <p:cNvGrpSpPr>
            <a:grpSpLocks/>
          </p:cNvGrpSpPr>
          <p:nvPr/>
        </p:nvGrpSpPr>
        <p:grpSpPr bwMode="auto">
          <a:xfrm>
            <a:off x="2700338" y="549275"/>
            <a:ext cx="3471862" cy="2833688"/>
            <a:chOff x="1824" y="633"/>
            <a:chExt cx="2834" cy="2849"/>
          </a:xfrm>
        </p:grpSpPr>
        <p:sp>
          <p:nvSpPr>
            <p:cNvPr id="22533" name="Puzzle3" descr="background-2219137_960_720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536 w 21600"/>
                <a:gd name="T1" fmla="*/ 1108 h 21600"/>
                <a:gd name="T2" fmla="*/ 1060 w 21600"/>
                <a:gd name="T3" fmla="*/ 1478 h 21600"/>
                <a:gd name="T4" fmla="*/ 680 w 21600"/>
                <a:gd name="T5" fmla="*/ 967 h 21600"/>
                <a:gd name="T6" fmla="*/ 1060 w 21600"/>
                <a:gd name="T7" fmla="*/ 492 h 21600"/>
                <a:gd name="T8" fmla="*/ 542 w 21600"/>
                <a:gd name="T9" fmla="*/ 4 h 21600"/>
                <a:gd name="T10" fmla="*/ 36 w 21600"/>
                <a:gd name="T11" fmla="*/ 477 h 21600"/>
                <a:gd name="T12" fmla="*/ 416 w 21600"/>
                <a:gd name="T13" fmla="*/ 948 h 21600"/>
                <a:gd name="T14" fmla="*/ 36 w 21600"/>
                <a:gd name="T15" fmla="*/ 1478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9 w 21600"/>
                <a:gd name="T25" fmla="*/ 7718 h 21600"/>
                <a:gd name="T26" fmla="*/ 19157 w 21600"/>
                <a:gd name="T27" fmla="*/ 2023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blipFill dpi="0" rotWithShape="0">
              <a:blip r:embed="rId3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2534" name="Puzzle2" descr="background-2219137_960_720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1 w 21600"/>
                <a:gd name="T1" fmla="*/ 855 h 21600"/>
                <a:gd name="T2" fmla="*/ 346 w 21600"/>
                <a:gd name="T3" fmla="*/ 1351 h 21600"/>
                <a:gd name="T4" fmla="*/ 856 w 21600"/>
                <a:gd name="T5" fmla="*/ 888 h 21600"/>
                <a:gd name="T6" fmla="*/ 1385 w 21600"/>
                <a:gd name="T7" fmla="*/ 1353 h 21600"/>
                <a:gd name="T8" fmla="*/ 1778 w 21600"/>
                <a:gd name="T9" fmla="*/ 963 h 21600"/>
                <a:gd name="T10" fmla="*/ 1390 w 21600"/>
                <a:gd name="T11" fmla="*/ 366 h 21600"/>
                <a:gd name="T12" fmla="*/ 889 w 21600"/>
                <a:gd name="T13" fmla="*/ 2 h 21600"/>
                <a:gd name="T14" fmla="*/ 346 w 21600"/>
                <a:gd name="T15" fmla="*/ 376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4 w 21600"/>
                <a:gd name="T25" fmla="*/ 6735 h 21600"/>
                <a:gd name="T26" fmla="*/ 16182 w 21600"/>
                <a:gd name="T27" fmla="*/ 2044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blipFill dpi="0" rotWithShape="0">
              <a:blip r:embed="rId3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2535" name="Puzzle4" descr="background-2219137_960_720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412 w 21600"/>
                <a:gd name="T1" fmla="*/ 946 h 21600"/>
                <a:gd name="T2" fmla="*/ 22 w 21600"/>
                <a:gd name="T3" fmla="*/ 1382 h 21600"/>
                <a:gd name="T4" fmla="*/ 571 w 21600"/>
                <a:gd name="T5" fmla="*/ 1763 h 21600"/>
                <a:gd name="T6" fmla="*/ 1038 w 21600"/>
                <a:gd name="T7" fmla="*/ 1367 h 21600"/>
                <a:gd name="T8" fmla="*/ 693 w 21600"/>
                <a:gd name="T9" fmla="*/ 889 h 21600"/>
                <a:gd name="T10" fmla="*/ 1044 w 21600"/>
                <a:gd name="T11" fmla="*/ 385 h 21600"/>
                <a:gd name="T12" fmla="*/ 551 w 21600"/>
                <a:gd name="T13" fmla="*/ 1 h 21600"/>
                <a:gd name="T14" fmla="*/ 22 w 21600"/>
                <a:gd name="T15" fmla="*/ 385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75 w 21600"/>
                <a:gd name="T25" fmla="*/ 5660 h 21600"/>
                <a:gd name="T26" fmla="*/ 20210 w 21600"/>
                <a:gd name="T27" fmla="*/ 15976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2536" name="Puzzle1" descr="background-2219137_960_720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395 w 21600"/>
                <a:gd name="T1" fmla="*/ 1026 h 21600"/>
                <a:gd name="T2" fmla="*/ 1415 w 21600"/>
                <a:gd name="T3" fmla="*/ 25 h 21600"/>
                <a:gd name="T4" fmla="*/ 394 w 21600"/>
                <a:gd name="T5" fmla="*/ 42 h 21600"/>
                <a:gd name="T6" fmla="*/ 420 w 21600"/>
                <a:gd name="T7" fmla="*/ 1022 h 21600"/>
                <a:gd name="T8" fmla="*/ 901 w 21600"/>
                <a:gd name="T9" fmla="*/ 627 h 21600"/>
                <a:gd name="T10" fmla="*/ 904 w 21600"/>
                <a:gd name="T11" fmla="*/ 424 h 21600"/>
                <a:gd name="T12" fmla="*/ 1800 w 21600"/>
                <a:gd name="T13" fmla="*/ 487 h 21600"/>
                <a:gd name="T14" fmla="*/ 5 w 21600"/>
                <a:gd name="T15" fmla="*/ 48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4 w 21600"/>
                <a:gd name="T25" fmla="*/ 2569 h 21600"/>
                <a:gd name="T26" fmla="*/ 16128 w 21600"/>
                <a:gd name="T27" fmla="*/ 1954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blipFill dpi="0" rotWithShape="0">
              <a:blip r:embed="rId3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pic>
        <p:nvPicPr>
          <p:cNvPr id="18441" name="Picture 9" descr="puzzle 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4868863"/>
            <a:ext cx="37433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0" y="4149725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s-ES" sz="3200" b="1">
                <a:solidFill>
                  <a:srgbClr val="FFFF00"/>
                </a:solidFill>
                <a:latin typeface="Trebuchet MS" pitchFamily="34" charset="0"/>
              </a:rPr>
              <a:t>                  edición y realización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 smtClean="0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164</Words>
  <Application>Microsoft Office PowerPoint</Application>
  <PresentationFormat>Presentación en pantalla (4:3)</PresentationFormat>
  <Paragraphs>21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2" baseType="lpstr">
      <vt:lpstr>Arial</vt:lpstr>
      <vt:lpstr>Kristen ITC</vt:lpstr>
      <vt:lpstr>Trebuchet MS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</cp:revision>
  <dcterms:created xsi:type="dcterms:W3CDTF">2018-08-30T12:21:20Z</dcterms:created>
  <dcterms:modified xsi:type="dcterms:W3CDTF">2021-02-12T18:42:03Z</dcterms:modified>
</cp:coreProperties>
</file>