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64" r:id="rId3"/>
    <p:sldId id="267" r:id="rId4"/>
    <p:sldId id="256" r:id="rId5"/>
    <p:sldId id="257" r:id="rId6"/>
    <p:sldId id="258" r:id="rId7"/>
    <p:sldId id="259" r:id="rId8"/>
    <p:sldId id="261" r:id="rId9"/>
    <p:sldId id="262" r:id="rId10"/>
    <p:sldId id="266" r:id="rId11"/>
    <p:sldId id="268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AqMWxsbwPd3ko9FBdQXKQ" hashData="GAAv0h5lSBQrdKg73Zqtusetmh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99"/>
    <a:srgbClr val="FFFFCC"/>
    <a:srgbClr val="DDDDD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5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C70628A-1FF6-4154-AAC6-77E1CFE5FEE1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4554EC-3D7F-4290-B5D0-F3190DCECCA7}" type="slidenum">
              <a:rPr lang="es-ES"/>
              <a:pPr/>
              <a:t>1</a:t>
            </a:fld>
            <a:endParaRPr lang="es-ES"/>
          </a:p>
        </p:txBody>
      </p:sp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68FF6C-A33F-4C5F-8F1C-0AF7119A0C7D}" type="slidenum">
              <a:rPr lang="es-ES"/>
              <a:pPr/>
              <a:t>2</a:t>
            </a:fld>
            <a:endParaRPr lang="es-ES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7B8AC3-B5FF-4FA4-B0D2-9AF39725FF67}" type="slidenum">
              <a:rPr lang="es-ES"/>
              <a:pPr/>
              <a:t>3</a:t>
            </a:fld>
            <a:endParaRPr lang="es-ES"/>
          </a:p>
        </p:txBody>
      </p:sp>
      <p:sp>
        <p:nvSpPr>
          <p:cNvPr id="4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898146-4F50-4DEE-B133-647CA0F0A661}" type="slidenum">
              <a:rPr lang="es-ES"/>
              <a:pPr/>
              <a:t>4</a:t>
            </a:fld>
            <a:endParaRPr lang="es-ES"/>
          </a:p>
        </p:txBody>
      </p:sp>
      <p:sp>
        <p:nvSpPr>
          <p:cNvPr id="61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499319-189E-45E2-80A2-BC54A666B4B5}" type="slidenum">
              <a:rPr lang="es-ES"/>
              <a:pPr/>
              <a:t>5</a:t>
            </a:fld>
            <a:endParaRPr lang="es-ES"/>
          </a:p>
        </p:txBody>
      </p:sp>
      <p:sp>
        <p:nvSpPr>
          <p:cNvPr id="81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9C9D27-8ACE-4348-9081-6B232CBEAA1B}" type="slidenum">
              <a:rPr lang="es-ES"/>
              <a:pPr/>
              <a:t>6</a:t>
            </a:fld>
            <a:endParaRPr lang="es-ES"/>
          </a:p>
        </p:txBody>
      </p:sp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6B4E8B-326A-4382-A22B-FFEB34C012D7}" type="slidenum">
              <a:rPr lang="es-ES"/>
              <a:pPr/>
              <a:t>7</a:t>
            </a:fld>
            <a:endParaRPr lang="es-ES"/>
          </a:p>
        </p:txBody>
      </p:sp>
      <p:sp>
        <p:nvSpPr>
          <p:cNvPr id="143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B18BA1-6F6D-46CC-8453-A0405E220072}" type="slidenum">
              <a:rPr lang="es-ES"/>
              <a:pPr/>
              <a:t>8</a:t>
            </a:fld>
            <a:endParaRPr lang="es-ES"/>
          </a:p>
        </p:txBody>
      </p:sp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B18A88-A892-438A-AF5C-CDE78C7B2483}" type="slidenum">
              <a:rPr lang="es-ES"/>
              <a:pPr/>
              <a:t>9</a:t>
            </a:fld>
            <a:endParaRPr lang="es-ES"/>
          </a:p>
        </p:txBody>
      </p:sp>
      <p:sp>
        <p:nvSpPr>
          <p:cNvPr id="24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2F1BDD-4898-4990-93BB-67F352954EB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030CC8-632C-45EA-B311-AE04B30269E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871005-952F-4A51-AFE1-1FA10F88E1D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93E43E-9C79-4871-8B58-E7DC4D1BD1E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9A8A7C-B870-4D9A-8345-86B152A369C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387F97-A1D5-4869-A497-54A4D605F3C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67EE83-6308-451E-A877-89DCC7268EA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9BF74-7365-495E-AAB6-FE29AEF8570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1479EF-D476-4024-AC43-5E2E0541AFF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7D2BB2-AF52-4C37-A979-4C85A8EFE91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8CD439-FC8F-4964-843A-6C3F6547C02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D6AC5E8-0C48-40C7-9F41-56CB02DF75A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2128633113_2440f05cd5_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2" name="WordArt 6"/>
          <p:cNvSpPr>
            <a:spLocks noChangeArrowheads="1" noChangeShapeType="1" noTextEdit="1"/>
          </p:cNvSpPr>
          <p:nvPr/>
        </p:nvSpPr>
        <p:spPr bwMode="auto">
          <a:xfrm rot="-895885">
            <a:off x="533400" y="1084263"/>
            <a:ext cx="6337300" cy="14335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6295885" scaled="1"/>
                </a:gradFill>
                <a:latin typeface="Lucida Calligraphy"/>
              </a:rPr>
              <a:t>SI SE PUEDE...</a:t>
            </a:r>
          </a:p>
        </p:txBody>
      </p:sp>
    </p:spTree>
  </p:cSld>
  <p:clrMapOvr>
    <a:masterClrMapping/>
  </p:clrMapOvr>
  <p:transition spd="slow" advClick="0" advTm="10000">
    <p:zoom/>
    <p:sndAc>
      <p:stSnd loop="1">
        <p:snd r:embed="rId3" name="september song - emile pandolf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1497940025_c7f9858108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1258888" y="5445125"/>
            <a:ext cx="6902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">
                <a:solidFill>
                  <a:srgbClr val="DDDDD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Sí se puede cuando estás decidido, cuando comprometes</a:t>
            </a:r>
            <a:br>
              <a:rPr lang="es-ES">
                <a:solidFill>
                  <a:srgbClr val="DDDDD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</a:br>
            <a:r>
              <a:rPr lang="es-ES">
                <a:solidFill>
                  <a:srgbClr val="DDDDDD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tu voluntad para lograr lo que deseas alcanzar. </a:t>
            </a:r>
          </a:p>
        </p:txBody>
      </p:sp>
    </p:spTree>
  </p:cSld>
  <p:clrMapOvr>
    <a:masterClrMapping/>
  </p:clrMapOvr>
  <p:transition spd="slow" advClick="0" advTm="1410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317920477_4150a3c1c3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1116013" y="5734050"/>
            <a:ext cx="725011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Sí se puede cuando ante cada obstáculo muestras temple y</a:t>
            </a:r>
            <a:br>
              <a:rPr lang="es-ES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</a:br>
            <a:r>
              <a:rPr lang="es-ES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mayor decisión los empiezas a enfrentar.</a:t>
            </a:r>
          </a:p>
        </p:txBody>
      </p:sp>
    </p:spTree>
  </p:cSld>
  <p:clrMapOvr>
    <a:masterClrMapping/>
  </p:clrMapOvr>
  <p:transition spd="slow" advClick="0" advTm="1379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328418661_42684356c5_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611188" y="5445125"/>
            <a:ext cx="75311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Sí se puede si ante cada fracaso buscas reconocer tus propios</a:t>
            </a:r>
            <a:b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</a:b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errores, lo que te permitirá acumular sabiduría y </a:t>
            </a:r>
            <a:b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</a:b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todos tus sueños realizar.</a:t>
            </a:r>
          </a:p>
        </p:txBody>
      </p:sp>
    </p:spTree>
  </p:cSld>
  <p:clrMapOvr>
    <a:masterClrMapping/>
  </p:clrMapOvr>
  <p:transition spd="slow" advClick="0" advTm="1703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393397112_dcb8f5ade0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1042988" y="5300663"/>
            <a:ext cx="68262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Sí se puede si ante los conflictos mantienes una actitud</a:t>
            </a:r>
            <a:br>
              <a:rPr lang="es-ES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</a:br>
            <a:r>
              <a:rPr lang="es-ES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positiva y, a pesar de las adversidades, </a:t>
            </a:r>
          </a:p>
          <a:p>
            <a:pPr algn="ctr"/>
            <a:r>
              <a:rPr lang="es-ES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tu ánimo no comienza a menguar,</a:t>
            </a:r>
            <a:br>
              <a:rPr lang="es-ES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</a:br>
            <a:r>
              <a:rPr lang="es-ES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así, no habrá cima que no puedas alcanzar.</a:t>
            </a:r>
          </a:p>
        </p:txBody>
      </p:sp>
    </p:spTree>
  </p:cSld>
  <p:clrMapOvr>
    <a:masterClrMapping/>
  </p:clrMapOvr>
  <p:transition spd="slow" advClick="0" advTm="1848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504709892_32d3f6f1e4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1258888" y="5229225"/>
            <a:ext cx="62738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Sí se puede cuando ante los negativos y escépticos </a:t>
            </a:r>
          </a:p>
          <a:p>
            <a:pPr algn="ctr"/>
            <a:r>
              <a:rPr lang="es-ES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mantienes una sonrisa </a:t>
            </a:r>
          </a:p>
          <a:p>
            <a:pPr algn="ctr"/>
            <a:r>
              <a:rPr lang="es-ES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la alegría se convierte en tu fiel compañera...</a:t>
            </a:r>
            <a:br>
              <a:rPr lang="es-ES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</a:br>
            <a:r>
              <a:rPr lang="es-ES">
                <a:solidFill>
                  <a:srgbClr val="FFFF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siempre amigos podrás cautivar.</a:t>
            </a:r>
          </a:p>
        </p:txBody>
      </p:sp>
    </p:spTree>
  </p:cSld>
  <p:clrMapOvr>
    <a:masterClrMapping/>
  </p:clrMapOvr>
  <p:transition spd="slow" advClick="0" advTm="1718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490284464_480fdac1c7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1258888" y="5734050"/>
            <a:ext cx="657383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Sí se puede, cuando ante la duda y la incertidumbre,</a:t>
            </a:r>
            <a:b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</a:br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tu fé te mantiene firme. </a:t>
            </a:r>
          </a:p>
        </p:txBody>
      </p:sp>
    </p:spTree>
  </p:cSld>
  <p:clrMapOvr>
    <a:masterClrMapping/>
  </p:clrMapOvr>
  <p:transition spd="slow" advClick="0" advTm="1114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2228582077_b7fcc25ff3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971550" y="5229225"/>
            <a:ext cx="7281863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Sí se puede, si tienes el coraje de vivir intensamente </a:t>
            </a:r>
          </a:p>
          <a:p>
            <a:pPr algn="ctr"/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haces de cada día, una fascinante aventura... </a:t>
            </a:r>
          </a:p>
          <a:p>
            <a:pPr algn="ctr"/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La muerte, entonces, será una angustia que nunca llegará.</a:t>
            </a:r>
          </a:p>
        </p:txBody>
      </p:sp>
    </p:spTree>
  </p:cSld>
  <p:clrMapOvr>
    <a:masterClrMapping/>
  </p:clrMapOvr>
  <p:transition spd="slow" advClick="0" advTm="1948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2046774298_ca7f25dcea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2411413" y="5013325"/>
            <a:ext cx="6357937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Sí se puede, cuando aprendes a confiar en Dios, </a:t>
            </a:r>
          </a:p>
          <a:p>
            <a:pPr algn="ctr"/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dejándole a El los imposibles </a:t>
            </a:r>
          </a:p>
          <a:p>
            <a:pPr algn="ctr"/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entregas tu vida entera a las estrellas </a:t>
            </a:r>
          </a:p>
          <a:p>
            <a:pPr algn="ctr"/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por las que quieres luchar... </a:t>
            </a:r>
          </a:p>
          <a:p>
            <a:pPr algn="ctr"/>
            <a:r>
              <a:rPr lang="es-ES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podrás entonces el camino a la plenitud alcanzar...</a:t>
            </a:r>
          </a:p>
        </p:txBody>
      </p:sp>
    </p:spTree>
  </p:cSld>
  <p:clrMapOvr>
    <a:masterClrMapping/>
  </p:clrMapOvr>
  <p:transition spd="slow" advClick="0" advTm="3981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2020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pp2020</Template>
  <TotalTime>2</TotalTime>
  <Words>175</Words>
  <Application>Microsoft Office PowerPoint</Application>
  <PresentationFormat>Presentación en pantalla (4:3)</PresentationFormat>
  <Paragraphs>29</Paragraphs>
  <Slides>10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Arial</vt:lpstr>
      <vt:lpstr>Lucida Calligraphy</vt:lpstr>
      <vt:lpstr>pp2020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2</cp:revision>
  <dcterms:created xsi:type="dcterms:W3CDTF">2017-10-18T09:28:34Z</dcterms:created>
  <dcterms:modified xsi:type="dcterms:W3CDTF">2017-10-18T09:31:04Z</dcterms:modified>
</cp:coreProperties>
</file>