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311" r:id="rId3"/>
    <p:sldId id="257" r:id="rId4"/>
    <p:sldId id="300" r:id="rId5"/>
    <p:sldId id="275" r:id="rId6"/>
    <p:sldId id="312" r:id="rId7"/>
    <p:sldId id="314" r:id="rId8"/>
    <p:sldId id="272" r:id="rId9"/>
    <p:sldId id="324" r:id="rId10"/>
    <p:sldId id="326" r:id="rId11"/>
    <p:sldId id="325" r:id="rId12"/>
    <p:sldId id="316" r:id="rId13"/>
    <p:sldId id="313" r:id="rId14"/>
    <p:sldId id="315" r:id="rId15"/>
    <p:sldId id="320" r:id="rId16"/>
    <p:sldId id="321" r:id="rId17"/>
    <p:sldId id="333" r:id="rId18"/>
    <p:sldId id="323" r:id="rId19"/>
    <p:sldId id="276" r:id="rId20"/>
    <p:sldId id="287" r:id="rId21"/>
    <p:sldId id="273" r:id="rId22"/>
    <p:sldId id="262" r:id="rId23"/>
    <p:sldId id="268" r:id="rId24"/>
    <p:sldId id="284" r:id="rId25"/>
    <p:sldId id="322" r:id="rId26"/>
    <p:sldId id="308" r:id="rId27"/>
    <p:sldId id="269" r:id="rId28"/>
    <p:sldId id="270" r:id="rId29"/>
    <p:sldId id="271" r:id="rId30"/>
    <p:sldId id="274" r:id="rId31"/>
    <p:sldId id="278" r:id="rId32"/>
    <p:sldId id="280" r:id="rId33"/>
    <p:sldId id="317" r:id="rId34"/>
    <p:sldId id="327" r:id="rId35"/>
    <p:sldId id="332" r:id="rId36"/>
    <p:sldId id="331" r:id="rId37"/>
    <p:sldId id="330" r:id="rId38"/>
    <p:sldId id="329" r:id="rId39"/>
    <p:sldId id="256" r:id="rId40"/>
    <p:sldId id="334" r:id="rId41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1600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600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600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600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600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2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MHFliSMnouAJbd41ok2rQ==" hashData="CFCNrckQhTDVtkkiREwoC3zxjA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FF00"/>
    <a:srgbClr val="000066"/>
    <a:srgbClr val="0000CC"/>
    <a:srgbClr val="00FFFF"/>
    <a:srgbClr val="FF0000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344" autoAdjust="0"/>
    <p:restoredTop sz="94660"/>
  </p:normalViewPr>
  <p:slideViewPr>
    <p:cSldViewPr>
      <p:cViewPr>
        <p:scale>
          <a:sx n="66" d="100"/>
          <a:sy n="66" d="100"/>
        </p:scale>
        <p:origin x="-1116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s-ES_tradnl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s-ES_tradnl"/>
          </a:p>
        </p:txBody>
      </p:sp>
      <p:sp>
        <p:nvSpPr>
          <p:cNvPr id="829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s-ES_tradnl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90DBB2F-82BB-44F1-95C8-14AD593558E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E32BB8-E92C-4CE2-BB0B-5A8023D621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A568D3-7DC7-4D41-B55A-A17B2E0F35C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20A52-3CF3-496D-A120-9D7DD445B60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8B8CB-7E12-4AC2-9B63-7BAF0083CC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7CD18-6D16-4AC4-BE06-FAF6A5DAEC7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7A6BC6-3F30-41F0-B7EC-E980D4E60A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7CC809-963B-4122-8B55-B3BFE8C36B5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23B81-5DF3-44DD-95ED-6395C7FFE6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B6D16-DDD1-43F2-80B7-7697E088BD8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2506CD-7B19-4078-A401-326514397E8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26C4D6-384F-4CF7-89B5-9F6737C6BB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A0188BD4-F1FA-4F4F-B855-F689DAC1E43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WordArt 4"/>
          <p:cNvSpPr>
            <a:spLocks noChangeArrowheads="1" noChangeShapeType="1" noTextEdit="1"/>
          </p:cNvSpPr>
          <p:nvPr/>
        </p:nvSpPr>
        <p:spPr bwMode="auto">
          <a:xfrm>
            <a:off x="395288" y="836613"/>
            <a:ext cx="8564562" cy="4248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kern="10" dirty="0">
                <a:ln w="25400">
                  <a:solidFill>
                    <a:srgbClr val="00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15000">
                      <a:srgbClr val="66008F"/>
                    </a:gs>
                    <a:gs pos="32499">
                      <a:srgbClr val="BA0066"/>
                    </a:gs>
                    <a:gs pos="45000">
                      <a:srgbClr val="FF0000"/>
                    </a:gs>
                    <a:gs pos="50000">
                      <a:srgbClr val="FF8200"/>
                    </a:gs>
                    <a:gs pos="55001">
                      <a:srgbClr val="FF0000"/>
                    </a:gs>
                    <a:gs pos="67501">
                      <a:srgbClr val="BA0066"/>
                    </a:gs>
                    <a:gs pos="85000">
                      <a:srgbClr val="66008F"/>
                    </a:gs>
                    <a:gs pos="100000">
                      <a:srgbClr val="000082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SEGURO </a:t>
            </a:r>
          </a:p>
          <a:p>
            <a:r>
              <a:rPr lang="es-ES" sz="3600" kern="10" dirty="0">
                <a:ln w="25400">
                  <a:solidFill>
                    <a:srgbClr val="00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15000">
                      <a:srgbClr val="66008F"/>
                    </a:gs>
                    <a:gs pos="32499">
                      <a:srgbClr val="BA0066"/>
                    </a:gs>
                    <a:gs pos="45000">
                      <a:srgbClr val="FF0000"/>
                    </a:gs>
                    <a:gs pos="50000">
                      <a:srgbClr val="FF8200"/>
                    </a:gs>
                    <a:gs pos="55001">
                      <a:srgbClr val="FF0000"/>
                    </a:gs>
                    <a:gs pos="67501">
                      <a:srgbClr val="BA0066"/>
                    </a:gs>
                    <a:gs pos="85000">
                      <a:srgbClr val="66008F"/>
                    </a:gs>
                    <a:gs pos="100000">
                      <a:srgbClr val="000082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QUE TE HA PODIDO PASAR</a:t>
            </a:r>
          </a:p>
          <a:p>
            <a:r>
              <a:rPr lang="es-ES" sz="3600" kern="10" dirty="0">
                <a:ln w="25400">
                  <a:solidFill>
                    <a:srgbClr val="00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15000">
                      <a:srgbClr val="66008F"/>
                    </a:gs>
                    <a:gs pos="32499">
                      <a:srgbClr val="BA0066"/>
                    </a:gs>
                    <a:gs pos="45000">
                      <a:srgbClr val="FF0000"/>
                    </a:gs>
                    <a:gs pos="50000">
                      <a:srgbClr val="FF8200"/>
                    </a:gs>
                    <a:gs pos="55001">
                      <a:srgbClr val="FF0000"/>
                    </a:gs>
                    <a:gs pos="67501">
                      <a:srgbClr val="BA0066"/>
                    </a:gs>
                    <a:gs pos="85000">
                      <a:srgbClr val="66008F"/>
                    </a:gs>
                    <a:gs pos="100000">
                      <a:srgbClr val="000082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ALGUNA VEZ EN TU VIDA...</a:t>
            </a:r>
          </a:p>
        </p:txBody>
      </p:sp>
      <p:sp>
        <p:nvSpPr>
          <p:cNvPr id="59398" name="WordArt 6"/>
          <p:cNvSpPr>
            <a:spLocks noChangeArrowheads="1" noChangeShapeType="1" noTextEdit="1"/>
          </p:cNvSpPr>
          <p:nvPr/>
        </p:nvSpPr>
        <p:spPr bwMode="auto">
          <a:xfrm>
            <a:off x="6084888" y="6381750"/>
            <a:ext cx="2924175" cy="254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"Hacer clic con el raton"</a:t>
            </a:r>
          </a:p>
        </p:txBody>
      </p:sp>
    </p:spTree>
  </p:cSld>
  <p:clrMapOvr>
    <a:masterClrMapping/>
  </p:clrMapOvr>
  <p:transition spd="slow">
    <p:wedge/>
    <p:sndAc>
      <p:stSnd loop="1">
        <p:snd r:embed="rId2" name="time_to_say_goodby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3079" name="Picture 7" descr="PUERTO DE CAPTI DESDE ANACAPTI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250825" y="188913"/>
            <a:ext cx="8713788" cy="6480175"/>
          </a:xfrm>
          <a:prstGeom prst="rect">
            <a:avLst/>
          </a:prstGeom>
          <a:noFill/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323850" y="3375025"/>
            <a:ext cx="511175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Yo tampoco sabía qué coño hacer con el color blanco de los lápices de colores…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8137" name="Picture 9" descr="Capri%20-%20Porto%20turistico%20di%20Marina%20Gran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553200"/>
          </a:xfrm>
          <a:prstGeom prst="rect">
            <a:avLst/>
          </a:prstGeom>
          <a:noFill/>
        </p:spPr>
      </p:pic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1724025" y="590550"/>
            <a:ext cx="39084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00CC"/>
                </a:solidFill>
              </a:rPr>
              <a:t>-Odio que me despierten </a:t>
            </a:r>
          </a:p>
          <a:p>
            <a:r>
              <a:rPr lang="es-ES" sz="2000" b="1">
                <a:solidFill>
                  <a:srgbClr val="0000CC"/>
                </a:solidFill>
              </a:rPr>
              <a:t>preguntando si estoy dormido.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2" name="Picture 18" descr="510128673zmKOCg_f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30" name="Rectangle 26"/>
          <p:cNvSpPr>
            <a:spLocks noGrp="1" noChangeArrowheads="1"/>
          </p:cNvSpPr>
          <p:nvPr>
            <p:ph type="title"/>
          </p:nvPr>
        </p:nvSpPr>
        <p:spPr>
          <a:xfrm>
            <a:off x="3059113" y="-100013"/>
            <a:ext cx="5905500" cy="936626"/>
          </a:xfrm>
          <a:noFill/>
          <a:ln/>
        </p:spPr>
        <p:txBody>
          <a:bodyPr/>
          <a:lstStyle/>
          <a:p>
            <a:r>
              <a:rPr lang="es-ES" sz="2000" b="1">
                <a:solidFill>
                  <a:srgbClr val="00FFFF"/>
                </a:solidFill>
              </a:rPr>
              <a:t>-Yo también he tirado de la puerta </a:t>
            </a:r>
            <a:br>
              <a:rPr lang="es-ES" sz="2000" b="1">
                <a:solidFill>
                  <a:srgbClr val="00FFFF"/>
                </a:solidFill>
              </a:rPr>
            </a:br>
            <a:r>
              <a:rPr lang="es-ES" sz="2000" b="1">
                <a:solidFill>
                  <a:srgbClr val="00FFFF"/>
                </a:solidFill>
              </a:rPr>
              <a:t>cuando ponía claramente “empujar”</a:t>
            </a:r>
            <a:endParaRPr lang="es-ES_tradnl" sz="2000" b="1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</p:spPr>
      </p:pic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4427538" y="476250"/>
            <a:ext cx="4465637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s-ES_tradnl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179388" y="79375"/>
            <a:ext cx="896461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>
                <a:solidFill>
                  <a:srgbClr val="00FFFF"/>
                </a:solidFill>
              </a:rPr>
              <a:t>Yo también he utilizado alguna vez el móvil como linterna.</a:t>
            </a:r>
            <a:endParaRPr lang="es-ES_tradnl" sz="2000" b="1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6" name="Picture 4" descr="Italy Tour 12-May 28-May 2007 2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463"/>
            <a:ext cx="9324975" cy="6994526"/>
          </a:xfrm>
          <a:prstGeom prst="rect">
            <a:avLst/>
          </a:prstGeom>
          <a:noFill/>
        </p:spPr>
      </p:pic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4067175" y="5949950"/>
            <a:ext cx="46863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00CC"/>
                </a:solidFill>
              </a:rPr>
              <a:t>Saco el móvil, miro la hora, lo guardo, ni idea de qué hora es.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untitle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</p:spPr>
      </p:pic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2305050" y="4941888"/>
            <a:ext cx="3679825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-Pidas lo que pidas, </a:t>
            </a:r>
          </a:p>
          <a:p>
            <a:r>
              <a:rPr lang="es-ES" sz="2000" b="1">
                <a:solidFill>
                  <a:srgbClr val="00FFFF"/>
                </a:solidFill>
              </a:rPr>
              <a:t>el peluquero siempre hace </a:t>
            </a:r>
          </a:p>
          <a:p>
            <a:r>
              <a:rPr lang="es-ES" sz="2000" b="1">
                <a:solidFill>
                  <a:srgbClr val="00FFFF"/>
                </a:solidFill>
              </a:rPr>
              <a:t>lo que le sale de los cojones.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5" name="Picture 5" descr="212737204BiSiHy_fs"/>
          <p:cNvPicPr>
            <a:picLocks noChangeAspect="1" noChangeArrowheads="1"/>
          </p:cNvPicPr>
          <p:nvPr/>
        </p:nvPicPr>
        <p:blipFill>
          <a:blip r:embed="rId2" cstate="print">
            <a:lum bright="6000" contrast="-6000"/>
          </a:blip>
          <a:srcRect/>
          <a:stretch>
            <a:fillRect/>
          </a:stretch>
        </p:blipFill>
        <p:spPr bwMode="auto">
          <a:xfrm>
            <a:off x="-25400" y="-98425"/>
            <a:ext cx="9324975" cy="7056438"/>
          </a:xfrm>
          <a:prstGeom prst="rect">
            <a:avLst/>
          </a:prstGeom>
          <a:noFill/>
        </p:spPr>
      </p:pic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179388" y="-26988"/>
            <a:ext cx="5329237" cy="70167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-Yo también dije: "trae, que tú no sabes!" y yo tampoco supe.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2" name="Picture 4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324976" cy="6954838"/>
          </a:xfrm>
          <a:prstGeom prst="rect">
            <a:avLst/>
          </a:prstGeom>
          <a:noFill/>
        </p:spPr>
      </p:pic>
      <p:sp>
        <p:nvSpPr>
          <p:cNvPr id="78853" name="Rectangle 5"/>
          <p:cNvSpPr>
            <a:spLocks noChangeArrowheads="1"/>
          </p:cNvSpPr>
          <p:nvPr/>
        </p:nvSpPr>
        <p:spPr bwMode="auto">
          <a:xfrm>
            <a:off x="250825" y="44450"/>
            <a:ext cx="4510088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-El dinero no da la felicidad, </a:t>
            </a:r>
          </a:p>
          <a:p>
            <a:r>
              <a:rPr lang="es-ES" sz="2000" b="1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pero yo prefiero llorar en un Ferrari.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8" name="Picture 4" descr="2270176410047282603sfciBk_f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971550" y="261938"/>
            <a:ext cx="3089275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FF00"/>
                </a:solidFill>
              </a:rPr>
              <a:t>-Yo también canto </a:t>
            </a:r>
          </a:p>
          <a:p>
            <a:r>
              <a:rPr lang="es-ES" sz="2000" b="1">
                <a:solidFill>
                  <a:srgbClr val="00FF00"/>
                </a:solidFill>
              </a:rPr>
              <a:t>las canciones en inglés </a:t>
            </a:r>
          </a:p>
          <a:p>
            <a:r>
              <a:rPr lang="es-ES" sz="2000" b="1">
                <a:solidFill>
                  <a:srgbClr val="00FF00"/>
                </a:solidFill>
              </a:rPr>
              <a:t>como me da la gana!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4" name="Picture 4" descr="FUNICUL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896100"/>
          </a:xfrm>
          <a:prstGeom prst="rect">
            <a:avLst/>
          </a:prstGeom>
          <a:noFill/>
        </p:spPr>
      </p:pic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5364163" y="0"/>
            <a:ext cx="3582987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00CC"/>
                </a:solidFill>
              </a:rPr>
              <a:t>-No entiendo como la gente </a:t>
            </a:r>
          </a:p>
          <a:p>
            <a:r>
              <a:rPr lang="es-ES" sz="2000" b="1">
                <a:solidFill>
                  <a:srgbClr val="0000CC"/>
                </a:solidFill>
              </a:rPr>
              <a:t>duerme en el metro </a:t>
            </a:r>
          </a:p>
          <a:p>
            <a:r>
              <a:rPr lang="es-ES" sz="2000" b="1">
                <a:solidFill>
                  <a:srgbClr val="0000CC"/>
                </a:solidFill>
              </a:rPr>
              <a:t>y se despierta en su parada.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2" name="Picture 4" descr="Italy Tour 12-May 28-May 2007 2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26988"/>
            <a:ext cx="9324976" cy="7000876"/>
          </a:xfrm>
          <a:prstGeom prst="rect">
            <a:avLst/>
          </a:prstGeom>
          <a:noFill/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79388" y="188913"/>
            <a:ext cx="77771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s-ES_tradnl"/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5905500" cy="692150"/>
          </a:xfrm>
          <a:noFill/>
          <a:ln/>
        </p:spPr>
        <p:txBody>
          <a:bodyPr/>
          <a:lstStyle/>
          <a:p>
            <a:r>
              <a:rPr lang="es-ES" sz="2000" b="1">
                <a:solidFill>
                  <a:srgbClr val="000066"/>
                </a:solidFill>
              </a:rPr>
              <a:t>-Señoras que se quedan dormidas con la novela pero si cambias se despiertan.</a:t>
            </a:r>
            <a:endParaRPr lang="es-ES_tradnl" sz="2000" b="1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2" name="Picture 6" descr="FUNICULAR 4"/>
          <p:cNvPicPr>
            <a:picLocks noChangeAspect="1" noChangeArrowheads="1"/>
          </p:cNvPicPr>
          <p:nvPr/>
        </p:nvPicPr>
        <p:blipFill>
          <a:blip r:embed="rId2" cstate="print">
            <a:lum bright="6000" contrast="-6000"/>
          </a:blip>
          <a:srcRect/>
          <a:stretch>
            <a:fillRect/>
          </a:stretch>
        </p:blipFill>
        <p:spPr bwMode="auto">
          <a:xfrm>
            <a:off x="-73025" y="-58738"/>
            <a:ext cx="9324975" cy="7016751"/>
          </a:xfrm>
          <a:prstGeom prst="rect">
            <a:avLst/>
          </a:prstGeom>
          <a:noFill/>
        </p:spPr>
      </p:pic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2627313" y="1557338"/>
            <a:ext cx="5072062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-Mi madre también me dice: "como vaya yo y lo encuentre..." y lo encuentra!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154199604xFkMUq_fspiazer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1588"/>
            <a:ext cx="9324976" cy="6978650"/>
          </a:xfrm>
          <a:prstGeom prst="rect">
            <a:avLst/>
          </a:prstGeom>
          <a:noFill/>
        </p:spPr>
      </p:pic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5292725" y="188913"/>
            <a:ext cx="3681413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00CC"/>
                </a:solidFill>
              </a:rPr>
              <a:t>-Me acabo de enterar de que </a:t>
            </a:r>
          </a:p>
          <a:p>
            <a:r>
              <a:rPr lang="es-ES" sz="2000" b="1">
                <a:solidFill>
                  <a:srgbClr val="0000CC"/>
                </a:solidFill>
              </a:rPr>
              <a:t>SUGUS es capicúa.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204429159FIGGlD_fs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179388" y="188913"/>
            <a:ext cx="8785225" cy="6481762"/>
          </a:xfrm>
          <a:prstGeom prst="rect">
            <a:avLst/>
          </a:prstGeom>
          <a:noFill/>
        </p:spPr>
      </p:pic>
      <p:sp>
        <p:nvSpPr>
          <p:cNvPr id="73734" name="Rectangle 6"/>
          <p:cNvSpPr>
            <a:spLocks noChangeArrowheads="1"/>
          </p:cNvSpPr>
          <p:nvPr/>
        </p:nvSpPr>
        <p:spPr bwMode="auto">
          <a:xfrm>
            <a:off x="757238" y="334963"/>
            <a:ext cx="3743325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0066"/>
                </a:solidFill>
              </a:rPr>
              <a:t>-Mi madre también dice:    "esta es la primera vez que me siento en todo el día!".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 descr="FUNICULAR3"/>
          <p:cNvPicPr>
            <a:picLocks noChangeAspect="1" noChangeArrowheads="1"/>
          </p:cNvPicPr>
          <p:nvPr/>
        </p:nvPicPr>
        <p:blipFill>
          <a:blip r:embed="rId2" cstate="print">
            <a:lum bright="6000" contrast="-6000"/>
          </a:blip>
          <a:srcRect/>
          <a:stretch>
            <a:fillRect/>
          </a:stretch>
        </p:blipFill>
        <p:spPr bwMode="auto">
          <a:xfrm>
            <a:off x="3495675" y="-25400"/>
            <a:ext cx="5753100" cy="7029450"/>
          </a:xfrm>
          <a:prstGeom prst="rect">
            <a:avLst/>
          </a:prstGeom>
          <a:noFill/>
        </p:spPr>
      </p:pic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250825" y="2271713"/>
            <a:ext cx="2971800" cy="1187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sz="2400" b="1">
                <a:solidFill>
                  <a:srgbClr val="00FFFF"/>
                </a:solidFill>
              </a:rPr>
              <a:t>-Yo también de </a:t>
            </a:r>
          </a:p>
          <a:p>
            <a:pPr algn="l"/>
            <a:r>
              <a:rPr lang="es-ES" sz="2400" b="1">
                <a:solidFill>
                  <a:srgbClr val="00FFFF"/>
                </a:solidFill>
              </a:rPr>
              <a:t>pequeño decía: </a:t>
            </a:r>
          </a:p>
          <a:p>
            <a:pPr algn="l"/>
            <a:r>
              <a:rPr lang="es-ES" sz="2400" b="1">
                <a:solidFill>
                  <a:srgbClr val="00FFFF"/>
                </a:solidFill>
              </a:rPr>
              <a:t>"inglish pitinglish"</a:t>
            </a:r>
            <a:r>
              <a:rPr lang="es-ES" sz="2400">
                <a:solidFill>
                  <a:srgbClr val="00FFFF"/>
                </a:solidFill>
              </a:rPr>
              <a:t> 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Picture 4" descr="P8198824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</p:spPr>
      </p:pic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2138363" y="515938"/>
            <a:ext cx="52419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0066"/>
                </a:solidFill>
              </a:rPr>
              <a:t>-Siempre quise subirme a un taxi y gritar: </a:t>
            </a:r>
          </a:p>
          <a:p>
            <a:r>
              <a:rPr lang="es-ES" sz="2000" b="1">
                <a:solidFill>
                  <a:srgbClr val="000066"/>
                </a:solidFill>
              </a:rPr>
              <a:t>"siga a ese coche!"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5" name="Picture 7" descr="149333106pJmxgK_f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325"/>
            <a:ext cx="9324975" cy="7040563"/>
          </a:xfrm>
          <a:prstGeom prst="rect">
            <a:avLst/>
          </a:prstGeom>
          <a:noFill/>
        </p:spPr>
      </p:pic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2392363" y="1343025"/>
            <a:ext cx="3692525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-Señoras que dicen: </a:t>
            </a:r>
          </a:p>
          <a:p>
            <a:r>
              <a:rPr lang="es-ES" sz="2000" b="1">
                <a:solidFill>
                  <a:srgbClr val="00FFFF"/>
                </a:solidFill>
              </a:rPr>
              <a:t>''Niño, pásame eso, que está ahí, encima del este''.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140520080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3"/>
            <a:ext cx="9144000" cy="6881813"/>
          </a:xfrm>
          <a:prstGeom prst="rect">
            <a:avLst/>
          </a:prstGeom>
          <a:noFill/>
        </p:spPr>
      </p:pic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1042988" y="30163"/>
            <a:ext cx="2495550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-Seamos realistas; </a:t>
            </a:r>
          </a:p>
          <a:p>
            <a:r>
              <a:rPr lang="es-ES" sz="2000" b="1">
                <a:solidFill>
                  <a:srgbClr val="00FFFF"/>
                </a:solidFill>
              </a:rPr>
              <a:t>nadie hará una fila </a:t>
            </a:r>
          </a:p>
          <a:p>
            <a:r>
              <a:rPr lang="es-ES" sz="2000" b="1">
                <a:solidFill>
                  <a:srgbClr val="00FFFF"/>
                </a:solidFill>
              </a:rPr>
              <a:t>y saldrá en calma </a:t>
            </a:r>
          </a:p>
          <a:p>
            <a:r>
              <a:rPr lang="es-ES" sz="2000" b="1">
                <a:solidFill>
                  <a:srgbClr val="00FFFF"/>
                </a:solidFill>
              </a:rPr>
              <a:t>si hay fuego.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9462" name="Picture 6" descr="untitled7"/>
          <p:cNvPicPr>
            <a:picLocks noChangeAspect="1" noChangeArrowheads="1"/>
          </p:cNvPicPr>
          <p:nvPr/>
        </p:nvPicPr>
        <p:blipFill>
          <a:blip r:embed="rId2" cstate="print">
            <a:lum bright="-6000" contrast="-6000"/>
          </a:blip>
          <a:srcRect/>
          <a:stretch>
            <a:fillRect/>
          </a:stretch>
        </p:blipFill>
        <p:spPr bwMode="auto">
          <a:xfrm>
            <a:off x="-144463" y="3175"/>
            <a:ext cx="9324976" cy="6915150"/>
          </a:xfrm>
          <a:prstGeom prst="rect">
            <a:avLst/>
          </a:prstGeom>
          <a:noFill/>
        </p:spPr>
      </p:pic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3578225" y="188913"/>
            <a:ext cx="4046538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0066"/>
                </a:solidFill>
              </a:rPr>
              <a:t>-Mama hazme algo para comer. </a:t>
            </a:r>
          </a:p>
          <a:p>
            <a:pPr>
              <a:buFontTx/>
              <a:buChar char="-"/>
            </a:pPr>
            <a:r>
              <a:rPr lang="es-ES" sz="2000" b="1">
                <a:solidFill>
                  <a:srgbClr val="000066"/>
                </a:solidFill>
              </a:rPr>
              <a:t>¿Por qué no te lo haces tú? </a:t>
            </a:r>
          </a:p>
          <a:p>
            <a:r>
              <a:rPr lang="es-ES" sz="2000" b="1">
                <a:solidFill>
                  <a:srgbClr val="000066"/>
                </a:solidFill>
              </a:rPr>
              <a:t>- No, da igual, no tengo hambre.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IMG_05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-74613"/>
            <a:ext cx="9324975" cy="6932613"/>
          </a:xfrm>
          <a:prstGeom prst="rect">
            <a:avLst/>
          </a:prstGeom>
          <a:noFill/>
        </p:spPr>
      </p:pic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6300788" y="-100013"/>
            <a:ext cx="2843212" cy="131127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0066"/>
                </a:solidFill>
              </a:rPr>
              <a:t>-Para los que cuando </a:t>
            </a:r>
          </a:p>
          <a:p>
            <a:r>
              <a:rPr lang="es-ES" sz="2000" b="1">
                <a:solidFill>
                  <a:srgbClr val="000066"/>
                </a:solidFill>
              </a:rPr>
              <a:t>tocamos timbre y preguntan ¿quién es? </a:t>
            </a:r>
          </a:p>
          <a:p>
            <a:r>
              <a:rPr lang="es-ES" sz="2000" b="1">
                <a:solidFill>
                  <a:srgbClr val="000066"/>
                </a:solidFill>
              </a:rPr>
              <a:t>decimos “YO”!!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jardines de augusroImagen 2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</p:spPr>
      </p:pic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3154363" y="333375"/>
            <a:ext cx="3146425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buFontTx/>
              <a:buChar char="-"/>
            </a:pPr>
            <a:r>
              <a:rPr lang="es-ES" sz="2000" b="1">
                <a:solidFill>
                  <a:srgbClr val="000066"/>
                </a:solidFill>
              </a:rPr>
              <a:t>Yo nunca he terminado </a:t>
            </a:r>
          </a:p>
          <a:p>
            <a:r>
              <a:rPr lang="es-ES" sz="2000" b="1">
                <a:solidFill>
                  <a:srgbClr val="000066"/>
                </a:solidFill>
              </a:rPr>
              <a:t>una goma de borrar, </a:t>
            </a:r>
          </a:p>
          <a:p>
            <a:r>
              <a:rPr lang="es-ES" sz="2000" b="1">
                <a:solidFill>
                  <a:srgbClr val="000066"/>
                </a:solidFill>
              </a:rPr>
              <a:t>antes se me pierden.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monte solanountitl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4463" y="-53975"/>
            <a:ext cx="9324976" cy="6994525"/>
          </a:xfrm>
          <a:prstGeom prst="rect">
            <a:avLst/>
          </a:prstGeom>
          <a:noFill/>
        </p:spPr>
      </p:pic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1282700" y="677863"/>
            <a:ext cx="3640138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buFontTx/>
              <a:buChar char="-"/>
            </a:pPr>
            <a:r>
              <a:rPr lang="es-ES" sz="2000" b="1">
                <a:solidFill>
                  <a:srgbClr val="000066"/>
                </a:solidFill>
              </a:rPr>
              <a:t>Yo tampoco he visto nunca </a:t>
            </a:r>
          </a:p>
          <a:p>
            <a:r>
              <a:rPr lang="es-ES" sz="2000" b="1">
                <a:solidFill>
                  <a:srgbClr val="000066"/>
                </a:solidFill>
              </a:rPr>
              <a:t>una paloma pequeña </a:t>
            </a:r>
          </a:p>
          <a:p>
            <a:r>
              <a:rPr lang="es-ES" sz="2000" b="1">
                <a:solidFill>
                  <a:srgbClr val="000066"/>
                </a:solidFill>
              </a:rPr>
              <a:t>¿Nacen ya grandes?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VIS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2867025" y="587375"/>
            <a:ext cx="435927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buFontTx/>
              <a:buChar char="-"/>
            </a:pPr>
            <a:r>
              <a:rPr lang="es-ES" sz="2000" b="1">
                <a:solidFill>
                  <a:srgbClr val="000066"/>
                </a:solidFill>
              </a:rPr>
              <a:t>Ojala tuviera por la noche </a:t>
            </a:r>
          </a:p>
          <a:p>
            <a:r>
              <a:rPr lang="es-ES" sz="2000" b="1">
                <a:solidFill>
                  <a:srgbClr val="000066"/>
                </a:solidFill>
              </a:rPr>
              <a:t>el sueño que tengo por la mañana.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7" name="Picture 7" descr="2938853070048591360pyvPEC_f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6235700" y="5302250"/>
            <a:ext cx="2908300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buFontTx/>
              <a:buChar char="-"/>
            </a:pPr>
            <a:r>
              <a:rPr lang="es-ES" sz="2000" b="1">
                <a:solidFill>
                  <a:srgbClr val="00FFFF"/>
                </a:solidFill>
              </a:rPr>
              <a:t>A mí también me dijo </a:t>
            </a:r>
          </a:p>
          <a:p>
            <a:r>
              <a:rPr lang="es-ES" sz="2000" b="1">
                <a:solidFill>
                  <a:srgbClr val="00FFFF"/>
                </a:solidFill>
              </a:rPr>
              <a:t>que le salió fatal y la</a:t>
            </a:r>
          </a:p>
          <a:p>
            <a:r>
              <a:rPr lang="es-ES" sz="2000" b="1">
                <a:solidFill>
                  <a:srgbClr val="00FFFF"/>
                </a:solidFill>
              </a:rPr>
              <a:t>asquerosa sacó un 10.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untitl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6113"/>
          </a:xfrm>
          <a:prstGeom prst="rect">
            <a:avLst/>
          </a:prstGeom>
          <a:noFill/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395288" y="333375"/>
            <a:ext cx="5040312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0066"/>
                </a:solidFill>
              </a:rPr>
              <a:t>-Yo también me quedé aislado porque mi madre o esposa fregaron el suelo.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marina picola2477194130088412182uRvGRH_fs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15888"/>
            <a:ext cx="8785225" cy="6742112"/>
          </a:xfrm>
          <a:prstGeom prst="rect">
            <a:avLst/>
          </a:prstGeom>
          <a:noFill/>
        </p:spPr>
      </p:pic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6227763" y="908050"/>
            <a:ext cx="2733675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800" b="1"/>
              <a:t/>
            </a:r>
            <a:br>
              <a:rPr lang="es-ES_tradnl" sz="2800" b="1"/>
            </a:br>
            <a:endParaRPr lang="es-ES_tradnl" sz="2800" b="1"/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1763713" y="188913"/>
            <a:ext cx="7127875" cy="15541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>
                <a:solidFill>
                  <a:srgbClr val="FF0000"/>
                </a:solidFill>
              </a:rPr>
              <a:t>-Poner el dedo </a:t>
            </a:r>
          </a:p>
          <a:p>
            <a:r>
              <a:rPr lang="es-ES" sz="3200" b="1">
                <a:solidFill>
                  <a:srgbClr val="FF0000"/>
                </a:solidFill>
              </a:rPr>
              <a:t>para que no te muerdan demasiado </a:t>
            </a:r>
          </a:p>
          <a:p>
            <a:r>
              <a:rPr lang="es-ES" sz="3200" b="1">
                <a:solidFill>
                  <a:srgbClr val="FF0000"/>
                </a:solidFill>
              </a:rPr>
              <a:t>el bocata.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marinapicola2367861399_80d894cc5f_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13787" cy="6480175"/>
          </a:xfrm>
          <a:prstGeom prst="rect">
            <a:avLst/>
          </a:prstGeom>
          <a:noFill/>
        </p:spPr>
      </p:pic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1547813" y="404813"/>
            <a:ext cx="7235825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>
                <a:solidFill>
                  <a:srgbClr val="FF0000"/>
                </a:solidFill>
              </a:rPr>
              <a:t>-Los cortes de digestión no existen: </a:t>
            </a:r>
          </a:p>
          <a:p>
            <a:r>
              <a:rPr lang="es-ES" sz="3200" b="1">
                <a:solidFill>
                  <a:srgbClr val="FF0000"/>
                </a:solidFill>
              </a:rPr>
              <a:t>son los padres.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untitledmarina pico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88913"/>
            <a:ext cx="5689600" cy="6480175"/>
          </a:xfrm>
          <a:prstGeom prst="rect">
            <a:avLst/>
          </a:prstGeom>
          <a:noFill/>
        </p:spPr>
      </p:pic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1619250" y="476250"/>
            <a:ext cx="5795963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sz="3200" b="1">
                <a:solidFill>
                  <a:srgbClr val="FF0000"/>
                </a:solidFill>
              </a:rPr>
              <a:t>-Mi cuarto se desordena solo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IMG_04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88913"/>
            <a:ext cx="4103687" cy="4724400"/>
          </a:xfrm>
          <a:prstGeom prst="rect">
            <a:avLst/>
          </a:prstGeom>
          <a:noFill/>
        </p:spPr>
      </p:pic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6227763" y="620713"/>
            <a:ext cx="208915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/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6516688" y="692150"/>
            <a:ext cx="19431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/>
          </a:p>
        </p:txBody>
      </p:sp>
      <p:pic>
        <p:nvPicPr>
          <p:cNvPr id="24589" name="Picture 13" descr="waiting-to-go-insi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188913"/>
            <a:ext cx="3451225" cy="4679950"/>
          </a:xfrm>
          <a:prstGeom prst="rect">
            <a:avLst/>
          </a:prstGeom>
          <a:noFill/>
        </p:spPr>
      </p:pic>
      <p:sp>
        <p:nvSpPr>
          <p:cNvPr id="24590" name="Rectangle 14"/>
          <p:cNvSpPr>
            <a:spLocks noChangeArrowheads="1"/>
          </p:cNvSpPr>
          <p:nvPr/>
        </p:nvSpPr>
        <p:spPr bwMode="auto">
          <a:xfrm>
            <a:off x="2411413" y="5229225"/>
            <a:ext cx="4378325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>
                <a:solidFill>
                  <a:srgbClr val="FF0000"/>
                </a:solidFill>
              </a:rPr>
              <a:t>-¿¿¿ABRE FÁCIL??? </a:t>
            </a:r>
          </a:p>
          <a:p>
            <a:r>
              <a:rPr lang="es-ES" sz="3200" b="1">
                <a:solidFill>
                  <a:srgbClr val="FF0000"/>
                </a:solidFill>
              </a:rPr>
              <a:t>¡¡¡Los cojones!!!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1" name="Picture 7" descr="grotta_azzurra_capri03popuri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75"/>
            <a:ext cx="9144000" cy="7037388"/>
          </a:xfrm>
          <a:prstGeom prst="rect">
            <a:avLst/>
          </a:prstGeom>
          <a:noFill/>
        </p:spPr>
      </p:pic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5867400" y="5300663"/>
            <a:ext cx="3076575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-Me he muerto </a:t>
            </a:r>
          </a:p>
          <a:p>
            <a:r>
              <a:rPr lang="es-ES" sz="2000" b="1">
                <a:solidFill>
                  <a:srgbClr val="00FFFF"/>
                </a:solidFill>
              </a:rPr>
              <a:t>19.985.322.486 veces </a:t>
            </a:r>
          </a:p>
          <a:p>
            <a:r>
              <a:rPr lang="es-ES" sz="2000" b="1">
                <a:solidFill>
                  <a:srgbClr val="00FFFF"/>
                </a:solidFill>
              </a:rPr>
              <a:t>por no haber reenviado </a:t>
            </a:r>
          </a:p>
          <a:p>
            <a:r>
              <a:rPr lang="es-ES" sz="2000" b="1">
                <a:solidFill>
                  <a:srgbClr val="00FFFF"/>
                </a:solidFill>
              </a:rPr>
              <a:t>cadenas de e-mails.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gruta az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8800"/>
          </a:xfrm>
          <a:prstGeom prst="rect">
            <a:avLst/>
          </a:prstGeom>
          <a:noFill/>
        </p:spPr>
      </p:pic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1979613" y="260350"/>
            <a:ext cx="496887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-Yo también aprieto más fuerte el botón del mando cuando se gastan las pilas.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DSC082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827088" y="549275"/>
            <a:ext cx="3119437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buFontTx/>
              <a:buChar char="-"/>
            </a:pPr>
            <a:r>
              <a:rPr lang="es-ES" sz="2000" b="1">
                <a:solidFill>
                  <a:srgbClr val="000066"/>
                </a:solidFill>
              </a:rPr>
              <a:t>Yo también digo NADA </a:t>
            </a:r>
          </a:p>
          <a:p>
            <a:r>
              <a:rPr lang="es-ES" sz="2000" b="1">
                <a:solidFill>
                  <a:srgbClr val="000066"/>
                </a:solidFill>
              </a:rPr>
              <a:t>cuando me pasa ALGO.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 descr="Diapositiva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7350"/>
            <a:ext cx="9540875" cy="7666038"/>
          </a:xfrm>
          <a:prstGeom prst="rect">
            <a:avLst/>
          </a:prstGeom>
          <a:noFill/>
        </p:spPr>
      </p:pic>
      <p:sp>
        <p:nvSpPr>
          <p:cNvPr id="89093" name="Rectangle 5"/>
          <p:cNvSpPr>
            <a:spLocks noChangeArrowheads="1"/>
          </p:cNvSpPr>
          <p:nvPr/>
        </p:nvSpPr>
        <p:spPr bwMode="auto">
          <a:xfrm>
            <a:off x="1476375" y="4862513"/>
            <a:ext cx="669607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0066"/>
                </a:solidFill>
              </a:rPr>
              <a:t>-Le digo a un amigo que mire DISIMULADAMENTE, </a:t>
            </a:r>
          </a:p>
          <a:p>
            <a:r>
              <a:rPr lang="es-ES" sz="2000" b="1">
                <a:solidFill>
                  <a:srgbClr val="000066"/>
                </a:solidFill>
              </a:rPr>
              <a:t>y nunca mira disimuladamente</a:t>
            </a:r>
            <a:r>
              <a:rPr lang="es-ES" sz="2000">
                <a:solidFill>
                  <a:srgbClr val="000066"/>
                </a:solidFill>
              </a:rPr>
              <a:t>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8" name="Picture 4" descr="Diapositiva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50"/>
            <a:ext cx="9144000" cy="7272338"/>
          </a:xfrm>
          <a:prstGeom prst="rect">
            <a:avLst/>
          </a:prstGeom>
          <a:noFill/>
        </p:spPr>
      </p:pic>
      <p:sp>
        <p:nvSpPr>
          <p:cNvPr id="88069" name="Rectangle 5"/>
          <p:cNvSpPr>
            <a:spLocks noChangeArrowheads="1"/>
          </p:cNvSpPr>
          <p:nvPr/>
        </p:nvSpPr>
        <p:spPr bwMode="auto">
          <a:xfrm>
            <a:off x="1331913" y="4672013"/>
            <a:ext cx="4046537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0066"/>
                </a:solidFill>
              </a:rPr>
              <a:t> -Es mejor conversar en clases, </a:t>
            </a:r>
          </a:p>
          <a:p>
            <a:r>
              <a:rPr lang="es-ES" sz="2000" b="1">
                <a:solidFill>
                  <a:srgbClr val="000066"/>
                </a:solidFill>
              </a:rPr>
              <a:t>que en el recreo.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 descr="Diapositiva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7045" name="Rectangle 5"/>
          <p:cNvSpPr>
            <a:spLocks noChangeArrowheads="1"/>
          </p:cNvSpPr>
          <p:nvPr/>
        </p:nvSpPr>
        <p:spPr bwMode="auto">
          <a:xfrm>
            <a:off x="3348038" y="0"/>
            <a:ext cx="4484687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rgbClr val="000066"/>
                </a:solidFill>
              </a:rPr>
              <a:t>-¡A mí también </a:t>
            </a:r>
          </a:p>
          <a:p>
            <a:r>
              <a:rPr lang="es-ES" sz="2000" b="1">
                <a:solidFill>
                  <a:srgbClr val="000066"/>
                </a:solidFill>
              </a:rPr>
              <a:t>me han mandado callar mis padres </a:t>
            </a:r>
          </a:p>
          <a:p>
            <a:r>
              <a:rPr lang="es-ES" sz="2000" b="1">
                <a:solidFill>
                  <a:srgbClr val="000066"/>
                </a:solidFill>
              </a:rPr>
              <a:t>cuando veían que tenía razón!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0" name="Picture 4" descr="Diapositiva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213" y="-514350"/>
            <a:ext cx="10369551" cy="7778750"/>
          </a:xfrm>
          <a:prstGeom prst="rect">
            <a:avLst/>
          </a:prstGeom>
          <a:noFill/>
        </p:spPr>
      </p:pic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1258888" y="5375275"/>
            <a:ext cx="3887787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rgbClr val="00FF00"/>
                </a:solidFill>
              </a:rPr>
              <a:t>-¡Siempre se me cae un calcetín cuando llevo un montón de ropa a la lavadora!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Diapositiva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8642350" cy="6318250"/>
          </a:xfrm>
          <a:prstGeom prst="rect">
            <a:avLst/>
          </a:prstGeom>
          <a:noFill/>
        </p:spPr>
      </p:pic>
      <p:sp>
        <p:nvSpPr>
          <p:cNvPr id="2060" name="WordArt 12"/>
          <p:cNvSpPr>
            <a:spLocks noChangeArrowheads="1" noChangeShapeType="1" noTextEdit="1"/>
          </p:cNvSpPr>
          <p:nvPr/>
        </p:nvSpPr>
        <p:spPr bwMode="auto">
          <a:xfrm>
            <a:off x="1835150" y="4005263"/>
            <a:ext cx="6192838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kern="10">
                <a:ln w="19050">
                  <a:solidFill>
                    <a:srgbClr val="0000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5CBF"/>
                    </a:gs>
                    <a:gs pos="12500">
                      <a:srgbClr val="0087E6"/>
                    </a:gs>
                    <a:gs pos="37500">
                      <a:srgbClr val="21D6E0"/>
                    </a:gs>
                    <a:gs pos="50000">
                      <a:srgbClr val="03D4A8"/>
                    </a:gs>
                    <a:gs pos="62500">
                      <a:srgbClr val="21D6E0"/>
                    </a:gs>
                    <a:gs pos="875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Que tengas un buen día</a:t>
            </a: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2555875" y="2997200"/>
            <a:ext cx="527685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sz="3200" b="1">
                <a:solidFill>
                  <a:srgbClr val="000066"/>
                </a:solidFill>
              </a:rPr>
              <a:t>Si te ha gustado, pásalo... 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es-ES" sz="18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GURO QUE TE HA PASADO">
  <a:themeElements>
    <a:clrScheme name="A todos nos ha pasado 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 todos nos ha pasado 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6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6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 todos nos ha pasado 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todos nos ha pasado 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todos nos ha pasado 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todos nos ha pasado 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todos nos ha pasado 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todos nos ha pasado 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SEGURO QUE TE HA PASADO</Template>
  <TotalTime>1</TotalTime>
  <Words>561</Words>
  <Application>Microsoft Office PowerPoint</Application>
  <PresentationFormat>Presentación en pantalla (4:3)</PresentationFormat>
  <Paragraphs>84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SEGURO QUE TE HA PASADO</vt:lpstr>
      <vt:lpstr>Diseño predeterminado</vt:lpstr>
      <vt:lpstr>Diapositiva 1</vt:lpstr>
      <vt:lpstr>Diapositiva 2</vt:lpstr>
      <vt:lpstr>Diapositiva 3</vt:lpstr>
      <vt:lpstr>-Yo también he tirado de la puerta  cuando ponía claramente “empujar”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-Señoras que se quedan dormidas con la novela pero si cambias se despiertan.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2015-03-18T15:20:25Z</dcterms:created>
  <dcterms:modified xsi:type="dcterms:W3CDTF">2015-03-18T15:22:07Z</dcterms:modified>
</cp:coreProperties>
</file>