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0" r:id="rId3"/>
    <p:sldMasterId id="2147483651" r:id="rId4"/>
    <p:sldMasterId id="2147483696" r:id="rId5"/>
  </p:sldMasterIdLst>
  <p:sldIdLst>
    <p:sldId id="261" r:id="rId6"/>
    <p:sldId id="256" r:id="rId7"/>
    <p:sldId id="258" r:id="rId8"/>
    <p:sldId id="260" r:id="rId9"/>
    <p:sldId id="259" r:id="rId10"/>
    <p:sldId id="257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3" r:id="rId41"/>
    <p:sldId id="301" r:id="rId42"/>
    <p:sldId id="302" r:id="rId43"/>
    <p:sldId id="303" r:id="rId44"/>
    <p:sldId id="304" r:id="rId45"/>
    <p:sldId id="305" r:id="rId46"/>
    <p:sldId id="307" r:id="rId47"/>
    <p:sldId id="309" r:id="rId48"/>
    <p:sldId id="310" r:id="rId49"/>
    <p:sldId id="311" r:id="rId50"/>
    <p:sldId id="312" r:id="rId51"/>
    <p:sldId id="313" r:id="rId52"/>
    <p:sldId id="292" r:id="rId53"/>
    <p:sldId id="295" r:id="rId54"/>
    <p:sldId id="314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zp2UujzsTG8iaRE3UTr4A" hashData="2ZwLr/iapzn253FemU8PTA9B1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C750C-58F1-46C0-B3E5-888E93042F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E3D23-AC64-46E3-B88F-A3F9E82B10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7118F-4F5E-4F46-A379-574CB46BBE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C7D6B-4AD2-4CEC-B7D0-638058E1F7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51502-3C41-4A7F-9593-B51E0E4688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072EA-8EE8-47FB-BC06-12AF45AAD8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D1AD-86F5-4E79-BAC0-1C1790391BF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BB4E5-5DBF-4CA7-A364-55EA7E1CC5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ED185-65B4-478C-B9E6-F60CB57BA54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2E188-6FEB-49AC-AA49-123C649343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4E0AF-10DC-4DD1-AA58-48079B85C0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478D0-DC52-4465-8C58-D903C3204D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42658-5720-4BD7-BCE9-0726695E5B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12191-DE98-4B6A-8039-E2C936F252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258C3-F4DE-4615-9421-0272F40674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8733F-5660-4716-A230-284CD06A80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2C926-ABB0-47F0-9F87-C3B0C3323A9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62FAA-8536-42F9-A204-62645ABFC11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3380A-3B45-46F2-9CC5-B3870F5951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73FC6-9837-41AA-BD2A-E3A2686219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D443E-23F7-48AF-90F5-A4D0D87D9A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76896-A3B6-4970-9DD9-12E39F81FD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19E09DD-BDF8-470C-881F-3F165A178A06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636E41-4449-45DB-9466-7BFADB727E87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1253CEF-E33E-4A0C-8127-75C020E0722F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541E34A-C099-4EE5-B8B0-63858E63A052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12EB15-59A3-44FD-921B-8F3390BC322D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A948B9D-2EC4-4CBA-A294-EA3F9967AE3E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0B9694C-3F19-435D-9ACA-74D29F65DDB0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1A914B9-08D4-4071-A8F8-5E6B5986F369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5F793F4-3951-4B4A-BC63-9A11BCDE915A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D00E77-4912-4FF7-AA36-6EAF5532005C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4E0B59-7B87-4606-B66C-80E7321A2993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F471CE-F899-4DD1-8BB0-A47B7EC3E4AC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2A8366C-2552-49C9-A4AF-927F2B0D3B97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5A0969D-8D5E-4685-8C94-E249916A2CCB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B53F27-962B-490D-BC1F-DC7480AFB414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E161610-987C-4631-8C67-9CA564AAB26F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AC1199E-28B1-4ED2-A7AB-6B52C6CDEC6F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1D7EF0-EDD8-41E6-AABA-146E96915045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80869B-58BE-46AC-9505-C42DAB341DE1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5FB6DA-F039-45E0-866A-C966CFE1C99F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4FFB2D2-2DA9-45EC-8E22-0848B1C6FB41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100C15A-06F8-42D0-8575-5B46DE286E37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  <a:endParaRPr lang="en-US" altLang="zh-CN"/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8C6AC-DD65-4C59-8FA8-A17441D419B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7110D9-1649-40FF-8510-19F84F6CB8F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33"/>
            </a:gs>
            <a:gs pos="100000">
              <a:srgbClr val="66FF33">
                <a:gamma/>
                <a:shade val="29020"/>
                <a:invGamma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992B703-0964-46AC-99A8-20CB2AAF7C6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45263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CC99"/>
                </a:solidFill>
                <a:ea typeface="+mn-ea"/>
              </a:defRPr>
            </a:lvl1pPr>
          </a:lstStyle>
          <a:p>
            <a:pPr>
              <a:defRPr/>
            </a:pPr>
            <a:fld id="{1138467D-5902-4C1D-AA34-466E1B760798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Tm="3000">
    <p:newsflash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45263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CC99"/>
                </a:solidFill>
                <a:ea typeface="+mn-ea"/>
              </a:defRPr>
            </a:lvl1pPr>
          </a:lstStyle>
          <a:p>
            <a:pPr>
              <a:defRPr/>
            </a:pPr>
            <a:fld id="{396D8871-9540-45CF-91F7-A2759F2D9612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3000">
    <p:newsflash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8BAC1A-8B8C-434A-82FD-EE498FA83C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447800" y="3013075"/>
            <a:ext cx="7239000" cy="17113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Sabías que....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942013" y="594518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i="1">
                <a:solidFill>
                  <a:srgbClr val="FF0000"/>
                </a:solidFill>
              </a:rPr>
              <a:t>HACER CLIC</a:t>
            </a:r>
          </a:p>
        </p:txBody>
      </p:sp>
      <p:pic>
        <p:nvPicPr>
          <p:cNvPr id="14" name="Picture 13" descr="cortina alba"/>
          <p:cNvPicPr>
            <a:picLocks noChangeAspect="1" noChangeArrowheads="1"/>
          </p:cNvPicPr>
          <p:nvPr/>
        </p:nvPicPr>
        <p:blipFill>
          <a:blip r:embed="rId3"/>
          <a:srcRect r="51173"/>
          <a:stretch>
            <a:fillRect/>
          </a:stretch>
        </p:blipFill>
        <p:spPr bwMode="auto">
          <a:xfrm>
            <a:off x="0" y="0"/>
            <a:ext cx="4572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ortina alba"/>
          <p:cNvPicPr>
            <a:picLocks noChangeAspect="1" noChangeArrowheads="1"/>
          </p:cNvPicPr>
          <p:nvPr/>
        </p:nvPicPr>
        <p:blipFill>
          <a:blip r:embed="rId4"/>
          <a:srcRect l="51173"/>
          <a:stretch>
            <a:fillRect/>
          </a:stretch>
        </p:blipFill>
        <p:spPr bwMode="auto">
          <a:xfrm>
            <a:off x="4572000" y="0"/>
            <a:ext cx="4572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>
    <p:sndAc>
      <p:stSnd loop="1">
        <p:snd r:embed="rId2" name="Saxo_ACKER_2'5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iapositiv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214563"/>
            <a:ext cx="4643437" cy="4643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apositiv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0"/>
            <a:ext cx="4211637" cy="4211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iapositiva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414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iapositiv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4356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iapositiva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4500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iapositiva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4356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iapositiva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414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iapositiva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iapositiva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414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iapositiva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0"/>
            <a:ext cx="4110037" cy="411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iapositiva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0"/>
            <a:ext cx="4110037" cy="411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iapositiva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6988" y="2820988"/>
            <a:ext cx="4037012" cy="4037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iapositiva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3141663"/>
            <a:ext cx="4110037" cy="3716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iapositiva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6988" y="2820988"/>
            <a:ext cx="4037012" cy="4037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iapositiva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294063"/>
            <a:ext cx="3563937" cy="35639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iapositiva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0"/>
            <a:ext cx="4114800" cy="3716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iapositiva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0"/>
            <a:ext cx="4110037" cy="411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iapositiva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1" name="Picture 3" descr="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2924175"/>
            <a:ext cx="3779837" cy="3933825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iapositiva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2747963"/>
            <a:ext cx="4110037" cy="4110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iapositiva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0"/>
            <a:ext cx="3924300" cy="39243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violines de pego - maria bonita _ la marimba(4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iapositiva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3006725"/>
            <a:ext cx="3851275" cy="3851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iapositiva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5713" y="2779713"/>
            <a:ext cx="4078287" cy="4078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iapositiva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6988" y="3284538"/>
            <a:ext cx="4037012" cy="3573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iapositiva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5" name="Picture 3" descr="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0"/>
            <a:ext cx="4110037" cy="411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iapositiva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47963"/>
            <a:ext cx="4110038" cy="4110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iapositiva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 descr="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3068638"/>
            <a:ext cx="4110037" cy="3789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iapositiva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3963" y="0"/>
            <a:ext cx="4110037" cy="411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iapositiva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110038" cy="364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Diapositiva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5" name="Picture 3" descr="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0"/>
            <a:ext cx="3924300" cy="3924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iapositiva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0"/>
            <a:ext cx="4067175" cy="4067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iapositiva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7" name="Picture 3" descr="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19475" cy="3419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iapositiva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3" name="Picture 3" descr="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4300" cy="3924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iapositiva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44900"/>
            <a:ext cx="3995738" cy="3313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iapositiva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68638"/>
            <a:ext cx="3851275" cy="3789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19"/>
          <p:cNvPicPr>
            <a:picLocks noChangeAspect="1" noChangeArrowheads="1"/>
          </p:cNvPicPr>
          <p:nvPr/>
        </p:nvPicPr>
        <p:blipFill>
          <a:blip r:embed="rId2"/>
          <a:srcRect r="-24" b="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 descr="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2688" y="0"/>
            <a:ext cx="4151312" cy="3789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9635" name="Rectangle 3" descr="image3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69636" name="Picture 4" descr="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6338"/>
            <a:ext cx="4181475" cy="314166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0659" name="Rectangle 3" descr="image3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0660" name="Picture 4" descr="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13100"/>
            <a:ext cx="4110038" cy="36449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18"/>
          <p:cNvPicPr>
            <a:picLocks noChangeAspect="1" noChangeArrowheads="1"/>
          </p:cNvPicPr>
          <p:nvPr/>
        </p:nvPicPr>
        <p:blipFill>
          <a:blip r:embed="rId2"/>
          <a:srcRect r="-24" b="-3"/>
          <a:stretch>
            <a:fillRect/>
          </a:stretch>
        </p:blipFill>
        <p:spPr bwMode="auto">
          <a:xfrm>
            <a:off x="0" y="0"/>
            <a:ext cx="9144000" cy="693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5" descr="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2525" y="3141663"/>
            <a:ext cx="4181475" cy="371633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2707" name="Rectangle 3" descr="image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2708" name="Picture 4" descr="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37013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3731" name="Rectangle 3" descr="image1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3732" name="Picture 4" descr="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6988" y="2997200"/>
            <a:ext cx="4037012" cy="38608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5779" name="Rectangle 3" descr="image1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5780" name="Picture 4" descr="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4325" y="3429000"/>
            <a:ext cx="3749675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7828" name="Picture 4" descr="10"/>
          <p:cNvPicPr>
            <a:picLocks noChangeAspect="1" noChangeArrowheads="1"/>
          </p:cNvPicPr>
          <p:nvPr/>
        </p:nvPicPr>
        <p:blipFill>
          <a:blip r:embed="rId2"/>
          <a:srcRect r="-24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Picture 5" descr="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1750" y="0"/>
            <a:ext cx="4032250" cy="36449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8851" name="Rectangle 3" descr="image1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8852" name="Picture 4" descr="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0"/>
            <a:ext cx="3851275" cy="357346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9875" name="Rectangle 3" descr="image2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79876" name="Picture 4" descr="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0"/>
            <a:ext cx="3529012" cy="374491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80899" name="Rectangle 3" descr="image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80900" name="Picture 4" descr="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95738" cy="399573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81923" name="Rectangle 3" descr="image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charset="-122"/>
            </a:endParaRPr>
          </a:p>
        </p:txBody>
      </p:sp>
      <p:pic>
        <p:nvPicPr>
          <p:cNvPr id="81924" name="Picture 4" descr="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3463"/>
            <a:ext cx="4181475" cy="328453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1_200905121246041o4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 descr="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037013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17"/>
          <p:cNvPicPr>
            <a:picLocks noChangeAspect="1" noChangeArrowheads="1"/>
          </p:cNvPicPr>
          <p:nvPr/>
        </p:nvPicPr>
        <p:blipFill>
          <a:blip r:embed="rId2"/>
          <a:srcRect r="-26" b="35"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WordArt 3" descr="Bolsa de papel"/>
          <p:cNvSpPr>
            <a:spLocks noChangeArrowheads="1" noChangeShapeType="1" noTextEdit="1"/>
          </p:cNvSpPr>
          <p:nvPr/>
        </p:nvSpPr>
        <p:spPr bwMode="auto">
          <a:xfrm>
            <a:off x="468313" y="2636838"/>
            <a:ext cx="2590800" cy="146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6659563" y="5822950"/>
            <a:ext cx="2089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>
                <a:solidFill>
                  <a:srgbClr val="FF0000"/>
                </a:solidFill>
                <a:latin typeface="Blackadder ITC" pitchFamily="82" charset="0"/>
              </a:rPr>
              <a:t>D. Pinto</a:t>
            </a:r>
          </a:p>
        </p:txBody>
      </p:sp>
      <p:pic>
        <p:nvPicPr>
          <p:cNvPr id="14" name="Picture 13" descr="cortina alba"/>
          <p:cNvPicPr>
            <a:picLocks noChangeAspect="1" noChangeArrowheads="1"/>
          </p:cNvPicPr>
          <p:nvPr/>
        </p:nvPicPr>
        <p:blipFill>
          <a:blip r:embed="rId4"/>
          <a:srcRect r="51173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ortina alba"/>
          <p:cNvPicPr>
            <a:picLocks noChangeAspect="1" noChangeArrowheads="1"/>
          </p:cNvPicPr>
          <p:nvPr/>
        </p:nvPicPr>
        <p:blipFill>
          <a:blip r:embed="rId5"/>
          <a:srcRect l="51173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nimBg="1"/>
      <p:bldP spid="5018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BIAS QU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RASES Para Guardar">
  <a:themeElements>
    <a:clrScheme name="FRASES Para Guarda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RASES Para Guarda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RASES Para Guarda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Para Guarda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Para Guarda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Para Guarda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Para Guarda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Para Guarda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Para Guarda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G434-微距摄影">
  <a:themeElements>
    <a:clrScheme name="2_G434-微距摄影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G434-微距摄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G434-微距摄影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434-微距摄影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434-微距摄影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434-微距摄影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434-微距摄影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434-微距摄影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434-微距摄影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G434-微距摄影">
  <a:themeElements>
    <a:clrScheme name="6_G434-微距摄影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G434-微距摄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G434-微距摄影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G434-微距摄影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G434-微距摄影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G434-微距摄影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G434-微距摄影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G434-微距摄影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G434-微距摄影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SABIAS QUE</Template>
  <TotalTime>2</TotalTime>
  <Words>69</Words>
  <Application>Microsoft Office PowerPoint</Application>
  <PresentationFormat>Presentación en pantalla (4:3)</PresentationFormat>
  <Paragraphs>32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50</vt:i4>
      </vt:variant>
    </vt:vector>
  </HeadingPairs>
  <TitlesOfParts>
    <vt:vector size="59" baseType="lpstr">
      <vt:lpstr>Arial</vt:lpstr>
      <vt:lpstr>Times New Roman</vt:lpstr>
      <vt:lpstr>宋体</vt:lpstr>
      <vt:lpstr>Blackadder ITC</vt:lpstr>
      <vt:lpstr>SABIAS QUE</vt:lpstr>
      <vt:lpstr>FRASES Para Guardar</vt:lpstr>
      <vt:lpstr>2_G434-微距摄影</vt:lpstr>
      <vt:lpstr>6_G434-微距摄影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2014-02-19T10:36:21Z</dcterms:created>
  <dcterms:modified xsi:type="dcterms:W3CDTF">2014-02-19T10:38:25Z</dcterms:modified>
</cp:coreProperties>
</file>