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3" r:id="rId3"/>
    <p:sldId id="257" r:id="rId4"/>
    <p:sldId id="259" r:id="rId5"/>
    <p:sldId id="260" r:id="rId6"/>
    <p:sldId id="263" r:id="rId7"/>
    <p:sldId id="264" r:id="rId8"/>
    <p:sldId id="261" r:id="rId9"/>
    <p:sldId id="274" r:id="rId10"/>
    <p:sldId id="265" r:id="rId11"/>
    <p:sldId id="267" r:id="rId12"/>
    <p:sldId id="268" r:id="rId13"/>
    <p:sldId id="269" r:id="rId14"/>
    <p:sldId id="271" r:id="rId15"/>
    <p:sldId id="275" r:id="rId16"/>
    <p:sldId id="276" r:id="rId17"/>
    <p:sldId id="277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bg1"/>
        </a:solidFill>
        <a:latin typeface="Trebuchet MS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bg1"/>
        </a:solidFill>
        <a:latin typeface="Trebuchet MS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bg1"/>
        </a:solidFill>
        <a:latin typeface="Trebuchet MS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bg1"/>
        </a:solidFill>
        <a:latin typeface="Trebuchet MS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bg1"/>
        </a:solidFill>
        <a:latin typeface="Trebuchet MS" pitchFamily="34" charset="0"/>
        <a:ea typeface="+mn-ea"/>
        <a:cs typeface="Arial" charset="0"/>
      </a:defRPr>
    </a:lvl5pPr>
    <a:lvl6pPr marL="2286000" algn="l" defTabSz="914400" rtl="0" eaLnBrk="1" latinLnBrk="0" hangingPunct="1">
      <a:defRPr b="1" kern="1200">
        <a:solidFill>
          <a:schemeClr val="bg1"/>
        </a:solidFill>
        <a:latin typeface="Trebuchet MS" pitchFamily="34" charset="0"/>
        <a:ea typeface="+mn-ea"/>
        <a:cs typeface="Arial" charset="0"/>
      </a:defRPr>
    </a:lvl6pPr>
    <a:lvl7pPr marL="2743200" algn="l" defTabSz="914400" rtl="0" eaLnBrk="1" latinLnBrk="0" hangingPunct="1">
      <a:defRPr b="1" kern="1200">
        <a:solidFill>
          <a:schemeClr val="bg1"/>
        </a:solidFill>
        <a:latin typeface="Trebuchet MS" pitchFamily="34" charset="0"/>
        <a:ea typeface="+mn-ea"/>
        <a:cs typeface="Arial" charset="0"/>
      </a:defRPr>
    </a:lvl7pPr>
    <a:lvl8pPr marL="3200400" algn="l" defTabSz="914400" rtl="0" eaLnBrk="1" latinLnBrk="0" hangingPunct="1">
      <a:defRPr b="1" kern="1200">
        <a:solidFill>
          <a:schemeClr val="bg1"/>
        </a:solidFill>
        <a:latin typeface="Trebuchet MS" pitchFamily="34" charset="0"/>
        <a:ea typeface="+mn-ea"/>
        <a:cs typeface="Arial" charset="0"/>
      </a:defRPr>
    </a:lvl8pPr>
    <a:lvl9pPr marL="3657600" algn="l" defTabSz="914400" rtl="0" eaLnBrk="1" latinLnBrk="0" hangingPunct="1">
      <a:defRPr b="1" kern="1200">
        <a:solidFill>
          <a:schemeClr val="bg1"/>
        </a:solidFill>
        <a:latin typeface="Trebuchet MS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33"/>
    <a:srgbClr val="CC3300"/>
    <a:srgbClr val="FFFF99"/>
    <a:srgbClr val="800000"/>
    <a:srgbClr val="CCCC00"/>
    <a:srgbClr val="FF0066"/>
    <a:srgbClr val="FF99CC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656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E0F6B-DCEF-4070-B256-57608B57D32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8956698"/>
      </p:ext>
    </p:extLst>
  </p:cSld>
  <p:clrMapOvr>
    <a:masterClrMapping/>
  </p:clrMapOvr>
  <p:transition advClick="0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BF3E01-2394-4731-9564-AF5A3ADC219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9139056"/>
      </p:ext>
    </p:extLst>
  </p:cSld>
  <p:clrMapOvr>
    <a:masterClrMapping/>
  </p:clrMapOvr>
  <p:transition advClick="0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F8F01B-A9C1-41FC-B913-5E3F3EE39BE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2030363"/>
      </p:ext>
    </p:extLst>
  </p:cSld>
  <p:clrMapOvr>
    <a:masterClrMapping/>
  </p:clrMapOvr>
  <p:transition advClick="0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091B4C-C751-47CC-9104-E88C7FC0DCF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7081518"/>
      </p:ext>
    </p:extLst>
  </p:cSld>
  <p:clrMapOvr>
    <a:masterClrMapping/>
  </p:clrMapOvr>
  <p:transition advClick="0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951B78-2A28-4B66-B6A4-BC91E0B974A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7927875"/>
      </p:ext>
    </p:extLst>
  </p:cSld>
  <p:clrMapOvr>
    <a:masterClrMapping/>
  </p:clrMapOvr>
  <p:transition advClick="0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3B974D-64D3-4C97-81A2-8703B909512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2316612"/>
      </p:ext>
    </p:extLst>
  </p:cSld>
  <p:clrMapOvr>
    <a:masterClrMapping/>
  </p:clrMapOvr>
  <p:transition advClick="0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40BF50-4798-4AAC-8144-FD1DF80C17E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4009509"/>
      </p:ext>
    </p:extLst>
  </p:cSld>
  <p:clrMapOvr>
    <a:masterClrMapping/>
  </p:clrMapOvr>
  <p:transition advClick="0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75F706-C8AC-47D7-B6CB-FF0FA6D11AA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4901121"/>
      </p:ext>
    </p:extLst>
  </p:cSld>
  <p:clrMapOvr>
    <a:masterClrMapping/>
  </p:clrMapOvr>
  <p:transition advClick="0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AEB426-93ED-4088-B878-140DD0EE1B5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0282433"/>
      </p:ext>
    </p:extLst>
  </p:cSld>
  <p:clrMapOvr>
    <a:masterClrMapping/>
  </p:clrMapOvr>
  <p:transition advClick="0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E5AEE5-83BA-4775-B69E-96B3122E9D4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9809198"/>
      </p:ext>
    </p:extLst>
  </p:cSld>
  <p:clrMapOvr>
    <a:masterClrMapping/>
  </p:clrMapOvr>
  <p:transition advClick="0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286BE3-C8A2-4EC9-B4F3-4531862433D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1998792"/>
      </p:ext>
    </p:extLst>
  </p:cSld>
  <p:clrMapOvr>
    <a:masterClrMapping/>
  </p:clrMapOvr>
  <p:transition advClick="0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656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fld id="{D28B43C0-DBB1-4D14-A24D-E55C9B46114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 b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00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LOGO DOBL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260350"/>
            <a:ext cx="3690937" cy="377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puzzle 3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221163"/>
            <a:ext cx="4373563" cy="1163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0" y="5734050"/>
            <a:ext cx="914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>
                <a:solidFill>
                  <a:srgbClr val="CCCC00"/>
                </a:solidFill>
              </a:rPr>
              <a:t>                       presenta</a:t>
            </a:r>
          </a:p>
        </p:txBody>
      </p:sp>
    </p:spTree>
  </p:cSld>
  <p:clrMapOvr>
    <a:masterClrMapping/>
  </p:clrMapOvr>
  <p:transition advClick="0" advTm="8000">
    <p:sndAc>
      <p:stSnd>
        <p:snd r:embed="rId2" name="EFFECT7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ROSAS BLANC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052513"/>
            <a:ext cx="7535863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0" y="333375"/>
            <a:ext cx="9144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/>
              <a:t>              música  RICHARD  CLAYDERMAN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0" y="333375"/>
            <a:ext cx="9144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/>
              <a:t>                               textos  IE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0" y="333375"/>
            <a:ext cx="9144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/>
              <a:t>                 fotografía y diseños  ALOSPE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0" y="333375"/>
            <a:ext cx="9144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/>
              <a:t>                       idea original  ALOSPE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36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47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5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1500"/>
                            </p:stCondLst>
                            <p:childTnLst>
                              <p:par>
                                <p:cTn id="58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  <p:bldP spid="3078" grpId="1"/>
      <p:bldP spid="3079" grpId="0"/>
      <p:bldP spid="3079" grpId="1"/>
      <p:bldP spid="3080" grpId="0"/>
      <p:bldP spid="3080" grpId="1"/>
      <p:bldP spid="3081" grpId="0"/>
      <p:bldP spid="308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>
                <a:solidFill>
                  <a:srgbClr val="0000CC"/>
                </a:solidFill>
              </a:rPr>
              <a:t> Si todo en la vida es relativo, relativa también es la idea que cada uno tiene de la felicidad.</a:t>
            </a:r>
          </a:p>
        </p:txBody>
      </p:sp>
    </p:spTree>
  </p:cSld>
  <p:clrMapOvr>
    <a:masterClrMapping/>
  </p:clrMapOvr>
  <p:transition advClick="0" advTm="14000">
    <p:sndAc>
      <p:stSnd>
        <p:snd r:embed="rId2" name="Richard Clayderman - Los niños del silenc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0" y="4652963"/>
            <a:ext cx="9144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000">
                <a:solidFill>
                  <a:srgbClr val="CCCC00"/>
                </a:solidFill>
              </a:rPr>
              <a:t>     para algunos la felicidad es:</a:t>
            </a:r>
          </a:p>
        </p:txBody>
      </p:sp>
      <p:pic>
        <p:nvPicPr>
          <p:cNvPr id="6149" name="Picture 5" descr="2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0" y="616585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>
                <a:solidFill>
                  <a:srgbClr val="CCCC00"/>
                </a:solidFill>
              </a:rPr>
              <a:t> dinero en la cartera</a:t>
            </a:r>
          </a:p>
        </p:txBody>
      </p:sp>
      <p:pic>
        <p:nvPicPr>
          <p:cNvPr id="6151" name="Picture 7" descr="2b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0" y="450850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/>
              <a:t> cerveza en el frigorífico</a:t>
            </a:r>
          </a:p>
        </p:txBody>
      </p:sp>
      <p:pic>
        <p:nvPicPr>
          <p:cNvPr id="6153" name="Picture 9" descr="2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0" y="2205038"/>
            <a:ext cx="914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>
                <a:solidFill>
                  <a:srgbClr val="CCCC00"/>
                </a:solidFill>
              </a:rPr>
              <a:t>             ropa nueva en el armario</a:t>
            </a:r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6" presetID="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0300"/>
                            </p:stCondLst>
                            <p:childTnLst>
                              <p:par>
                                <p:cTn id="38" presetID="48" presetClass="entr" presetSubtype="0" ac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45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3300"/>
                            </p:stCondLst>
                            <p:childTnLst>
                              <p:par>
                                <p:cTn id="47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50" grpId="0"/>
      <p:bldP spid="6152" grpId="0"/>
      <p:bldP spid="61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0" y="5589588"/>
            <a:ext cx="914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>
                <a:solidFill>
                  <a:srgbClr val="CCCC00"/>
                </a:solidFill>
              </a:rPr>
              <a:t>      para otros la felicidad  representa</a:t>
            </a:r>
          </a:p>
        </p:txBody>
      </p:sp>
      <p:pic>
        <p:nvPicPr>
          <p:cNvPr id="9222" name="Picture 6" descr="3"/>
          <p:cNvPicPr>
            <a:picLocks noChangeAspect="1" noChangeArrowheads="1"/>
          </p:cNvPicPr>
          <p:nvPr/>
        </p:nvPicPr>
        <p:blipFill>
          <a:blip r:embed="rId3">
            <a:lum bright="-6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0" y="6021388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>
                <a:solidFill>
                  <a:srgbClr val="0000CC"/>
                </a:solidFill>
              </a:rPr>
              <a:t>                  un acontecimiento</a:t>
            </a:r>
          </a:p>
        </p:txBody>
      </p:sp>
      <p:pic>
        <p:nvPicPr>
          <p:cNvPr id="9224" name="Picture 8" descr="3b"/>
          <p:cNvPicPr>
            <a:picLocks noChangeAspect="1" noChangeArrowheads="1"/>
          </p:cNvPicPr>
          <p:nvPr/>
        </p:nvPicPr>
        <p:blipFill>
          <a:blip r:embed="rId4">
            <a:lum bright="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0" y="616585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>
                <a:solidFill>
                  <a:srgbClr val="CCCC00"/>
                </a:solidFill>
              </a:rPr>
              <a:t>                   una carrera  brillante</a:t>
            </a:r>
          </a:p>
        </p:txBody>
      </p:sp>
      <p:pic>
        <p:nvPicPr>
          <p:cNvPr id="9226" name="Picture 10" descr="3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0" y="188913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>
                <a:solidFill>
                  <a:srgbClr val="CCCC00"/>
                </a:solidFill>
              </a:rPr>
              <a:t> o simples hechos                                      considerados importantes</a:t>
            </a: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7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4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1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41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0" grpId="1"/>
      <p:bldP spid="9223" grpId="0"/>
      <p:bldP spid="9225" grpId="0"/>
      <p:bldP spid="92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0" y="6021388"/>
            <a:ext cx="914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>
                <a:solidFill>
                  <a:srgbClr val="CCCC00"/>
                </a:solidFill>
              </a:rPr>
              <a:t>          para otros tantos ser feliz  es</a:t>
            </a:r>
          </a:p>
        </p:txBody>
      </p:sp>
      <p:pic>
        <p:nvPicPr>
          <p:cNvPr id="10245" name="Picture 5" descr="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0" y="5734050"/>
            <a:ext cx="9144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/>
              <a:t> conocer el mundo, tener un conocimiento profundo    de las cosas, del cielo y de la tierra.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1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0" y="5661025"/>
            <a:ext cx="914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/>
              <a:t>     más para mi ser feliz es diferente</a:t>
            </a:r>
          </a:p>
        </p:txBody>
      </p:sp>
      <p:pic>
        <p:nvPicPr>
          <p:cNvPr id="7175" name="Picture 7" descr="sb"/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0" y="616585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/>
              <a:t>     Ser feliz es ser persona y tener vida.</a:t>
            </a:r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3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15" presetID="1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700"/>
                            </p:stCondLst>
                            <p:childTnLst>
                              <p:par>
                                <p:cTn id="22" presetID="48" presetClass="entr" presetSubtype="0" accel="5000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6"/>
          <p:cNvPicPr>
            <a:picLocks noChangeAspect="1" noChangeArrowheads="1"/>
          </p:cNvPicPr>
          <p:nvPr/>
        </p:nvPicPr>
        <p:blipFill>
          <a:blip r:embed="rId3">
            <a:lum bright="6000"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0" y="579120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/>
              <a:t>felicidad es la familia reunida  es vivir sin llegada sin partida es soñar  es llorar y sonreír.                         </a:t>
            </a:r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6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0" y="594995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/>
              <a:t>       felicidad es vivir cercado de amor</a:t>
            </a:r>
          </a:p>
        </p:txBody>
      </p:sp>
      <p:pic>
        <p:nvPicPr>
          <p:cNvPr id="11270" name="Picture 6" descr="7b"/>
          <p:cNvPicPr>
            <a:picLocks noChangeAspect="1" noChangeArrowheads="1"/>
          </p:cNvPicPr>
          <p:nvPr/>
        </p:nvPicPr>
        <p:blipFill>
          <a:blip r:embed="rId4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0" y="3068638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>
                <a:solidFill>
                  <a:srgbClr val="FFFF99"/>
                </a:solidFill>
              </a:rPr>
              <a:t>es sembrar amistad</a:t>
            </a: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9"/>
          <p:cNvPicPr>
            <a:picLocks noChangeAspect="1" noChangeArrowheads="1"/>
          </p:cNvPicPr>
          <p:nvPr/>
        </p:nvPicPr>
        <p:blipFill>
          <a:blip r:embed="rId3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0" y="573405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/>
              <a:t>         Ser feliz es tener un cálido hogar</a:t>
            </a:r>
          </a:p>
        </p:txBody>
      </p:sp>
      <p:pic>
        <p:nvPicPr>
          <p:cNvPr id="13318" name="Picture 6" descr="9b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0" y="594995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/>
              <a:t>                   la sencillez de una mesa</a:t>
            </a:r>
          </a:p>
        </p:txBody>
      </p:sp>
      <p:pic>
        <p:nvPicPr>
          <p:cNvPr id="13320" name="Picture 8" descr="9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0" y="6092825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/>
              <a:t>           un café caliente al desayuno</a:t>
            </a:r>
          </a:p>
        </p:txBody>
      </p:sp>
      <p:pic>
        <p:nvPicPr>
          <p:cNvPr id="13322" name="Picture 10" descr="9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6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0" y="0"/>
            <a:ext cx="9144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>
                <a:solidFill>
                  <a:srgbClr val="0000CC"/>
                </a:solidFill>
              </a:rPr>
              <a:t>                                              o oír una dulce melodía                                                   	                                     para inspirar el corazón.</a:t>
            </a: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17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9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8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4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2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51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 tmFilter="0,0; .5, 1; 1, 1"/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19" grpId="0"/>
      <p:bldP spid="133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0" y="404813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/>
              <a:t>      ser feliz es disfrutar del sol radiante</a:t>
            </a:r>
          </a:p>
        </p:txBody>
      </p:sp>
      <p:pic>
        <p:nvPicPr>
          <p:cNvPr id="14342" name="Picture 6" descr="10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0" y="5805488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/>
              <a:t>                       del frío congelante</a:t>
            </a:r>
          </a:p>
        </p:txBody>
      </p:sp>
      <p:pic>
        <p:nvPicPr>
          <p:cNvPr id="14344" name="Picture 8" descr="10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0" y="5589588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>
                <a:solidFill>
                  <a:srgbClr val="CCCC00"/>
                </a:solidFill>
              </a:rPr>
              <a:t> de las lluvias y del temporal</a:t>
            </a:r>
          </a:p>
        </p:txBody>
      </p:sp>
      <p:pic>
        <p:nvPicPr>
          <p:cNvPr id="14346" name="Picture 10" descr="10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0" y="1268413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>
                <a:solidFill>
                  <a:srgbClr val="CC3300"/>
                </a:solidFill>
              </a:rPr>
              <a:t>    ser feliz es brindar afecto a los demás.</a:t>
            </a:r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6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27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1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1700"/>
                            </p:stCondLst>
                            <p:childTnLst>
                              <p:par>
                                <p:cTn id="3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1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42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11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0" y="573405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/>
              <a:t> ser feliz es hacer de la vida una gran aventura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0" y="3141663"/>
            <a:ext cx="914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>
                <a:solidFill>
                  <a:srgbClr val="0000CC"/>
                </a:solidFill>
              </a:rPr>
              <a:t>    pero ante todo la verdadera felicidad</a:t>
            </a:r>
          </a:p>
        </p:txBody>
      </p:sp>
      <p:pic>
        <p:nvPicPr>
          <p:cNvPr id="17415" name="Picture 7" descr="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0" y="5876925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>
                <a:solidFill>
                  <a:srgbClr val="0000CC"/>
                </a:solidFill>
              </a:rPr>
              <a:t>   consiste proceder bien en todos los actos</a:t>
            </a:r>
          </a:p>
        </p:txBody>
      </p:sp>
      <p:pic>
        <p:nvPicPr>
          <p:cNvPr id="17417" name="Picture 9" descr="12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0" y="6092825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/>
              <a:t> es no tener de que arrepentirse es no dañar.</a:t>
            </a:r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85" decel="100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385" decel="100000"/>
                                        <p:tgtEl>
                                          <p:spTgt spid="174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385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600"/>
                            </p:stCondLst>
                            <p:childTnLst>
                              <p:par>
                                <p:cTn id="29" presetID="1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36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0600"/>
                            </p:stCondLst>
                            <p:childTnLst>
                              <p:par>
                                <p:cTn id="38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  <p:bldP spid="17416" grpId="0"/>
      <p:bldP spid="174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2519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0" y="1628775"/>
            <a:ext cx="9144000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 dirty="0">
                <a:solidFill>
                  <a:srgbClr val="0000CC"/>
                </a:solidFill>
              </a:rPr>
              <a:t> exactamente la felicidad es estar en paz contigo mismo.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LOGO DOBL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88913"/>
            <a:ext cx="3690937" cy="377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puzzle 3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868863"/>
            <a:ext cx="4373562" cy="1163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0" y="4292600"/>
            <a:ext cx="9144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>
                <a:solidFill>
                  <a:srgbClr val="CCCC00"/>
                </a:solidFill>
              </a:rPr>
              <a:t>                         edición y realización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 tmFilter="0,0; .5, 1; 1, 1"/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b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 b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 b="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 b="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 b="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smtClean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smtClean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mtClean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smtClean="0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rebuchet MS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rebuchet MS" pitchFamily="34" charset="0"/>
            <a:cs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278</Words>
  <Application>Microsoft Office PowerPoint</Application>
  <PresentationFormat>Presentación en pantalla (4:3)</PresentationFormat>
  <Paragraphs>37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1" baseType="lpstr">
      <vt:lpstr>Arial</vt:lpstr>
      <vt:lpstr>Kristen ITC</vt:lpstr>
      <vt:lpstr>Trebuchet MS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</cp:revision>
  <dcterms:created xsi:type="dcterms:W3CDTF">2019-02-10T09:26:28Z</dcterms:created>
  <dcterms:modified xsi:type="dcterms:W3CDTF">2021-02-27T10:27:27Z</dcterms:modified>
</cp:coreProperties>
</file>