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3" r:id="rId18"/>
    <p:sldId id="271" r:id="rId19"/>
    <p:sldId id="272" r:id="rId20"/>
    <p:sldId id="276" r:id="rId21"/>
  </p:sldIdLst>
  <p:sldSz cx="9144000" cy="6858000" type="screen4x3"/>
  <p:notesSz cx="6858000" cy="9144000"/>
  <p:defaultTextStyle>
    <a:defPPr>
      <a:defRPr lang="de-CH"/>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45J2W8q6BD3+9+Rw9gqvFA" hashData="U5gypdNSZ5qyXNhV4S7zvPWNai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0000"/>
    <a:srgbClr val="630351"/>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70" d="100"/>
          <a:sy n="70" d="100"/>
        </p:scale>
        <p:origin x="-996" y="-19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512188C0-922C-48B9-8A45-FA64C4DAC320}" type="slidenum">
              <a:rPr lang="de-CH"/>
              <a:pPr>
                <a:defRPr/>
              </a:pPr>
              <a:t>‹Nº›</a:t>
            </a:fld>
            <a:endParaRPr lang="de-CH"/>
          </a:p>
        </p:txBody>
      </p:sp>
    </p:spTree>
  </p:cSld>
  <p:clrMapOvr>
    <a:masterClrMapping/>
  </p:clrMapOvr>
  <p:transition spd="slow" advTm="10000">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F8498EBA-1E91-48D9-BCA2-412CB354CF6C}" type="slidenum">
              <a:rPr lang="de-CH"/>
              <a:pPr>
                <a:defRPr/>
              </a:pPr>
              <a:t>‹Nº›</a:t>
            </a:fld>
            <a:endParaRPr lang="de-CH"/>
          </a:p>
        </p:txBody>
      </p:sp>
    </p:spTree>
  </p:cSld>
  <p:clrMapOvr>
    <a:masterClrMapping/>
  </p:clrMapOvr>
  <p:transition spd="slow" advTm="10000">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2EDC29A0-ECDF-4838-93AE-2CD480A99D50}" type="slidenum">
              <a:rPr lang="de-CH"/>
              <a:pPr>
                <a:defRPr/>
              </a:pPr>
              <a:t>‹Nº›</a:t>
            </a:fld>
            <a:endParaRPr lang="de-CH"/>
          </a:p>
        </p:txBody>
      </p:sp>
    </p:spTree>
  </p:cSld>
  <p:clrMapOvr>
    <a:masterClrMapping/>
  </p:clrMapOvr>
  <p:transition spd="slow" advTm="10000">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96BCA45A-B714-485B-B114-8AA37EA793F6}" type="slidenum">
              <a:rPr lang="de-CH"/>
              <a:pPr>
                <a:defRPr/>
              </a:pPr>
              <a:t>‹Nº›</a:t>
            </a:fld>
            <a:endParaRPr lang="de-CH"/>
          </a:p>
        </p:txBody>
      </p:sp>
    </p:spTree>
  </p:cSld>
  <p:clrMapOvr>
    <a:masterClrMapping/>
  </p:clrMapOvr>
  <p:transition spd="slow" advTm="10000">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de-CH"/>
          </a:p>
        </p:txBody>
      </p:sp>
      <p:sp>
        <p:nvSpPr>
          <p:cNvPr id="8" name="Rectangle 5"/>
          <p:cNvSpPr>
            <a:spLocks noGrp="1" noChangeArrowheads="1"/>
          </p:cNvSpPr>
          <p:nvPr>
            <p:ph type="ftr" sz="quarter" idx="11"/>
          </p:nvPr>
        </p:nvSpPr>
        <p:spPr>
          <a:ln/>
        </p:spPr>
        <p:txBody>
          <a:bodyPr/>
          <a:lstStyle>
            <a:lvl1pPr>
              <a:defRPr/>
            </a:lvl1pPr>
          </a:lstStyle>
          <a:p>
            <a:pPr>
              <a:defRPr/>
            </a:pPr>
            <a:endParaRPr lang="de-CH"/>
          </a:p>
        </p:txBody>
      </p:sp>
      <p:sp>
        <p:nvSpPr>
          <p:cNvPr id="9" name="Rectangle 6"/>
          <p:cNvSpPr>
            <a:spLocks noGrp="1" noChangeArrowheads="1"/>
          </p:cNvSpPr>
          <p:nvPr>
            <p:ph type="sldNum" sz="quarter" idx="12"/>
          </p:nvPr>
        </p:nvSpPr>
        <p:spPr>
          <a:ln/>
        </p:spPr>
        <p:txBody>
          <a:bodyPr/>
          <a:lstStyle>
            <a:lvl1pPr>
              <a:defRPr/>
            </a:lvl1pPr>
          </a:lstStyle>
          <a:p>
            <a:pPr>
              <a:defRPr/>
            </a:pPr>
            <a:fld id="{8BF19A4A-BA04-43CC-88B4-9E92AE0A6D1C}" type="slidenum">
              <a:rPr lang="de-CH"/>
              <a:pPr>
                <a:defRPr/>
              </a:pPr>
              <a:t>‹Nº›</a:t>
            </a:fld>
            <a:endParaRPr lang="de-CH"/>
          </a:p>
        </p:txBody>
      </p:sp>
    </p:spTree>
  </p:cSld>
  <p:clrMapOvr>
    <a:masterClrMapping/>
  </p:clrMapOvr>
  <p:transition spd="slow" advTm="10000">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de-CH"/>
          </a:p>
        </p:txBody>
      </p:sp>
      <p:sp>
        <p:nvSpPr>
          <p:cNvPr id="4" name="Rectangle 5"/>
          <p:cNvSpPr>
            <a:spLocks noGrp="1" noChangeArrowheads="1"/>
          </p:cNvSpPr>
          <p:nvPr>
            <p:ph type="ftr" sz="quarter" idx="11"/>
          </p:nvPr>
        </p:nvSpPr>
        <p:spPr>
          <a:ln/>
        </p:spPr>
        <p:txBody>
          <a:bodyPr/>
          <a:lstStyle>
            <a:lvl1pPr>
              <a:defRPr/>
            </a:lvl1pPr>
          </a:lstStyle>
          <a:p>
            <a:pPr>
              <a:defRPr/>
            </a:pPr>
            <a:endParaRPr lang="de-CH"/>
          </a:p>
        </p:txBody>
      </p:sp>
      <p:sp>
        <p:nvSpPr>
          <p:cNvPr id="5" name="Rectangle 6"/>
          <p:cNvSpPr>
            <a:spLocks noGrp="1" noChangeArrowheads="1"/>
          </p:cNvSpPr>
          <p:nvPr>
            <p:ph type="sldNum" sz="quarter" idx="12"/>
          </p:nvPr>
        </p:nvSpPr>
        <p:spPr>
          <a:ln/>
        </p:spPr>
        <p:txBody>
          <a:bodyPr/>
          <a:lstStyle>
            <a:lvl1pPr>
              <a:defRPr/>
            </a:lvl1pPr>
          </a:lstStyle>
          <a:p>
            <a:pPr>
              <a:defRPr/>
            </a:pPr>
            <a:fld id="{C9D0FE2F-822B-4C1C-A1FB-C05771EA97D3}" type="slidenum">
              <a:rPr lang="de-CH"/>
              <a:pPr>
                <a:defRPr/>
              </a:pPr>
              <a:t>‹Nº›</a:t>
            </a:fld>
            <a:endParaRPr lang="de-CH"/>
          </a:p>
        </p:txBody>
      </p:sp>
    </p:spTree>
  </p:cSld>
  <p:clrMapOvr>
    <a:masterClrMapping/>
  </p:clrMapOvr>
  <p:transition spd="slow" advTm="10000">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CH"/>
          </a:p>
        </p:txBody>
      </p:sp>
      <p:sp>
        <p:nvSpPr>
          <p:cNvPr id="3" name="Rectangle 5"/>
          <p:cNvSpPr>
            <a:spLocks noGrp="1" noChangeArrowheads="1"/>
          </p:cNvSpPr>
          <p:nvPr>
            <p:ph type="ftr" sz="quarter" idx="11"/>
          </p:nvPr>
        </p:nvSpPr>
        <p:spPr>
          <a:ln/>
        </p:spPr>
        <p:txBody>
          <a:bodyPr/>
          <a:lstStyle>
            <a:lvl1pPr>
              <a:defRPr/>
            </a:lvl1pPr>
          </a:lstStyle>
          <a:p>
            <a:pPr>
              <a:defRPr/>
            </a:pPr>
            <a:endParaRPr lang="de-CH"/>
          </a:p>
        </p:txBody>
      </p:sp>
      <p:sp>
        <p:nvSpPr>
          <p:cNvPr id="4" name="Rectangle 6"/>
          <p:cNvSpPr>
            <a:spLocks noGrp="1" noChangeArrowheads="1"/>
          </p:cNvSpPr>
          <p:nvPr>
            <p:ph type="sldNum" sz="quarter" idx="12"/>
          </p:nvPr>
        </p:nvSpPr>
        <p:spPr>
          <a:ln/>
        </p:spPr>
        <p:txBody>
          <a:bodyPr/>
          <a:lstStyle>
            <a:lvl1pPr>
              <a:defRPr/>
            </a:lvl1pPr>
          </a:lstStyle>
          <a:p>
            <a:pPr>
              <a:defRPr/>
            </a:pPr>
            <a:fld id="{D061548E-A6E9-48A6-BE6F-721F881A2B78}" type="slidenum">
              <a:rPr lang="de-CH"/>
              <a:pPr>
                <a:defRPr/>
              </a:pPr>
              <a:t>‹Nº›</a:t>
            </a:fld>
            <a:endParaRPr lang="de-CH"/>
          </a:p>
        </p:txBody>
      </p:sp>
    </p:spTree>
  </p:cSld>
  <p:clrMapOvr>
    <a:masterClrMapping/>
  </p:clrMapOvr>
  <p:transition spd="slow" advTm="10000">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2F3E5718-0712-4D66-9DF9-588B4C988A3B}" type="slidenum">
              <a:rPr lang="de-CH"/>
              <a:pPr>
                <a:defRPr/>
              </a:pPr>
              <a:t>‹Nº›</a:t>
            </a:fld>
            <a:endParaRPr lang="de-CH"/>
          </a:p>
        </p:txBody>
      </p:sp>
    </p:spTree>
  </p:cSld>
  <p:clrMapOvr>
    <a:masterClrMapping/>
  </p:clrMapOvr>
  <p:transition spd="slow" advTm="10000">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38BCD7D6-F173-4824-A3AE-3E083E62F503}" type="slidenum">
              <a:rPr lang="de-CH"/>
              <a:pPr>
                <a:defRPr/>
              </a:pPr>
              <a:t>‹Nº›</a:t>
            </a:fld>
            <a:endParaRPr lang="de-CH"/>
          </a:p>
        </p:txBody>
      </p:sp>
    </p:spTree>
  </p:cSld>
  <p:clrMapOvr>
    <a:masterClrMapping/>
  </p:clrMapOvr>
  <p:transition spd="slow" advTm="10000">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1F630CC0-61D7-4A3A-BD2D-A6277290BD1F}" type="slidenum">
              <a:rPr lang="de-CH"/>
              <a:pPr>
                <a:defRPr/>
              </a:pPr>
              <a:t>‹Nº›</a:t>
            </a:fld>
            <a:endParaRPr lang="de-CH"/>
          </a:p>
        </p:txBody>
      </p:sp>
    </p:spTree>
  </p:cSld>
  <p:clrMapOvr>
    <a:masterClrMapping/>
  </p:clrMapOvr>
  <p:transition spd="slow" advTm="10000">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117255E9-2DE9-4996-88CE-54C6DE9CCB2C}" type="slidenum">
              <a:rPr lang="de-CH"/>
              <a:pPr>
                <a:defRPr/>
              </a:pPr>
              <a:t>‹Nº›</a:t>
            </a:fld>
            <a:endParaRPr lang="de-CH"/>
          </a:p>
        </p:txBody>
      </p:sp>
    </p:spTree>
  </p:cSld>
  <p:clrMapOvr>
    <a:masterClrMapping/>
  </p:clrMapOvr>
  <p:transition spd="slow" advTm="10000">
    <p:zoom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0484DF5-27D7-4F52-9A3F-7BF4FEC45B2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CH" smtClean="0"/>
              <a:t>Titelmasterformat durch Klicken bearbeiten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CH" smtClean="0"/>
              <a:t>Textmasterformate durch Klicken bearbeiten</a:t>
            </a:r>
          </a:p>
          <a:p>
            <a:pPr lvl="1"/>
            <a:r>
              <a:rPr lang="de-CH" smtClean="0"/>
              <a:t>Zweite Ebene</a:t>
            </a:r>
          </a:p>
          <a:p>
            <a:pPr lvl="2"/>
            <a:r>
              <a:rPr lang="de-CH" smtClean="0"/>
              <a:t>Dritte Ebene</a:t>
            </a:r>
          </a:p>
          <a:p>
            <a:pPr lvl="3"/>
            <a:r>
              <a:rPr lang="de-CH" smtClean="0"/>
              <a:t>Vierte Ebene</a:t>
            </a:r>
          </a:p>
          <a:p>
            <a:pPr lvl="4"/>
            <a:r>
              <a:rPr lang="de-CH" smtClean="0"/>
              <a:t>Fünfte Ebene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de-C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de-C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D5D6FF2-F3A2-411E-BED7-22C764CC0B34}" type="slidenum">
              <a:rPr lang="de-CH"/>
              <a:pPr>
                <a:defRPr/>
              </a:pPr>
              <a:t>‹Nº›</a:t>
            </a:fld>
            <a:endParaRPr lang="de-C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dir="in"/>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917E1CF-8194-4404-A18F-54C90C84BA6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mailto:feluzul@gmail.com" TargetMode="External"/><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3" name="WordArt 5"/>
          <p:cNvSpPr>
            <a:spLocks noChangeArrowheads="1" noChangeShapeType="1" noTextEdit="1"/>
          </p:cNvSpPr>
          <p:nvPr/>
        </p:nvSpPr>
        <p:spPr bwMode="auto">
          <a:xfrm>
            <a:off x="250825" y="549275"/>
            <a:ext cx="6769100" cy="935038"/>
          </a:xfrm>
          <a:prstGeom prst="rect">
            <a:avLst/>
          </a:prstGeom>
        </p:spPr>
        <p:txBody>
          <a:bodyPr wrap="none" fromWordArt="1">
            <a:prstTxWarp prst="textPlain">
              <a:avLst>
                <a:gd name="adj" fmla="val 50000"/>
              </a:avLst>
            </a:prstTxWarp>
          </a:bodyPr>
          <a:lstStyle/>
          <a:p>
            <a:pPr algn="ctr"/>
            <a:r>
              <a:rPr lang="es-ES" sz="2000" kern="10">
                <a:ln w="9525">
                  <a:noFill/>
                  <a:round/>
                  <a:headEnd/>
                  <a:tailEnd/>
                </a:ln>
                <a:gradFill rotWithShape="1">
                  <a:gsLst>
                    <a:gs pos="0">
                      <a:srgbClr val="CC0000"/>
                    </a:gs>
                    <a:gs pos="100000">
                      <a:srgbClr val="FF9933"/>
                    </a:gs>
                  </a:gsLst>
                  <a:path path="rect">
                    <a:fillToRect r="100000" b="100000"/>
                  </a:path>
                </a:gradFill>
                <a:effectLst>
                  <a:outerShdw dist="35921" dir="2700000" algn="ctr" rotWithShape="0">
                    <a:srgbClr val="C0C0C0">
                      <a:alpha val="79999"/>
                    </a:srgbClr>
                  </a:outerShdw>
                </a:effectLst>
                <a:latin typeface="Impact"/>
              </a:rPr>
              <a:t>¡RELÁJATE ... Y DISFRUTA!</a:t>
            </a:r>
          </a:p>
        </p:txBody>
      </p:sp>
    </p:spTree>
  </p:cSld>
  <p:clrMapOvr>
    <a:masterClrMapping/>
  </p:clrMapOvr>
  <p:transition spd="slow">
    <p:zoom dir="in"/>
    <p:sndAc>
      <p:stSnd loop="1">
        <p:snd r:embed="rId2" name="Nachtigall_Serenade20.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0" fill="hold" grpId="0" nodeType="clickEffect">
                                  <p:stCondLst>
                                    <p:cond delay="0"/>
                                  </p:stCondLst>
                                  <p:childTnLst>
                                    <p:set>
                                      <p:cBhvr>
                                        <p:cTn id="6" dur="1" fill="hold">
                                          <p:stCondLst>
                                            <p:cond delay="499"/>
                                          </p:stCondLst>
                                        </p:cTn>
                                        <p:tgtEl>
                                          <p:spTgt spid="20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6 Rectángulo"/>
          <p:cNvSpPr>
            <a:spLocks noChangeArrowheads="1"/>
          </p:cNvSpPr>
          <p:nvPr/>
        </p:nvSpPr>
        <p:spPr bwMode="auto">
          <a:xfrm>
            <a:off x="285750" y="214313"/>
            <a:ext cx="2773363" cy="1508125"/>
          </a:xfrm>
          <a:prstGeom prst="rect">
            <a:avLst/>
          </a:prstGeom>
          <a:noFill/>
          <a:ln w="9525">
            <a:noFill/>
            <a:miter lim="800000"/>
            <a:headEnd/>
            <a:tailEnd/>
          </a:ln>
        </p:spPr>
        <p:txBody>
          <a:bodyPr>
            <a:spAutoFit/>
          </a:bodyPr>
          <a:lstStyle/>
          <a:p>
            <a:pPr algn="ctr"/>
            <a:r>
              <a:rPr lang="es-ES" b="1">
                <a:solidFill>
                  <a:schemeClr val="bg1"/>
                </a:solidFill>
              </a:rPr>
              <a:t>1.- Camina de 10 a 30 minutos todos los días. Mientras  camina, sonríe</a:t>
            </a:r>
            <a:r>
              <a:rPr lang="es-ES" i="1">
                <a:solidFill>
                  <a:schemeClr val="bg1"/>
                </a:solidFill>
              </a:rPr>
              <a:t>. </a:t>
            </a:r>
            <a:r>
              <a:rPr lang="es-ES"/>
              <a:t/>
            </a:r>
            <a:br>
              <a:rPr lang="es-ES"/>
            </a:br>
            <a:endParaRPr lang="es-ES"/>
          </a:p>
        </p:txBody>
      </p:sp>
      <p:sp>
        <p:nvSpPr>
          <p:cNvPr id="3075" name="4 Rectángulo"/>
          <p:cNvSpPr>
            <a:spLocks noChangeArrowheads="1"/>
          </p:cNvSpPr>
          <p:nvPr/>
        </p:nvSpPr>
        <p:spPr bwMode="auto">
          <a:xfrm>
            <a:off x="6011863" y="692150"/>
            <a:ext cx="2846387" cy="1477963"/>
          </a:xfrm>
          <a:prstGeom prst="rect">
            <a:avLst/>
          </a:prstGeom>
          <a:noFill/>
          <a:ln w="9525">
            <a:noFill/>
            <a:miter lim="800000"/>
            <a:headEnd/>
            <a:tailEnd/>
          </a:ln>
        </p:spPr>
        <p:txBody>
          <a:bodyPr>
            <a:spAutoFit/>
          </a:bodyPr>
          <a:lstStyle/>
          <a:p>
            <a:pPr algn="ctr"/>
            <a:r>
              <a:rPr lang="es-ES" b="1">
                <a:solidFill>
                  <a:schemeClr val="bg1"/>
                </a:solidFill>
              </a:rPr>
              <a:t>2.- Siéntate en silencio por lo menos 10 minutos cada día. Enciérrate si es necesario.</a:t>
            </a:r>
          </a:p>
        </p:txBody>
      </p:sp>
    </p:spTree>
  </p:cSld>
  <p:clrMapOvr>
    <a:masterClrMapping/>
  </p:clrMapOvr>
  <p:transition spd="slow">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4 Rectángulo"/>
          <p:cNvSpPr>
            <a:spLocks noChangeArrowheads="1"/>
          </p:cNvSpPr>
          <p:nvPr/>
        </p:nvSpPr>
        <p:spPr bwMode="auto">
          <a:xfrm>
            <a:off x="250825" y="260350"/>
            <a:ext cx="4067175" cy="1190625"/>
          </a:xfrm>
          <a:prstGeom prst="rect">
            <a:avLst/>
          </a:prstGeom>
          <a:noFill/>
          <a:ln w="9525">
            <a:noFill/>
            <a:miter lim="800000"/>
            <a:headEnd/>
            <a:tailEnd/>
          </a:ln>
        </p:spPr>
        <p:txBody>
          <a:bodyPr>
            <a:spAutoFit/>
          </a:bodyPr>
          <a:lstStyle/>
          <a:p>
            <a:pPr algn="ctr"/>
            <a:r>
              <a:rPr lang="es-ES" b="1">
                <a:solidFill>
                  <a:schemeClr val="bg1"/>
                </a:solidFill>
              </a:rPr>
              <a:t>3.- Escucha buena música todos los días, es auténtico alimento para el espíritu.</a:t>
            </a:r>
            <a:r>
              <a:rPr lang="es-ES" i="1">
                <a:solidFill>
                  <a:schemeClr val="bg1"/>
                </a:solidFill>
              </a:rPr>
              <a:t/>
            </a:r>
            <a:br>
              <a:rPr lang="es-ES" i="1">
                <a:solidFill>
                  <a:schemeClr val="bg1"/>
                </a:solidFill>
              </a:rPr>
            </a:br>
            <a:endParaRPr lang="es-ES" i="1">
              <a:solidFill>
                <a:schemeClr val="bg1"/>
              </a:solidFill>
            </a:endParaRPr>
          </a:p>
        </p:txBody>
      </p:sp>
      <p:sp>
        <p:nvSpPr>
          <p:cNvPr id="4099" name="4 Rectángulo"/>
          <p:cNvSpPr>
            <a:spLocks noChangeArrowheads="1"/>
          </p:cNvSpPr>
          <p:nvPr/>
        </p:nvSpPr>
        <p:spPr bwMode="auto">
          <a:xfrm>
            <a:off x="5795963" y="585788"/>
            <a:ext cx="3203575" cy="915987"/>
          </a:xfrm>
          <a:prstGeom prst="rect">
            <a:avLst/>
          </a:prstGeom>
          <a:noFill/>
          <a:ln w="9525">
            <a:noFill/>
            <a:miter lim="800000"/>
            <a:headEnd/>
            <a:tailEnd/>
          </a:ln>
        </p:spPr>
        <p:txBody>
          <a:bodyPr>
            <a:spAutoFit/>
          </a:bodyPr>
          <a:lstStyle/>
          <a:p>
            <a:pPr algn="ctr"/>
            <a:r>
              <a:rPr lang="es-ES"/>
              <a:t> </a:t>
            </a:r>
            <a:r>
              <a:rPr lang="es-ES" b="1">
                <a:solidFill>
                  <a:schemeClr val="bg1"/>
                </a:solidFill>
              </a:rPr>
              <a:t>4.- Al levantarte en la mañana di lo siguiente...</a:t>
            </a:r>
            <a:br>
              <a:rPr lang="es-ES" b="1">
                <a:solidFill>
                  <a:schemeClr val="bg1"/>
                </a:solidFill>
              </a:rPr>
            </a:br>
            <a:r>
              <a:rPr lang="es-ES" b="1">
                <a:solidFill>
                  <a:schemeClr val="bg1"/>
                </a:solidFill>
              </a:rPr>
              <a:t>Mi propósito hoy es ….</a:t>
            </a:r>
          </a:p>
        </p:txBody>
      </p:sp>
      <p:sp>
        <p:nvSpPr>
          <p:cNvPr id="4100" name="4 Rectángulo"/>
          <p:cNvSpPr>
            <a:spLocks noChangeArrowheads="1"/>
          </p:cNvSpPr>
          <p:nvPr/>
        </p:nvSpPr>
        <p:spPr bwMode="auto">
          <a:xfrm>
            <a:off x="2916238" y="5516563"/>
            <a:ext cx="4211637" cy="641350"/>
          </a:xfrm>
          <a:prstGeom prst="rect">
            <a:avLst/>
          </a:prstGeom>
          <a:noFill/>
          <a:ln w="9525">
            <a:noFill/>
            <a:miter lim="800000"/>
            <a:headEnd/>
            <a:tailEnd/>
          </a:ln>
        </p:spPr>
        <p:txBody>
          <a:bodyPr>
            <a:spAutoFit/>
          </a:bodyPr>
          <a:lstStyle/>
          <a:p>
            <a:pPr algn="ctr"/>
            <a:r>
              <a:rPr lang="es-ES" b="1">
                <a:solidFill>
                  <a:schemeClr val="bg1"/>
                </a:solidFill>
              </a:rPr>
              <a:t>5.- Vive con las 3 ‘E' ENERGÍA, ENTUSIASMO Y  EMPATÍA.</a:t>
            </a:r>
          </a:p>
        </p:txBody>
      </p:sp>
    </p:spTree>
  </p:cSld>
  <p:clrMapOvr>
    <a:masterClrMapping/>
  </p:clrMapOvr>
  <p:transition spd="slow">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122" name="4 Rectángulo"/>
          <p:cNvSpPr>
            <a:spLocks noChangeArrowheads="1"/>
          </p:cNvSpPr>
          <p:nvPr/>
        </p:nvSpPr>
        <p:spPr bwMode="auto">
          <a:xfrm>
            <a:off x="107950" y="371475"/>
            <a:ext cx="4572000" cy="646113"/>
          </a:xfrm>
          <a:prstGeom prst="rect">
            <a:avLst/>
          </a:prstGeom>
          <a:noFill/>
          <a:ln w="9525">
            <a:noFill/>
            <a:miter lim="800000"/>
            <a:headEnd/>
            <a:tailEnd/>
          </a:ln>
        </p:spPr>
        <p:txBody>
          <a:bodyPr>
            <a:spAutoFit/>
          </a:bodyPr>
          <a:lstStyle/>
          <a:p>
            <a:pPr algn="ctr"/>
            <a:r>
              <a:rPr lang="es-ES" b="1">
                <a:solidFill>
                  <a:schemeClr val="bg1"/>
                </a:solidFill>
              </a:rPr>
              <a:t>6.- Juega más juegos que el año pasado. </a:t>
            </a:r>
          </a:p>
        </p:txBody>
      </p:sp>
      <p:sp>
        <p:nvSpPr>
          <p:cNvPr id="5123" name="4 Rectángulo"/>
          <p:cNvSpPr>
            <a:spLocks noChangeArrowheads="1"/>
          </p:cNvSpPr>
          <p:nvPr/>
        </p:nvSpPr>
        <p:spPr bwMode="auto">
          <a:xfrm>
            <a:off x="1042988" y="6165850"/>
            <a:ext cx="4286250" cy="366713"/>
          </a:xfrm>
          <a:prstGeom prst="rect">
            <a:avLst/>
          </a:prstGeom>
          <a:noFill/>
          <a:ln w="9525">
            <a:noFill/>
            <a:miter lim="800000"/>
            <a:headEnd/>
            <a:tailEnd/>
          </a:ln>
        </p:spPr>
        <p:txBody>
          <a:bodyPr>
            <a:spAutoFit/>
          </a:bodyPr>
          <a:lstStyle/>
          <a:p>
            <a:r>
              <a:rPr lang="es-ES" b="1">
                <a:solidFill>
                  <a:schemeClr val="bg1"/>
                </a:solidFill>
              </a:rPr>
              <a:t>7.- Lee más libros que el año pasado. </a:t>
            </a:r>
          </a:p>
        </p:txBody>
      </p:sp>
    </p:spTree>
  </p:cSld>
  <p:clrMapOvr>
    <a:masterClrMapping/>
  </p:clrMapOvr>
  <p:transition spd="slow">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6" name="4 Rectángulo"/>
          <p:cNvSpPr>
            <a:spLocks noChangeArrowheads="1"/>
          </p:cNvSpPr>
          <p:nvPr/>
        </p:nvSpPr>
        <p:spPr bwMode="auto">
          <a:xfrm>
            <a:off x="0" y="476250"/>
            <a:ext cx="4211638" cy="915988"/>
          </a:xfrm>
          <a:prstGeom prst="rect">
            <a:avLst/>
          </a:prstGeom>
          <a:noFill/>
          <a:ln w="9525">
            <a:noFill/>
            <a:miter lim="800000"/>
            <a:headEnd/>
            <a:tailEnd/>
          </a:ln>
        </p:spPr>
        <p:txBody>
          <a:bodyPr>
            <a:spAutoFit/>
          </a:bodyPr>
          <a:lstStyle/>
          <a:p>
            <a:pPr algn="ctr"/>
            <a:r>
              <a:rPr lang="es-ES" b="1">
                <a:solidFill>
                  <a:schemeClr val="bg1"/>
                </a:solidFill>
              </a:rPr>
              <a:t>8.- Mira al cielo al menos una vez al día, date cuenta de la majestuosidad del mundo que te rodea. </a:t>
            </a:r>
          </a:p>
        </p:txBody>
      </p:sp>
      <p:sp>
        <p:nvSpPr>
          <p:cNvPr id="6147" name="4 Rectángulo"/>
          <p:cNvSpPr>
            <a:spLocks noChangeArrowheads="1"/>
          </p:cNvSpPr>
          <p:nvPr/>
        </p:nvSpPr>
        <p:spPr bwMode="auto">
          <a:xfrm>
            <a:off x="250825" y="5929313"/>
            <a:ext cx="5364163" cy="641350"/>
          </a:xfrm>
          <a:prstGeom prst="rect">
            <a:avLst/>
          </a:prstGeom>
          <a:noFill/>
          <a:ln w="9525">
            <a:noFill/>
            <a:miter lim="800000"/>
            <a:headEnd/>
            <a:tailEnd/>
          </a:ln>
        </p:spPr>
        <p:txBody>
          <a:bodyPr>
            <a:spAutoFit/>
          </a:bodyPr>
          <a:lstStyle/>
          <a:p>
            <a:r>
              <a:rPr lang="es-ES" b="1">
                <a:solidFill>
                  <a:schemeClr val="bg1"/>
                </a:solidFill>
              </a:rPr>
              <a:t>9.- Sueña más mientras estás despierta/o</a:t>
            </a:r>
            <a:br>
              <a:rPr lang="es-ES" b="1">
                <a:solidFill>
                  <a:schemeClr val="bg1"/>
                </a:solidFill>
              </a:rPr>
            </a:br>
            <a:endParaRPr lang="es-ES" b="1">
              <a:solidFill>
                <a:schemeClr val="bg1"/>
              </a:solidFill>
            </a:endParaRPr>
          </a:p>
        </p:txBody>
      </p:sp>
    </p:spTree>
  </p:cSld>
  <p:clrMapOvr>
    <a:masterClrMapping/>
  </p:clrMapOvr>
  <p:transition spd="slow">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70" name="4 Rectángulo"/>
          <p:cNvSpPr>
            <a:spLocks noChangeArrowheads="1"/>
          </p:cNvSpPr>
          <p:nvPr/>
        </p:nvSpPr>
        <p:spPr bwMode="auto">
          <a:xfrm>
            <a:off x="268288" y="260350"/>
            <a:ext cx="4502150" cy="1465263"/>
          </a:xfrm>
          <a:prstGeom prst="rect">
            <a:avLst/>
          </a:prstGeom>
          <a:noFill/>
          <a:ln w="9525">
            <a:noFill/>
            <a:miter lim="800000"/>
            <a:headEnd/>
            <a:tailEnd/>
          </a:ln>
        </p:spPr>
        <p:txBody>
          <a:bodyPr>
            <a:spAutoFit/>
          </a:bodyPr>
          <a:lstStyle/>
          <a:p>
            <a:pPr algn="ctr"/>
            <a:r>
              <a:rPr lang="es-ES" b="1">
                <a:solidFill>
                  <a:schemeClr val="bg1"/>
                </a:solidFill>
              </a:rPr>
              <a:t>10.- Come más alimentos que crezcan en los árboles y en las plantas y menos alimentos que sean manufacturados en</a:t>
            </a:r>
            <a:br>
              <a:rPr lang="es-ES" b="1">
                <a:solidFill>
                  <a:schemeClr val="bg1"/>
                </a:solidFill>
              </a:rPr>
            </a:br>
            <a:r>
              <a:rPr lang="es-ES" b="1">
                <a:solidFill>
                  <a:schemeClr val="bg1"/>
                </a:solidFill>
              </a:rPr>
              <a:t>plantas industriales o que requieran un sacrificio.</a:t>
            </a:r>
          </a:p>
        </p:txBody>
      </p:sp>
      <p:sp>
        <p:nvSpPr>
          <p:cNvPr id="7171" name="4 Rectángulo"/>
          <p:cNvSpPr>
            <a:spLocks noChangeArrowheads="1"/>
          </p:cNvSpPr>
          <p:nvPr/>
        </p:nvSpPr>
        <p:spPr bwMode="auto">
          <a:xfrm>
            <a:off x="611188" y="5661025"/>
            <a:ext cx="8316912" cy="915988"/>
          </a:xfrm>
          <a:prstGeom prst="rect">
            <a:avLst/>
          </a:prstGeom>
          <a:noFill/>
          <a:ln w="9525">
            <a:noFill/>
            <a:miter lim="800000"/>
            <a:headEnd/>
            <a:tailEnd/>
          </a:ln>
        </p:spPr>
        <p:txBody>
          <a:bodyPr>
            <a:spAutoFit/>
          </a:bodyPr>
          <a:lstStyle/>
          <a:p>
            <a:pPr algn="ctr"/>
            <a:r>
              <a:rPr lang="es-ES" b="1">
                <a:solidFill>
                  <a:schemeClr val="bg1"/>
                </a:solidFill>
              </a:rPr>
              <a:t>11.- Come arándanos y nueces. Toma té verde, mucha agua y una copa de vino al día (asegúrate de brindar con ella por algo hermoso de lo mucho que hay en tu vida y, de ser posible, hazlo en compañía de quien amas).</a:t>
            </a:r>
          </a:p>
        </p:txBody>
      </p:sp>
    </p:spTree>
  </p:cSld>
  <p:clrMapOvr>
    <a:masterClrMapping/>
  </p:clrMapOvr>
  <p:transition spd="slow">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4" name="4 Rectángulo"/>
          <p:cNvSpPr>
            <a:spLocks noChangeArrowheads="1"/>
          </p:cNvSpPr>
          <p:nvPr/>
        </p:nvSpPr>
        <p:spPr bwMode="auto">
          <a:xfrm>
            <a:off x="323850" y="549275"/>
            <a:ext cx="2303463" cy="1190625"/>
          </a:xfrm>
          <a:prstGeom prst="rect">
            <a:avLst/>
          </a:prstGeom>
          <a:noFill/>
          <a:ln w="9525">
            <a:noFill/>
            <a:miter lim="800000"/>
            <a:headEnd/>
            <a:tailEnd/>
          </a:ln>
        </p:spPr>
        <p:txBody>
          <a:bodyPr>
            <a:spAutoFit/>
          </a:bodyPr>
          <a:lstStyle/>
          <a:p>
            <a:pPr algn="ctr"/>
            <a:r>
              <a:rPr lang="es-ES" b="1">
                <a:solidFill>
                  <a:schemeClr val="bg1"/>
                </a:solidFill>
              </a:rPr>
              <a:t>12.- Trata de hacer reír  a por lo menos 3 personas cada  día.</a:t>
            </a:r>
          </a:p>
        </p:txBody>
      </p:sp>
      <p:sp>
        <p:nvSpPr>
          <p:cNvPr id="8195" name="4 Rectángulo"/>
          <p:cNvSpPr>
            <a:spLocks noChangeArrowheads="1"/>
          </p:cNvSpPr>
          <p:nvPr/>
        </p:nvSpPr>
        <p:spPr bwMode="auto">
          <a:xfrm>
            <a:off x="5668963" y="5300663"/>
            <a:ext cx="3224212" cy="1190625"/>
          </a:xfrm>
          <a:prstGeom prst="rect">
            <a:avLst/>
          </a:prstGeom>
          <a:noFill/>
          <a:ln w="9525">
            <a:noFill/>
            <a:miter lim="800000"/>
            <a:headEnd/>
            <a:tailEnd/>
          </a:ln>
        </p:spPr>
        <p:txBody>
          <a:bodyPr>
            <a:spAutoFit/>
          </a:bodyPr>
          <a:lstStyle/>
          <a:p>
            <a:pPr algn="ctr"/>
            <a:r>
              <a:rPr lang="es-ES" b="1">
                <a:solidFill>
                  <a:schemeClr val="bg1"/>
                </a:solidFill>
              </a:rPr>
              <a:t>13.- Elimina el desorden de tu casa, tu auto y tu  escritorio y deja que nueva energía fluya en tu vida.</a:t>
            </a:r>
          </a:p>
        </p:txBody>
      </p:sp>
    </p:spTree>
  </p:cSld>
  <p:clrMapOvr>
    <a:masterClrMapping/>
  </p:clrMapOvr>
  <p:transition spd="slow">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8" name="4 Rectángulo"/>
          <p:cNvSpPr>
            <a:spLocks noChangeArrowheads="1"/>
          </p:cNvSpPr>
          <p:nvPr/>
        </p:nvSpPr>
        <p:spPr bwMode="auto">
          <a:xfrm>
            <a:off x="5148263" y="188913"/>
            <a:ext cx="3513137" cy="2014537"/>
          </a:xfrm>
          <a:prstGeom prst="rect">
            <a:avLst/>
          </a:prstGeom>
          <a:noFill/>
          <a:ln w="9525">
            <a:noFill/>
            <a:miter lim="800000"/>
            <a:headEnd/>
            <a:tailEnd/>
          </a:ln>
        </p:spPr>
        <p:txBody>
          <a:bodyPr>
            <a:spAutoFit/>
          </a:bodyPr>
          <a:lstStyle/>
          <a:p>
            <a:pPr algn="ctr"/>
            <a:r>
              <a:rPr lang="es-ES" b="1">
                <a:solidFill>
                  <a:schemeClr val="bg1"/>
                </a:solidFill>
              </a:rPr>
              <a:t>14.- No gastes tu precioso tiempo en chismes, cosas del</a:t>
            </a:r>
            <a:br>
              <a:rPr lang="es-ES" b="1">
                <a:solidFill>
                  <a:schemeClr val="bg1"/>
                </a:solidFill>
              </a:rPr>
            </a:br>
            <a:r>
              <a:rPr lang="es-ES" b="1">
                <a:solidFill>
                  <a:schemeClr val="bg1"/>
                </a:solidFill>
              </a:rPr>
              <a:t> pasado, pensamientos negativos o cosas fuera de tu control.  Mejor invierte tu energía en lo positivo del presente.</a:t>
            </a:r>
          </a:p>
        </p:txBody>
      </p:sp>
      <p:sp>
        <p:nvSpPr>
          <p:cNvPr id="9219" name="6 Rectángulo"/>
          <p:cNvSpPr>
            <a:spLocks noChangeArrowheads="1"/>
          </p:cNvSpPr>
          <p:nvPr/>
        </p:nvSpPr>
        <p:spPr bwMode="auto">
          <a:xfrm>
            <a:off x="5292725" y="4437063"/>
            <a:ext cx="3563938" cy="2014537"/>
          </a:xfrm>
          <a:prstGeom prst="rect">
            <a:avLst/>
          </a:prstGeom>
          <a:noFill/>
          <a:ln w="9525">
            <a:noFill/>
            <a:miter lim="800000"/>
            <a:headEnd/>
            <a:tailEnd/>
          </a:ln>
        </p:spPr>
        <p:txBody>
          <a:bodyPr>
            <a:spAutoFit/>
          </a:bodyPr>
          <a:lstStyle/>
          <a:p>
            <a:pPr algn="ctr"/>
            <a:r>
              <a:rPr lang="es-ES" b="1">
                <a:solidFill>
                  <a:schemeClr val="bg1"/>
                </a:solidFill>
              </a:rPr>
              <a:t>15.- Date cuenta que la vida es una escuela y tú estás  aquí para aprender. Los problemas son lecciones que van y vienen,</a:t>
            </a:r>
            <a:br>
              <a:rPr lang="es-ES" b="1">
                <a:solidFill>
                  <a:schemeClr val="bg1"/>
                </a:solidFill>
              </a:rPr>
            </a:br>
            <a:r>
              <a:rPr lang="es-ES" b="1">
                <a:solidFill>
                  <a:schemeClr val="bg1"/>
                </a:solidFill>
              </a:rPr>
              <a:t>lo que aprendes de estos es para toda la vida.</a:t>
            </a:r>
          </a:p>
        </p:txBody>
      </p:sp>
    </p:spTree>
  </p:cSld>
  <p:clrMapOvr>
    <a:masterClrMapping/>
  </p:clrMapOvr>
  <p:transition spd="slow">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242" name="4 Rectángulo"/>
          <p:cNvSpPr>
            <a:spLocks noChangeArrowheads="1"/>
          </p:cNvSpPr>
          <p:nvPr/>
        </p:nvSpPr>
        <p:spPr bwMode="auto">
          <a:xfrm>
            <a:off x="250825" y="260350"/>
            <a:ext cx="4572000" cy="641350"/>
          </a:xfrm>
          <a:prstGeom prst="rect">
            <a:avLst/>
          </a:prstGeom>
          <a:noFill/>
          <a:ln w="9525">
            <a:noFill/>
            <a:miter lim="800000"/>
            <a:headEnd/>
            <a:tailEnd/>
          </a:ln>
        </p:spPr>
        <p:txBody>
          <a:bodyPr>
            <a:spAutoFit/>
          </a:bodyPr>
          <a:lstStyle/>
          <a:p>
            <a:pPr algn="ctr"/>
            <a:r>
              <a:rPr lang="es-ES" b="1">
                <a:solidFill>
                  <a:schemeClr val="bg1"/>
                </a:solidFill>
              </a:rPr>
              <a:t>16.- Desayuna como rey, come como príncipe y cena como mendigo.</a:t>
            </a:r>
          </a:p>
        </p:txBody>
      </p:sp>
      <p:sp>
        <p:nvSpPr>
          <p:cNvPr id="10243" name="4 Rectángulo"/>
          <p:cNvSpPr>
            <a:spLocks noChangeArrowheads="1"/>
          </p:cNvSpPr>
          <p:nvPr/>
        </p:nvSpPr>
        <p:spPr bwMode="auto">
          <a:xfrm>
            <a:off x="7019925" y="1125538"/>
            <a:ext cx="1333500" cy="922337"/>
          </a:xfrm>
          <a:prstGeom prst="rect">
            <a:avLst/>
          </a:prstGeom>
          <a:noFill/>
          <a:ln w="9525">
            <a:noFill/>
            <a:miter lim="800000"/>
            <a:headEnd/>
            <a:tailEnd/>
          </a:ln>
        </p:spPr>
        <p:txBody>
          <a:bodyPr>
            <a:spAutoFit/>
          </a:bodyPr>
          <a:lstStyle/>
          <a:p>
            <a:pPr algn="ctr"/>
            <a:r>
              <a:rPr lang="es-ES" b="1">
                <a:solidFill>
                  <a:schemeClr val="bg1"/>
                </a:solidFill>
              </a:rPr>
              <a:t>17.- Sonríe y ríe más.</a:t>
            </a:r>
          </a:p>
        </p:txBody>
      </p:sp>
      <p:sp>
        <p:nvSpPr>
          <p:cNvPr id="10244" name="4 Rectángulo"/>
          <p:cNvSpPr>
            <a:spLocks noChangeArrowheads="1"/>
          </p:cNvSpPr>
          <p:nvPr/>
        </p:nvSpPr>
        <p:spPr bwMode="auto">
          <a:xfrm>
            <a:off x="1116013" y="5084763"/>
            <a:ext cx="1946275" cy="1465262"/>
          </a:xfrm>
          <a:prstGeom prst="rect">
            <a:avLst/>
          </a:prstGeom>
          <a:noFill/>
          <a:ln w="9525">
            <a:noFill/>
            <a:miter lim="800000"/>
            <a:headEnd/>
            <a:tailEnd/>
          </a:ln>
        </p:spPr>
        <p:txBody>
          <a:bodyPr>
            <a:spAutoFit/>
          </a:bodyPr>
          <a:lstStyle/>
          <a:p>
            <a:pPr algn="ctr"/>
            <a:r>
              <a:rPr lang="es-ES" b="1">
                <a:solidFill>
                  <a:schemeClr val="bg1"/>
                </a:solidFill>
              </a:rPr>
              <a:t>18.- No dejes pasar la oportunidad de abrazar a quien aprecias.</a:t>
            </a:r>
          </a:p>
        </p:txBody>
      </p:sp>
    </p:spTree>
  </p:cSld>
  <p:clrMapOvr>
    <a:masterClrMapping/>
  </p:clrMapOvr>
  <p:transition spd="slow">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4 Rectángulo"/>
          <p:cNvSpPr>
            <a:spLocks noChangeArrowheads="1"/>
          </p:cNvSpPr>
          <p:nvPr/>
        </p:nvSpPr>
        <p:spPr bwMode="auto">
          <a:xfrm>
            <a:off x="179388" y="549275"/>
            <a:ext cx="2520950" cy="1477963"/>
          </a:xfrm>
          <a:prstGeom prst="rect">
            <a:avLst/>
          </a:prstGeom>
          <a:noFill/>
          <a:ln w="9525">
            <a:noFill/>
            <a:miter lim="800000"/>
            <a:headEnd/>
            <a:tailEnd/>
          </a:ln>
        </p:spPr>
        <p:txBody>
          <a:bodyPr>
            <a:spAutoFit/>
          </a:bodyPr>
          <a:lstStyle/>
          <a:p>
            <a:pPr algn="ctr"/>
            <a:r>
              <a:rPr lang="es-ES" b="1">
                <a:solidFill>
                  <a:schemeClr val="bg1"/>
                </a:solidFill>
              </a:rPr>
              <a:t>19.- La vida es muy corta como para desperdiciar el tiempo  odiando a alguien.</a:t>
            </a:r>
          </a:p>
        </p:txBody>
      </p:sp>
      <p:sp>
        <p:nvSpPr>
          <p:cNvPr id="11267" name="4 Rectángulo"/>
          <p:cNvSpPr>
            <a:spLocks noChangeArrowheads="1"/>
          </p:cNvSpPr>
          <p:nvPr/>
        </p:nvSpPr>
        <p:spPr bwMode="auto">
          <a:xfrm>
            <a:off x="6443663" y="908050"/>
            <a:ext cx="2700337" cy="915988"/>
          </a:xfrm>
          <a:prstGeom prst="rect">
            <a:avLst/>
          </a:prstGeom>
          <a:noFill/>
          <a:ln w="9525">
            <a:noFill/>
            <a:miter lim="800000"/>
            <a:headEnd/>
            <a:tailEnd/>
          </a:ln>
        </p:spPr>
        <p:txBody>
          <a:bodyPr>
            <a:spAutoFit/>
          </a:bodyPr>
          <a:lstStyle/>
          <a:p>
            <a:pPr algn="ctr"/>
            <a:r>
              <a:rPr lang="es-ES" b="1">
                <a:solidFill>
                  <a:schemeClr val="bg1"/>
                </a:solidFill>
              </a:rPr>
              <a:t>20.- No te tomes a ti mismo tan en serio. Nadie más lo hace.</a:t>
            </a:r>
          </a:p>
        </p:txBody>
      </p:sp>
      <p:sp>
        <p:nvSpPr>
          <p:cNvPr id="11268" name="4 Rectángulo"/>
          <p:cNvSpPr>
            <a:spLocks noChangeArrowheads="1"/>
          </p:cNvSpPr>
          <p:nvPr/>
        </p:nvSpPr>
        <p:spPr bwMode="auto">
          <a:xfrm>
            <a:off x="250825" y="5732463"/>
            <a:ext cx="4249738" cy="923925"/>
          </a:xfrm>
          <a:prstGeom prst="rect">
            <a:avLst/>
          </a:prstGeom>
          <a:noFill/>
          <a:ln w="9525">
            <a:noFill/>
            <a:miter lim="800000"/>
            <a:headEnd/>
            <a:tailEnd/>
          </a:ln>
        </p:spPr>
        <p:txBody>
          <a:bodyPr>
            <a:spAutoFit/>
          </a:bodyPr>
          <a:lstStyle/>
          <a:p>
            <a:pPr algn="ctr"/>
            <a:r>
              <a:rPr lang="es-ES" b="1">
                <a:solidFill>
                  <a:schemeClr val="bg1"/>
                </a:solidFill>
              </a:rPr>
              <a:t>21.- No tienes que ganar cada discusión. Acepta que no estas  de acuerdo y aprende del (de la) otr@.</a:t>
            </a:r>
          </a:p>
        </p:txBody>
      </p:sp>
    </p:spTree>
  </p:cSld>
  <p:clrMapOvr>
    <a:masterClrMapping/>
  </p:clrMapOvr>
  <p:transition spd="slow">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0" name="4 Rectángulo"/>
          <p:cNvSpPr>
            <a:spLocks noChangeArrowheads="1"/>
          </p:cNvSpPr>
          <p:nvPr/>
        </p:nvSpPr>
        <p:spPr bwMode="auto">
          <a:xfrm>
            <a:off x="2106613" y="493713"/>
            <a:ext cx="4216400" cy="641350"/>
          </a:xfrm>
          <a:prstGeom prst="rect">
            <a:avLst/>
          </a:prstGeom>
          <a:noFill/>
          <a:ln w="9525">
            <a:noFill/>
            <a:miter lim="800000"/>
            <a:headEnd/>
            <a:tailEnd/>
          </a:ln>
        </p:spPr>
        <p:txBody>
          <a:bodyPr>
            <a:spAutoFit/>
          </a:bodyPr>
          <a:lstStyle/>
          <a:p>
            <a:pPr algn="ctr"/>
            <a:r>
              <a:rPr lang="es-ES" b="1">
                <a:solidFill>
                  <a:schemeClr val="bg1"/>
                </a:solidFill>
              </a:rPr>
              <a:t>22.- Ponte en paz con tu pasado, así no arruinará tu presente.</a:t>
            </a:r>
          </a:p>
        </p:txBody>
      </p:sp>
      <p:sp>
        <p:nvSpPr>
          <p:cNvPr id="12291" name="4 Rectángulo"/>
          <p:cNvSpPr>
            <a:spLocks noChangeArrowheads="1"/>
          </p:cNvSpPr>
          <p:nvPr/>
        </p:nvSpPr>
        <p:spPr bwMode="auto">
          <a:xfrm>
            <a:off x="295275" y="4678363"/>
            <a:ext cx="2555875" cy="1465262"/>
          </a:xfrm>
          <a:prstGeom prst="rect">
            <a:avLst/>
          </a:prstGeom>
          <a:noFill/>
          <a:ln w="9525">
            <a:noFill/>
            <a:miter lim="800000"/>
            <a:headEnd/>
            <a:tailEnd/>
          </a:ln>
        </p:spPr>
        <p:txBody>
          <a:bodyPr>
            <a:spAutoFit/>
          </a:bodyPr>
          <a:lstStyle/>
          <a:p>
            <a:pPr algn="ctr"/>
            <a:r>
              <a:rPr lang="es-ES" b="1">
                <a:solidFill>
                  <a:schemeClr val="bg1"/>
                </a:solidFill>
              </a:rPr>
              <a:t>23.- No compares tu vida con la de otros. No tienes idea del camino que ellos han andado en la vida.</a:t>
            </a:r>
            <a:endParaRPr lang="es-ES" b="1"/>
          </a:p>
        </p:txBody>
      </p:sp>
      <p:sp>
        <p:nvSpPr>
          <p:cNvPr id="12292" name="4 Rectángulo"/>
          <p:cNvSpPr>
            <a:spLocks noChangeArrowheads="1"/>
          </p:cNvSpPr>
          <p:nvPr/>
        </p:nvSpPr>
        <p:spPr bwMode="auto">
          <a:xfrm>
            <a:off x="6297613" y="5661025"/>
            <a:ext cx="2555875" cy="915988"/>
          </a:xfrm>
          <a:prstGeom prst="rect">
            <a:avLst/>
          </a:prstGeom>
          <a:noFill/>
          <a:ln w="9525">
            <a:noFill/>
            <a:miter lim="800000"/>
            <a:headEnd/>
            <a:tailEnd/>
          </a:ln>
        </p:spPr>
        <p:txBody>
          <a:bodyPr>
            <a:spAutoFit/>
          </a:bodyPr>
          <a:lstStyle/>
          <a:p>
            <a:pPr algn="ctr"/>
            <a:r>
              <a:rPr lang="es-ES" b="1">
                <a:solidFill>
                  <a:schemeClr val="bg1"/>
                </a:solidFill>
              </a:rPr>
              <a:t>24.- Nadie está a cargo de tu felicidad excepto tu mismo.</a:t>
            </a:r>
          </a:p>
        </p:txBody>
      </p:sp>
    </p:spTree>
  </p:cSld>
  <p:clrMapOvr>
    <a:masterClrMapping/>
  </p:clrMapOvr>
  <p:transition spd="slow">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4" name="4 Rectángulo"/>
          <p:cNvSpPr>
            <a:spLocks noChangeArrowheads="1"/>
          </p:cNvSpPr>
          <p:nvPr/>
        </p:nvSpPr>
        <p:spPr bwMode="auto">
          <a:xfrm>
            <a:off x="14288" y="1454150"/>
            <a:ext cx="2555875" cy="1465263"/>
          </a:xfrm>
          <a:prstGeom prst="rect">
            <a:avLst/>
          </a:prstGeom>
          <a:noFill/>
          <a:ln w="9525">
            <a:noFill/>
            <a:miter lim="800000"/>
            <a:headEnd/>
            <a:tailEnd/>
          </a:ln>
        </p:spPr>
        <p:txBody>
          <a:bodyPr>
            <a:spAutoFit/>
          </a:bodyPr>
          <a:lstStyle/>
          <a:p>
            <a:pPr algn="ctr"/>
            <a:r>
              <a:rPr lang="es-ES" b="1">
                <a:solidFill>
                  <a:schemeClr val="bg1"/>
                </a:solidFill>
              </a:rPr>
              <a:t>25.- Recuerda que tú no tienes el control de todo lo que te sucede, pero sí de lo que haces con ello.</a:t>
            </a:r>
            <a:endParaRPr lang="es-ES" b="1"/>
          </a:p>
        </p:txBody>
      </p:sp>
      <p:sp>
        <p:nvSpPr>
          <p:cNvPr id="13315" name="4 Rectángulo"/>
          <p:cNvSpPr>
            <a:spLocks noChangeArrowheads="1"/>
          </p:cNvSpPr>
          <p:nvPr/>
        </p:nvSpPr>
        <p:spPr bwMode="auto">
          <a:xfrm>
            <a:off x="6443663" y="2349500"/>
            <a:ext cx="2232025" cy="641350"/>
          </a:xfrm>
          <a:prstGeom prst="rect">
            <a:avLst/>
          </a:prstGeom>
          <a:noFill/>
          <a:ln w="9525">
            <a:noFill/>
            <a:miter lim="800000"/>
            <a:headEnd/>
            <a:tailEnd/>
          </a:ln>
        </p:spPr>
        <p:txBody>
          <a:bodyPr>
            <a:spAutoFit/>
          </a:bodyPr>
          <a:lstStyle/>
          <a:p>
            <a:pPr algn="ctr"/>
            <a:r>
              <a:rPr lang="es-ES" b="1">
                <a:solidFill>
                  <a:schemeClr val="bg1"/>
                </a:solidFill>
              </a:rPr>
              <a:t>26.- Aprende algo nuevo cada día.</a:t>
            </a:r>
          </a:p>
        </p:txBody>
      </p:sp>
      <p:sp>
        <p:nvSpPr>
          <p:cNvPr id="13317" name="4 Rectángulo"/>
          <p:cNvSpPr>
            <a:spLocks noChangeArrowheads="1"/>
          </p:cNvSpPr>
          <p:nvPr/>
        </p:nvSpPr>
        <p:spPr bwMode="auto">
          <a:xfrm>
            <a:off x="5364163" y="5399088"/>
            <a:ext cx="2665412" cy="915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es-ES" b="1" dirty="0">
                <a:solidFill>
                  <a:schemeClr val="bg1"/>
                </a:solidFill>
                <a:effectLst>
                  <a:outerShdw blurRad="38100" dist="38100" dir="2700000" algn="tl">
                    <a:srgbClr val="C0C0C0"/>
                  </a:outerShdw>
                </a:effectLst>
              </a:rPr>
              <a:t>27.- Lo que la demás gente piense de ti no es de tu  incumbencia.</a:t>
            </a:r>
          </a:p>
        </p:txBody>
      </p:sp>
    </p:spTree>
  </p:cSld>
  <p:clrMapOvr>
    <a:masterClrMapping/>
  </p:clrMapOvr>
  <p:transition spd="slow">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39" name="4 Rectángulo"/>
          <p:cNvSpPr>
            <a:spLocks noChangeArrowheads="1"/>
          </p:cNvSpPr>
          <p:nvPr/>
        </p:nvSpPr>
        <p:spPr bwMode="auto">
          <a:xfrm>
            <a:off x="285750" y="285750"/>
            <a:ext cx="2630488" cy="641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es-ES" b="1" dirty="0">
                <a:solidFill>
                  <a:schemeClr val="bg1"/>
                </a:solidFill>
                <a:effectLst>
                  <a:outerShdw blurRad="38100" dist="38100" dir="2700000" algn="tl">
                    <a:srgbClr val="C0C0C0"/>
                  </a:outerShdw>
                </a:effectLst>
              </a:rPr>
              <a:t>28.- Aprecia tu cuerpo y disfrútalo.</a:t>
            </a:r>
          </a:p>
        </p:txBody>
      </p:sp>
      <p:sp>
        <p:nvSpPr>
          <p:cNvPr id="14340" name="4 Rectángulo"/>
          <p:cNvSpPr>
            <a:spLocks noChangeArrowheads="1"/>
          </p:cNvSpPr>
          <p:nvPr/>
        </p:nvSpPr>
        <p:spPr bwMode="auto">
          <a:xfrm>
            <a:off x="5219700" y="476250"/>
            <a:ext cx="2449513" cy="1190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es-ES" b="1" dirty="0">
                <a:solidFill>
                  <a:schemeClr val="bg1"/>
                </a:solidFill>
                <a:effectLst>
                  <a:outerShdw blurRad="38100" dist="38100" dir="2700000" algn="tl">
                    <a:srgbClr val="C0C0C0"/>
                  </a:outerShdw>
                </a:effectLst>
              </a:rPr>
              <a:t>29.- No importa que tan buena o mala sea la situación, ésta cambiará.</a:t>
            </a:r>
          </a:p>
        </p:txBody>
      </p:sp>
      <p:sp>
        <p:nvSpPr>
          <p:cNvPr id="14341" name="4 Rectángulo"/>
          <p:cNvSpPr>
            <a:spLocks noChangeArrowheads="1"/>
          </p:cNvSpPr>
          <p:nvPr/>
        </p:nvSpPr>
        <p:spPr bwMode="auto">
          <a:xfrm>
            <a:off x="539750" y="4724400"/>
            <a:ext cx="2555875" cy="173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es-ES" b="1" dirty="0">
                <a:solidFill>
                  <a:schemeClr val="bg1"/>
                </a:solidFill>
                <a:effectLst>
                  <a:outerShdw blurRad="38100" dist="38100" dir="2700000" algn="tl">
                    <a:srgbClr val="C0C0C0"/>
                  </a:outerShdw>
                </a:effectLst>
              </a:rPr>
              <a:t>30.- Tu trabajo no se ocupará de ti cuando estés enfermo. Tus amigos sí lo harán. Mantente en contacto con ellos.</a:t>
            </a:r>
          </a:p>
        </p:txBody>
      </p:sp>
    </p:spTree>
  </p:cSld>
  <p:clrMapOvr>
    <a:masterClrMapping/>
  </p:clrMapOvr>
  <p:transition spd="slow">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362" name="4 Rectángulo"/>
          <p:cNvSpPr>
            <a:spLocks noChangeArrowheads="1"/>
          </p:cNvSpPr>
          <p:nvPr/>
        </p:nvSpPr>
        <p:spPr bwMode="auto">
          <a:xfrm>
            <a:off x="0" y="115888"/>
            <a:ext cx="4000500" cy="641350"/>
          </a:xfrm>
          <a:prstGeom prst="rect">
            <a:avLst/>
          </a:prstGeom>
          <a:noFill/>
          <a:ln w="9525">
            <a:noFill/>
            <a:miter lim="800000"/>
            <a:headEnd/>
            <a:tailEnd/>
          </a:ln>
        </p:spPr>
        <p:txBody>
          <a:bodyPr>
            <a:spAutoFit/>
          </a:bodyPr>
          <a:lstStyle/>
          <a:p>
            <a:pPr algn="ctr"/>
            <a:r>
              <a:rPr lang="es-ES" b="1">
                <a:solidFill>
                  <a:schemeClr val="bg1"/>
                </a:solidFill>
              </a:rPr>
              <a:t>31.- Desecha cualquier cosa que no sea útil, bonita o divertida.</a:t>
            </a:r>
            <a:endParaRPr lang="es-ES" b="1"/>
          </a:p>
        </p:txBody>
      </p:sp>
      <p:sp>
        <p:nvSpPr>
          <p:cNvPr id="15363" name="4 Rectángulo"/>
          <p:cNvSpPr>
            <a:spLocks noChangeArrowheads="1"/>
          </p:cNvSpPr>
          <p:nvPr/>
        </p:nvSpPr>
        <p:spPr bwMode="auto">
          <a:xfrm>
            <a:off x="468313" y="1527175"/>
            <a:ext cx="2879725" cy="1190625"/>
          </a:xfrm>
          <a:prstGeom prst="rect">
            <a:avLst/>
          </a:prstGeom>
          <a:noFill/>
          <a:ln w="9525">
            <a:noFill/>
            <a:miter lim="800000"/>
            <a:headEnd/>
            <a:tailEnd/>
          </a:ln>
        </p:spPr>
        <p:txBody>
          <a:bodyPr>
            <a:spAutoFit/>
          </a:bodyPr>
          <a:lstStyle/>
          <a:p>
            <a:pPr algn="ctr"/>
            <a:r>
              <a:rPr lang="es-ES" b="1">
                <a:solidFill>
                  <a:schemeClr val="bg1"/>
                </a:solidFill>
              </a:rPr>
              <a:t>32.- La envidia es una pérdida de tiempo. Tú ya tienes todo lo que necesitas.</a:t>
            </a:r>
          </a:p>
        </p:txBody>
      </p:sp>
      <p:sp>
        <p:nvSpPr>
          <p:cNvPr id="15364" name="4 Rectángulo"/>
          <p:cNvSpPr>
            <a:spLocks noChangeArrowheads="1"/>
          </p:cNvSpPr>
          <p:nvPr/>
        </p:nvSpPr>
        <p:spPr bwMode="auto">
          <a:xfrm>
            <a:off x="250825" y="3357563"/>
            <a:ext cx="2487613" cy="641350"/>
          </a:xfrm>
          <a:prstGeom prst="rect">
            <a:avLst/>
          </a:prstGeom>
          <a:noFill/>
          <a:ln w="9525">
            <a:noFill/>
            <a:miter lim="800000"/>
            <a:headEnd/>
            <a:tailEnd/>
          </a:ln>
        </p:spPr>
        <p:txBody>
          <a:bodyPr>
            <a:spAutoFit/>
          </a:bodyPr>
          <a:lstStyle/>
          <a:p>
            <a:pPr algn="ctr"/>
            <a:r>
              <a:rPr lang="es-ES" b="1">
                <a:solidFill>
                  <a:schemeClr val="bg1"/>
                </a:solidFill>
              </a:rPr>
              <a:t>33.- Lo mejor está aún por venir.</a:t>
            </a:r>
          </a:p>
        </p:txBody>
      </p:sp>
    </p:spTree>
  </p:cSld>
  <p:clrMapOvr>
    <a:masterClrMapping/>
  </p:clrMapOvr>
  <p:transition spd="slow">
    <p:zoom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6" name="4 Rectángulo"/>
          <p:cNvSpPr>
            <a:spLocks noChangeArrowheads="1"/>
          </p:cNvSpPr>
          <p:nvPr/>
        </p:nvSpPr>
        <p:spPr bwMode="auto">
          <a:xfrm>
            <a:off x="122238" y="409575"/>
            <a:ext cx="3571875" cy="923925"/>
          </a:xfrm>
          <a:prstGeom prst="rect">
            <a:avLst/>
          </a:prstGeom>
          <a:noFill/>
          <a:ln w="9525">
            <a:noFill/>
            <a:miter lim="800000"/>
            <a:headEnd/>
            <a:tailEnd/>
          </a:ln>
        </p:spPr>
        <p:txBody>
          <a:bodyPr>
            <a:spAutoFit/>
          </a:bodyPr>
          <a:lstStyle/>
          <a:p>
            <a:pPr algn="ctr"/>
            <a:r>
              <a:rPr lang="es-ES" b="1">
                <a:solidFill>
                  <a:schemeClr val="bg1"/>
                </a:solidFill>
              </a:rPr>
              <a:t>34.- No importa cómo te sientas, levántate, vístete y asiste.</a:t>
            </a:r>
          </a:p>
        </p:txBody>
      </p:sp>
      <p:sp>
        <p:nvSpPr>
          <p:cNvPr id="16387" name="4 Rectángulo"/>
          <p:cNvSpPr>
            <a:spLocks noChangeArrowheads="1"/>
          </p:cNvSpPr>
          <p:nvPr/>
        </p:nvSpPr>
        <p:spPr bwMode="auto">
          <a:xfrm>
            <a:off x="4787900" y="1190625"/>
            <a:ext cx="4071938" cy="641350"/>
          </a:xfrm>
          <a:prstGeom prst="rect">
            <a:avLst/>
          </a:prstGeom>
          <a:noFill/>
          <a:ln w="9525">
            <a:noFill/>
            <a:miter lim="800000"/>
            <a:headEnd/>
            <a:tailEnd/>
          </a:ln>
        </p:spPr>
        <p:txBody>
          <a:bodyPr>
            <a:spAutoFit/>
          </a:bodyPr>
          <a:lstStyle/>
          <a:p>
            <a:pPr algn="ctr"/>
            <a:r>
              <a:rPr lang="es-ES" b="1">
                <a:solidFill>
                  <a:schemeClr val="bg1"/>
                </a:solidFill>
              </a:rPr>
              <a:t>35.- Ama maravillosamente, siempre con plenitud de tu ser.</a:t>
            </a:r>
          </a:p>
        </p:txBody>
      </p:sp>
      <p:sp>
        <p:nvSpPr>
          <p:cNvPr id="16388" name="4 Rectángulo"/>
          <p:cNvSpPr>
            <a:spLocks noChangeArrowheads="1"/>
          </p:cNvSpPr>
          <p:nvPr/>
        </p:nvSpPr>
        <p:spPr bwMode="auto">
          <a:xfrm>
            <a:off x="1476375" y="4945063"/>
            <a:ext cx="3157538" cy="1190625"/>
          </a:xfrm>
          <a:prstGeom prst="rect">
            <a:avLst/>
          </a:prstGeom>
          <a:noFill/>
          <a:ln w="9525">
            <a:noFill/>
            <a:miter lim="800000"/>
            <a:headEnd/>
            <a:tailEnd/>
          </a:ln>
        </p:spPr>
        <p:txBody>
          <a:bodyPr>
            <a:spAutoFit/>
          </a:bodyPr>
          <a:lstStyle/>
          <a:p>
            <a:pPr algn="ctr"/>
            <a:r>
              <a:rPr lang="es-ES" b="1">
                <a:solidFill>
                  <a:schemeClr val="bg1"/>
                </a:solidFill>
              </a:rPr>
              <a:t>36.- Llama a tus familiares con frecuencia y mándeles</a:t>
            </a:r>
            <a:br>
              <a:rPr lang="es-ES" b="1">
                <a:solidFill>
                  <a:schemeClr val="bg1"/>
                </a:solidFill>
              </a:rPr>
            </a:br>
            <a:r>
              <a:rPr lang="es-ES" b="1">
                <a:solidFill>
                  <a:schemeClr val="bg1"/>
                </a:solidFill>
              </a:rPr>
              <a:t>correos diciéndoles: ¡Hoy, estoy pensando en ti!</a:t>
            </a:r>
          </a:p>
        </p:txBody>
      </p:sp>
    </p:spTree>
  </p:cSld>
  <p:clrMapOvr>
    <a:masterClrMapping/>
  </p:clrMapOvr>
  <p:transition spd="slow">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0" name="4 Rectángulo"/>
          <p:cNvSpPr>
            <a:spLocks noChangeArrowheads="1"/>
          </p:cNvSpPr>
          <p:nvPr/>
        </p:nvSpPr>
        <p:spPr bwMode="auto">
          <a:xfrm>
            <a:off x="179388" y="741363"/>
            <a:ext cx="2700337" cy="1739900"/>
          </a:xfrm>
          <a:prstGeom prst="rect">
            <a:avLst/>
          </a:prstGeom>
          <a:noFill/>
          <a:ln w="9525">
            <a:noFill/>
            <a:miter lim="800000"/>
            <a:headEnd/>
            <a:tailEnd/>
          </a:ln>
        </p:spPr>
        <p:txBody>
          <a:bodyPr>
            <a:spAutoFit/>
          </a:bodyPr>
          <a:lstStyle/>
          <a:p>
            <a:pPr algn="ctr"/>
            <a:r>
              <a:rPr lang="es-ES" b="1">
                <a:solidFill>
                  <a:schemeClr val="bg1"/>
                </a:solidFill>
              </a:rPr>
              <a:t>37.- Cada noche antes de acostarte di lo siguiente:  Doy gracias por ………</a:t>
            </a:r>
            <a:br>
              <a:rPr lang="es-ES" b="1">
                <a:solidFill>
                  <a:schemeClr val="bg1"/>
                </a:solidFill>
              </a:rPr>
            </a:br>
            <a:r>
              <a:rPr lang="es-ES" b="1">
                <a:solidFill>
                  <a:schemeClr val="bg1"/>
                </a:solidFill>
              </a:rPr>
              <a:t>Hoy logré o consegui……….. </a:t>
            </a:r>
          </a:p>
        </p:txBody>
      </p:sp>
      <p:sp>
        <p:nvSpPr>
          <p:cNvPr id="17411" name="4 Rectángulo"/>
          <p:cNvSpPr>
            <a:spLocks noChangeArrowheads="1"/>
          </p:cNvSpPr>
          <p:nvPr/>
        </p:nvSpPr>
        <p:spPr bwMode="auto">
          <a:xfrm>
            <a:off x="5116513" y="3819525"/>
            <a:ext cx="4032250" cy="915988"/>
          </a:xfrm>
          <a:prstGeom prst="rect">
            <a:avLst/>
          </a:prstGeom>
          <a:noFill/>
          <a:ln w="9525">
            <a:noFill/>
            <a:miter lim="800000"/>
            <a:headEnd/>
            <a:tailEnd/>
          </a:ln>
        </p:spPr>
        <p:txBody>
          <a:bodyPr>
            <a:spAutoFit/>
          </a:bodyPr>
          <a:lstStyle/>
          <a:p>
            <a:pPr algn="ctr"/>
            <a:r>
              <a:rPr lang="es-ES" b="1" i="1">
                <a:solidFill>
                  <a:schemeClr val="bg1"/>
                </a:solidFill>
              </a:rPr>
              <a:t>38.- Recuerda que estás demasiado bendecido como para estar estresado.</a:t>
            </a:r>
          </a:p>
        </p:txBody>
      </p:sp>
    </p:spTree>
  </p:cSld>
  <p:clrMapOvr>
    <a:masterClrMapping/>
  </p:clrMapOvr>
  <p:transition spd="slow">
    <p:zoom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8434" name="4 Rectángulo"/>
          <p:cNvSpPr>
            <a:spLocks noChangeArrowheads="1"/>
          </p:cNvSpPr>
          <p:nvPr/>
        </p:nvSpPr>
        <p:spPr bwMode="auto">
          <a:xfrm>
            <a:off x="179388" y="2060575"/>
            <a:ext cx="2557462" cy="1465263"/>
          </a:xfrm>
          <a:prstGeom prst="rect">
            <a:avLst/>
          </a:prstGeom>
          <a:noFill/>
          <a:ln w="9525">
            <a:noFill/>
            <a:miter lim="800000"/>
            <a:headEnd/>
            <a:tailEnd/>
          </a:ln>
        </p:spPr>
        <p:txBody>
          <a:bodyPr>
            <a:spAutoFit/>
          </a:bodyPr>
          <a:lstStyle/>
          <a:p>
            <a:pPr algn="ctr"/>
            <a:r>
              <a:rPr lang="es-ES" b="1">
                <a:solidFill>
                  <a:schemeClr val="bg1"/>
                </a:solidFill>
              </a:rPr>
              <a:t>39.- Disfruta del viaje. Sólo tienes</a:t>
            </a:r>
            <a:br>
              <a:rPr lang="es-ES" b="1">
                <a:solidFill>
                  <a:schemeClr val="bg1"/>
                </a:solidFill>
              </a:rPr>
            </a:br>
            <a:r>
              <a:rPr lang="es-ES" b="1">
                <a:solidFill>
                  <a:schemeClr val="bg1"/>
                </a:solidFill>
              </a:rPr>
              <a:t>una oportunidad, sácale el mayor provecho.</a:t>
            </a:r>
          </a:p>
        </p:txBody>
      </p:sp>
      <p:sp>
        <p:nvSpPr>
          <p:cNvPr id="18435" name="4 Rectángulo"/>
          <p:cNvSpPr>
            <a:spLocks noChangeArrowheads="1"/>
          </p:cNvSpPr>
          <p:nvPr/>
        </p:nvSpPr>
        <p:spPr bwMode="auto">
          <a:xfrm>
            <a:off x="2879725" y="6237288"/>
            <a:ext cx="6264275" cy="366712"/>
          </a:xfrm>
          <a:prstGeom prst="rect">
            <a:avLst/>
          </a:prstGeom>
          <a:noFill/>
          <a:ln w="9525">
            <a:noFill/>
            <a:miter lim="800000"/>
            <a:headEnd/>
            <a:tailEnd/>
          </a:ln>
        </p:spPr>
        <p:txBody>
          <a:bodyPr>
            <a:spAutoFit/>
          </a:bodyPr>
          <a:lstStyle/>
          <a:p>
            <a:r>
              <a:rPr lang="es-ES" b="1">
                <a:solidFill>
                  <a:schemeClr val="bg1"/>
                </a:solidFill>
              </a:rPr>
              <a:t>40.- Por favor envía este mensaje a quien te importa.</a:t>
            </a:r>
          </a:p>
        </p:txBody>
      </p:sp>
    </p:spTree>
  </p:cSld>
  <p:clrMapOvr>
    <a:masterClrMapping/>
  </p:clrMapOvr>
  <p:transition spd="slow">
    <p:zoom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8442" name="Text Box 10"/>
          <p:cNvSpPr txBox="1">
            <a:spLocks noChangeArrowheads="1"/>
          </p:cNvSpPr>
          <p:nvPr/>
        </p:nvSpPr>
        <p:spPr bwMode="auto">
          <a:xfrm>
            <a:off x="-785850" y="5995987"/>
            <a:ext cx="8153400" cy="86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FFFF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spcBef>
                <a:spcPct val="50000"/>
              </a:spcBef>
              <a:defRPr/>
            </a:pPr>
            <a:r>
              <a:rPr lang="fr-FR" sz="2000" b="1" dirty="0" err="1" smtClean="0">
                <a:solidFill>
                  <a:srgbClr val="FFFF00"/>
                </a:solidFill>
                <a:effectLst>
                  <a:outerShdw blurRad="38100" dist="38100" dir="2700000" algn="tl">
                    <a:srgbClr val="C0C0C0"/>
                  </a:outerShdw>
                </a:effectLst>
                <a:latin typeface="Comic Sans MS" pitchFamily="66" charset="0"/>
              </a:rPr>
              <a:t>Hoy</a:t>
            </a:r>
            <a:r>
              <a:rPr lang="fr-FR" sz="2000" b="1" dirty="0" smtClean="0">
                <a:solidFill>
                  <a:srgbClr val="FFFF00"/>
                </a:solidFill>
                <a:effectLst>
                  <a:outerShdw blurRad="38100" dist="38100" dir="2700000" algn="tl">
                    <a:srgbClr val="C0C0C0"/>
                  </a:outerShdw>
                </a:effectLst>
                <a:latin typeface="Comic Sans MS" pitchFamily="66" charset="0"/>
              </a:rPr>
              <a:t> es </a:t>
            </a:r>
            <a:fld id="{AA603BA2-DFF7-410F-BC74-B6B6DFB3939C}" type="datetime2">
              <a:rPr lang="es-ES_tradnl" sz="2000" b="1" smtClean="0">
                <a:solidFill>
                  <a:srgbClr val="FFFF00"/>
                </a:solidFill>
                <a:effectLst>
                  <a:outerShdw blurRad="38100" dist="38100" dir="2700000" algn="tl">
                    <a:srgbClr val="C0C0C0"/>
                  </a:outerShdw>
                </a:effectLst>
                <a:latin typeface="Comic Sans MS" pitchFamily="66" charset="0"/>
              </a:rPr>
              <a:pPr algn="ctr">
                <a:spcBef>
                  <a:spcPct val="50000"/>
                </a:spcBef>
                <a:defRPr/>
              </a:pPr>
              <a:t>martes, 24 de septiembre de 2013</a:t>
            </a:fld>
            <a:endParaRPr lang="es-ES" sz="2000" b="1" dirty="0" smtClean="0">
              <a:solidFill>
                <a:srgbClr val="FFFF00"/>
              </a:solidFill>
              <a:effectLst>
                <a:outerShdw blurRad="38100" dist="38100" dir="2700000" algn="tl">
                  <a:srgbClr val="C0C0C0"/>
                </a:outerShdw>
              </a:effectLst>
              <a:latin typeface="Comic Sans MS" pitchFamily="66" charset="0"/>
            </a:endParaRPr>
          </a:p>
          <a:p>
            <a:pPr algn="ctr">
              <a:spcBef>
                <a:spcPct val="50000"/>
              </a:spcBef>
              <a:defRPr/>
            </a:pPr>
            <a:r>
              <a:rPr lang="fr-FR" sz="2000" b="1" dirty="0" err="1" smtClean="0">
                <a:solidFill>
                  <a:srgbClr val="FFFF00"/>
                </a:solidFill>
                <a:effectLst>
                  <a:outerShdw blurRad="38100" dist="38100" dir="2700000" algn="tl">
                    <a:srgbClr val="C0C0C0"/>
                  </a:outerShdw>
                </a:effectLst>
                <a:latin typeface="Comic Sans MS" pitchFamily="66" charset="0"/>
              </a:rPr>
              <a:t>Ahora</a:t>
            </a:r>
            <a:r>
              <a:rPr lang="fr-FR" sz="2000" b="1" dirty="0" smtClean="0">
                <a:solidFill>
                  <a:srgbClr val="FFFF00"/>
                </a:solidFill>
                <a:effectLst>
                  <a:outerShdw blurRad="38100" dist="38100" dir="2700000" algn="tl">
                    <a:srgbClr val="C0C0C0"/>
                  </a:outerShdw>
                </a:effectLst>
                <a:latin typeface="Comic Sans MS" pitchFamily="66" charset="0"/>
              </a:rPr>
              <a:t> </a:t>
            </a:r>
            <a:r>
              <a:rPr lang="fr-FR" sz="2000" b="1" dirty="0" err="1" smtClean="0">
                <a:solidFill>
                  <a:srgbClr val="FFFF00"/>
                </a:solidFill>
                <a:effectLst>
                  <a:outerShdw blurRad="38100" dist="38100" dir="2700000" algn="tl">
                    <a:srgbClr val="C0C0C0"/>
                  </a:outerShdw>
                </a:effectLst>
                <a:latin typeface="Comic Sans MS" pitchFamily="66" charset="0"/>
              </a:rPr>
              <a:t>mismo</a:t>
            </a:r>
            <a:r>
              <a:rPr lang="fr-FR" sz="2000" b="1" dirty="0" smtClean="0">
                <a:solidFill>
                  <a:srgbClr val="FFFF00"/>
                </a:solidFill>
                <a:effectLst>
                  <a:outerShdw blurRad="38100" dist="38100" dir="2700000" algn="tl">
                    <a:srgbClr val="C0C0C0"/>
                  </a:outerShdw>
                </a:effectLst>
                <a:latin typeface="Comic Sans MS" pitchFamily="66" charset="0"/>
              </a:rPr>
              <a:t> son las </a:t>
            </a:r>
            <a:fld id="{EEBC25DC-7843-4E02-8D02-C47327133255}" type="datetime10">
              <a:rPr lang="fr-FR" sz="2000" b="1" smtClean="0">
                <a:solidFill>
                  <a:srgbClr val="FFFF00"/>
                </a:solidFill>
                <a:effectLst>
                  <a:outerShdw blurRad="38100" dist="38100" dir="2700000" algn="tl">
                    <a:srgbClr val="C0C0C0"/>
                  </a:outerShdw>
                </a:effectLst>
                <a:latin typeface="Comic Sans MS" pitchFamily="66" charset="0"/>
              </a:rPr>
              <a:pPr algn="ctr">
                <a:spcBef>
                  <a:spcPct val="50000"/>
                </a:spcBef>
                <a:defRPr/>
              </a:pPr>
              <a:t>12:05</a:t>
            </a:fld>
            <a:r>
              <a:rPr lang="fr-FR" sz="2000" b="1" dirty="0" smtClean="0">
                <a:solidFill>
                  <a:srgbClr val="FFFF00"/>
                </a:solidFill>
                <a:effectLst>
                  <a:outerShdw blurRad="38100" dist="38100" dir="2700000" algn="tl">
                    <a:srgbClr val="C0C0C0"/>
                  </a:outerShdw>
                </a:effectLst>
                <a:latin typeface="Comic Sans MS" pitchFamily="66" charset="0"/>
              </a:rPr>
              <a:t> h. </a:t>
            </a:r>
            <a:endParaRPr lang="fr-FR" sz="2400" b="1" dirty="0" smtClean="0">
              <a:solidFill>
                <a:srgbClr val="FFFF00"/>
              </a:solidFill>
              <a:effectLst>
                <a:outerShdw blurRad="38100" dist="38100" dir="2700000" algn="tl">
                  <a:srgbClr val="C0C0C0"/>
                </a:outerShdw>
              </a:effectLst>
              <a:latin typeface="Comic Sans MS" pitchFamily="66" charset="0"/>
            </a:endParaRPr>
          </a:p>
        </p:txBody>
      </p:sp>
      <p:sp>
        <p:nvSpPr>
          <p:cNvPr id="19459" name="4 Rectángulo"/>
          <p:cNvSpPr>
            <a:spLocks noChangeArrowheads="1"/>
          </p:cNvSpPr>
          <p:nvPr/>
        </p:nvSpPr>
        <p:spPr bwMode="auto">
          <a:xfrm>
            <a:off x="250825" y="158750"/>
            <a:ext cx="6697663" cy="646113"/>
          </a:xfrm>
          <a:prstGeom prst="rect">
            <a:avLst/>
          </a:prstGeom>
          <a:noFill/>
          <a:ln w="9525">
            <a:noFill/>
            <a:miter lim="800000"/>
            <a:headEnd/>
            <a:tailEnd/>
          </a:ln>
        </p:spPr>
        <p:txBody>
          <a:bodyPr>
            <a:spAutoFit/>
          </a:bodyPr>
          <a:lstStyle/>
          <a:p>
            <a:pPr algn="ctr"/>
            <a:r>
              <a:rPr lang="es-ES" b="1">
                <a:solidFill>
                  <a:schemeClr val="bg1"/>
                </a:solidFill>
              </a:rPr>
              <a:t>LA VIDA ES BELLA. DISFRÚTALA MIENTRAS PUEDES. </a:t>
            </a:r>
            <a:r>
              <a:rPr lang="es-ES" b="1" i="1">
                <a:solidFill>
                  <a:schemeClr val="bg1"/>
                </a:solidFill>
              </a:rPr>
              <a:t> </a:t>
            </a:r>
            <a:br>
              <a:rPr lang="es-ES" b="1" i="1">
                <a:solidFill>
                  <a:schemeClr val="bg1"/>
                </a:solidFill>
              </a:rPr>
            </a:br>
            <a:endParaRPr lang="es-ES" b="1" i="1"/>
          </a:p>
        </p:txBody>
      </p:sp>
      <p:sp>
        <p:nvSpPr>
          <p:cNvPr id="19460" name="4 Rectángulo"/>
          <p:cNvSpPr>
            <a:spLocks noChangeArrowheads="1"/>
          </p:cNvSpPr>
          <p:nvPr/>
        </p:nvSpPr>
        <p:spPr bwMode="auto">
          <a:xfrm>
            <a:off x="3995738" y="620713"/>
            <a:ext cx="4362450" cy="368300"/>
          </a:xfrm>
          <a:prstGeom prst="rect">
            <a:avLst/>
          </a:prstGeom>
          <a:noFill/>
          <a:ln w="9525">
            <a:noFill/>
            <a:miter lim="800000"/>
            <a:headEnd/>
            <a:tailEnd/>
          </a:ln>
        </p:spPr>
        <p:txBody>
          <a:bodyPr>
            <a:spAutoFit/>
          </a:bodyPr>
          <a:lstStyle/>
          <a:p>
            <a:pPr algn="ctr"/>
            <a:r>
              <a:rPr lang="es-ES" b="1">
                <a:solidFill>
                  <a:schemeClr val="bg1"/>
                </a:solidFill>
              </a:rPr>
              <a:t>QUE TENGAS UN MARAVILLOSO DIA </a:t>
            </a:r>
          </a:p>
        </p:txBody>
      </p:sp>
      <p:sp>
        <p:nvSpPr>
          <p:cNvPr id="5" name="Rectangle 6"/>
          <p:cNvSpPr>
            <a:spLocks noChangeArrowheads="1"/>
          </p:cNvSpPr>
          <p:nvPr/>
        </p:nvSpPr>
        <p:spPr bwMode="auto">
          <a:xfrm>
            <a:off x="-714412" y="4286256"/>
            <a:ext cx="7034554"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p>
            <a:pPr algn="r" rtl="1" fontAlgn="auto">
              <a:spcBef>
                <a:spcPts val="0"/>
              </a:spcBef>
              <a:spcAft>
                <a:spcPts val="0"/>
              </a:spcAft>
              <a:defRPr/>
            </a:pPr>
            <a:endParaRPr lang="es-ES" kern="0" dirty="0">
              <a:solidFill>
                <a:srgbClr val="FF0000"/>
              </a:solidFill>
              <a:latin typeface="Comic Sans MS" pitchFamily="66" charset="0"/>
            </a:endParaRPr>
          </a:p>
          <a:p>
            <a:pPr rtl="1" fontAlgn="auto">
              <a:spcBef>
                <a:spcPts val="0"/>
              </a:spcBef>
              <a:spcAft>
                <a:spcPts val="0"/>
              </a:spcAft>
              <a:defRPr/>
            </a:pPr>
            <a:r>
              <a:rPr lang="es-ES" kern="0" dirty="0">
                <a:solidFill>
                  <a:srgbClr val="FF0000"/>
                </a:solidFill>
                <a:latin typeface="Comic Sans MS" pitchFamily="66" charset="0"/>
              </a:rPr>
              <a:t> </a:t>
            </a:r>
          </a:p>
          <a:p>
            <a:pPr algn="ctr" rtl="1" fontAlgn="auto">
              <a:spcBef>
                <a:spcPts val="0"/>
              </a:spcBef>
              <a:spcAft>
                <a:spcPts val="0"/>
              </a:spcAft>
              <a:defRPr/>
            </a:pPr>
            <a:r>
              <a:rPr lang="es-ES" b="1" kern="0" dirty="0">
                <a:solidFill>
                  <a:srgbClr val="FF0000"/>
                </a:solidFill>
                <a:latin typeface="Comic Sans MS" pitchFamily="66" charset="0"/>
                <a:hlinkClick r:id="rId3"/>
              </a:rPr>
              <a:t>Felipe de Urca</a:t>
            </a:r>
            <a:endParaRPr lang="es-ES" b="1" kern="0" dirty="0">
              <a:solidFill>
                <a:srgbClr val="FF0000"/>
              </a:solidFill>
              <a:latin typeface="Comic Sans MS" pitchFamily="66" charset="0"/>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iterate type="lt">
                                    <p:tmPct val="100000"/>
                                  </p:iterate>
                                  <p:childTnLst>
                                    <p:set>
                                      <p:cBhvr>
                                        <p:cTn id="6" dur="1" fill="hold">
                                          <p:stCondLst>
                                            <p:cond delay="0"/>
                                          </p:stCondLst>
                                        </p:cTn>
                                        <p:tgtEl>
                                          <p:spTgt spid="18442"/>
                                        </p:tgtEl>
                                        <p:attrNameLst>
                                          <p:attrName>style.visibility</p:attrName>
                                        </p:attrNameLst>
                                      </p:cBhvr>
                                      <p:to>
                                        <p:strVal val="visible"/>
                                      </p:to>
                                    </p:set>
                                    <p:animEffect transition="in" filter="slide(fromTop)">
                                      <p:cBhvr>
                                        <p:cTn id="7" dur="75"/>
                                        <p:tgtEl>
                                          <p:spTgt spid="18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4285">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pp4285</Template>
  <TotalTime>5</TotalTime>
  <Words>641</Words>
  <Application>Microsoft Office PowerPoint</Application>
  <PresentationFormat>Presentación en pantalla (4:3)</PresentationFormat>
  <Paragraphs>76</Paragraphs>
  <Slides>19</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19</vt:i4>
      </vt:variant>
    </vt:vector>
  </HeadingPairs>
  <TitlesOfParts>
    <vt:vector size="26" baseType="lpstr">
      <vt:lpstr>Arial</vt:lpstr>
      <vt:lpstr>Calibri</vt:lpstr>
      <vt:lpstr>Comic Sans MS</vt:lpstr>
      <vt:lpstr>AR CENA</vt:lpstr>
      <vt:lpstr>Times New Roman</vt:lpstr>
      <vt:lpstr>pp4285</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2013-09-24T10:05:54Z</dcterms:created>
  <dcterms:modified xsi:type="dcterms:W3CDTF">2013-09-24T10:11:03Z</dcterms:modified>
</cp:coreProperties>
</file>