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1" r:id="rId19"/>
    <p:sldId id="272" r:id="rId20"/>
    <p:sldId id="274" r:id="rId21"/>
  </p:sldIdLst>
  <p:sldSz cx="9144000" cy="6858000" type="screen4x3"/>
  <p:notesSz cx="6858000" cy="9144000"/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XdY4otoETYyVP0bwLss3A==" hashData="JekJRRdVpUpEfRwJSuTlDiDer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  <a:srgbClr val="630351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9" d="100"/>
          <a:sy n="49" d="100"/>
        </p:scale>
        <p:origin x="-1596" y="-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AA6FA-CA27-4216-98E3-2D0520CE9357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C505F-8ECB-4ABE-A0A5-BF251B3827B6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7FAB5-D59C-4F25-8D87-52BE8B33D161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000C7-D8AF-41AF-94B8-89189A1D6E65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DC197-5E4B-41BD-AEAC-86DD0FB5BFBB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94C69-0DDD-4FD8-863C-619A0C18EAA1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7C278-BBC5-4B3C-9122-F104E6C155B9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A4344-0EEB-4B38-8471-E23308E64F3E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9554A-1256-4ED9-ADAE-559CA428C09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00A74-97F4-4B85-AB72-D9AA366C333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16399-1659-46D5-94DB-EAB3FF5EC87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B5A478-B4EF-4904-9BDA-C6730FCD9BD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Textmasterformate durch Klicken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81E24EE-9536-40EC-915A-54DCC9811E45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0C40F1-EB5B-4689-8808-53D24A2F391E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642910" y="1071546"/>
            <a:ext cx="7750200" cy="105570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PE" sz="20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¡¡</a:t>
            </a:r>
            <a:r>
              <a:rPr lang="es-PE" sz="20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alibri" pitchFamily="34" charset="0"/>
              </a:rPr>
              <a:t>RELÁJATE </a:t>
            </a:r>
            <a:r>
              <a:rPr lang="es-PE" sz="2000" b="1" kern="1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alibri" pitchFamily="34" charset="0"/>
              </a:rPr>
              <a:t>..., ESCUCHA ..., MIRA..., Y </a:t>
            </a:r>
            <a:r>
              <a:rPr lang="es-PE" sz="20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alibri" pitchFamily="34" charset="0"/>
              </a:rPr>
              <a:t>ADMIRA!!</a:t>
            </a:r>
            <a:endParaRPr lang="es-PE" sz="20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CC0000"/>
                  </a:gs>
                  <a:gs pos="100000">
                    <a:srgbClr val="FF9933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  <p:custDataLst>
      <p:tags r:id="rId1"/>
    </p:custDataLst>
  </p:cSld>
  <p:clrMapOvr>
    <a:masterClrMapping/>
  </p:clrMapOvr>
  <p:transition spd="slow" advTm="8705">
    <p:wheel spokes="8"/>
    <p:sndAc>
      <p:stSnd loop="1">
        <p:snd r:embed="rId3" name="Nachtigall_Serenade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6 Rectángulo"/>
          <p:cNvSpPr>
            <a:spLocks noChangeArrowheads="1"/>
          </p:cNvSpPr>
          <p:nvPr/>
        </p:nvSpPr>
        <p:spPr bwMode="auto">
          <a:xfrm>
            <a:off x="285720" y="571480"/>
            <a:ext cx="300036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</a:rPr>
              <a:t>1.- </a:t>
            </a:r>
            <a:r>
              <a:rPr lang="es-ES" sz="2800" b="1" i="1" dirty="0" smtClean="0">
                <a:solidFill>
                  <a:srgbClr val="FFFF00"/>
                </a:solidFill>
              </a:rPr>
              <a:t>Trata de caminar </a:t>
            </a:r>
            <a:r>
              <a:rPr lang="es-ES" sz="2800" b="1" i="1" dirty="0">
                <a:solidFill>
                  <a:srgbClr val="FFFF00"/>
                </a:solidFill>
              </a:rPr>
              <a:t>de </a:t>
            </a:r>
            <a:r>
              <a:rPr lang="es-ES" sz="2800" b="1" i="1" dirty="0" smtClean="0">
                <a:solidFill>
                  <a:srgbClr val="FFFF00"/>
                </a:solidFill>
              </a:rPr>
              <a:t>20 </a:t>
            </a:r>
            <a:r>
              <a:rPr lang="es-ES" sz="2800" b="1" i="1" dirty="0">
                <a:solidFill>
                  <a:srgbClr val="FFFF00"/>
                </a:solidFill>
              </a:rPr>
              <a:t>a </a:t>
            </a:r>
            <a:r>
              <a:rPr lang="es-ES" sz="2800" b="1" i="1" dirty="0" smtClean="0">
                <a:solidFill>
                  <a:srgbClr val="FFFF00"/>
                </a:solidFill>
              </a:rPr>
              <a:t>40 minutos </a:t>
            </a:r>
            <a:r>
              <a:rPr lang="es-ES" sz="2800" b="1" i="1" dirty="0">
                <a:solidFill>
                  <a:srgbClr val="FFFF00"/>
                </a:solidFill>
              </a:rPr>
              <a:t>todos los días. Mientras  </a:t>
            </a:r>
            <a:r>
              <a:rPr lang="es-ES" sz="2800" b="1" i="1" dirty="0" smtClean="0">
                <a:solidFill>
                  <a:srgbClr val="FFFF00"/>
                </a:solidFill>
              </a:rPr>
              <a:t>caminas… sonríe!!! </a:t>
            </a:r>
            <a:r>
              <a:rPr lang="es-ES" sz="2800" b="1" i="1" dirty="0">
                <a:solidFill>
                  <a:srgbClr val="0070C0"/>
                </a:solidFill>
              </a:rPr>
              <a:t/>
            </a:r>
            <a:br>
              <a:rPr lang="es-ES" sz="2800" b="1" i="1" dirty="0">
                <a:solidFill>
                  <a:srgbClr val="0070C0"/>
                </a:solidFill>
              </a:rPr>
            </a:br>
            <a:endParaRPr lang="es-ES" sz="2800" b="1" i="1" dirty="0">
              <a:solidFill>
                <a:srgbClr val="0070C0"/>
              </a:solidFill>
            </a:endParaRPr>
          </a:p>
        </p:txBody>
      </p:sp>
      <p:sp>
        <p:nvSpPr>
          <p:cNvPr id="3075" name="4 Rectángulo"/>
          <p:cNvSpPr>
            <a:spLocks noChangeArrowheads="1"/>
          </p:cNvSpPr>
          <p:nvPr/>
        </p:nvSpPr>
        <p:spPr bwMode="auto">
          <a:xfrm>
            <a:off x="6143636" y="571480"/>
            <a:ext cx="270192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</a:rPr>
              <a:t>2.- Siéntate en silencio por lo menos 10 min. cada día. Enciérrate si es necesario.</a:t>
            </a:r>
          </a:p>
        </p:txBody>
      </p:sp>
    </p:spTree>
  </p:cSld>
  <p:clrMapOvr>
    <a:masterClrMapping/>
  </p:clrMapOvr>
  <p:transition spd="slow" advTm="716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4 Rectángulo"/>
          <p:cNvSpPr>
            <a:spLocks noChangeArrowheads="1"/>
          </p:cNvSpPr>
          <p:nvPr/>
        </p:nvSpPr>
        <p:spPr bwMode="auto">
          <a:xfrm>
            <a:off x="214282" y="285728"/>
            <a:ext cx="40671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3.- Escucha buena música todos los </a:t>
            </a:r>
            <a:r>
              <a:rPr lang="es-ES" sz="2400" b="1" i="1" dirty="0" smtClean="0">
                <a:solidFill>
                  <a:srgbClr val="FFFF00"/>
                </a:solidFill>
              </a:rPr>
              <a:t>días. Es </a:t>
            </a:r>
            <a:r>
              <a:rPr lang="es-ES" sz="2400" b="1" i="1" dirty="0">
                <a:solidFill>
                  <a:srgbClr val="FFFF00"/>
                </a:solidFill>
              </a:rPr>
              <a:t>auténtico alimento para el E</a:t>
            </a:r>
            <a:r>
              <a:rPr lang="es-ES" sz="2400" b="1" i="1" dirty="0" smtClean="0">
                <a:solidFill>
                  <a:srgbClr val="FFFF00"/>
                </a:solidFill>
              </a:rPr>
              <a:t>spíritu, para el Alma.</a:t>
            </a:r>
            <a:r>
              <a:rPr lang="es-ES" sz="2400" b="1" i="1" dirty="0">
                <a:solidFill>
                  <a:srgbClr val="FFFF00"/>
                </a:solidFill>
              </a:rPr>
              <a:t/>
            </a:r>
            <a:br>
              <a:rPr lang="es-ES" sz="2400" b="1" i="1" dirty="0">
                <a:solidFill>
                  <a:srgbClr val="FFFF00"/>
                </a:solidFill>
              </a:rPr>
            </a:b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4099" name="4 Rectángulo"/>
          <p:cNvSpPr>
            <a:spLocks noChangeArrowheads="1"/>
          </p:cNvSpPr>
          <p:nvPr/>
        </p:nvSpPr>
        <p:spPr bwMode="auto">
          <a:xfrm>
            <a:off x="5715008" y="428604"/>
            <a:ext cx="32035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 4.- Al levantarte en la mañana di lo </a:t>
            </a:r>
            <a:r>
              <a:rPr lang="es-ES" sz="2400" b="1" i="1" dirty="0" smtClean="0">
                <a:solidFill>
                  <a:srgbClr val="FFFF00"/>
                </a:solidFill>
              </a:rPr>
              <a:t>siguiente:</a:t>
            </a:r>
            <a:r>
              <a:rPr lang="es-ES" sz="2400" b="1" i="1" dirty="0">
                <a:solidFill>
                  <a:srgbClr val="FFFF00"/>
                </a:solidFill>
              </a:rPr>
              <a:t/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Mi propósito hoy </a:t>
            </a:r>
            <a:r>
              <a:rPr lang="es-ES" sz="2400" b="1" i="1" dirty="0" smtClean="0">
                <a:solidFill>
                  <a:srgbClr val="FFFF00"/>
                </a:solidFill>
              </a:rPr>
              <a:t>es…. </a:t>
            </a:r>
            <a:r>
              <a:rPr lang="es-ES" i="1" dirty="0">
                <a:solidFill>
                  <a:schemeClr val="bg1"/>
                </a:solidFill>
              </a:rPr>
              <a:t>….</a:t>
            </a:r>
          </a:p>
        </p:txBody>
      </p:sp>
      <p:sp>
        <p:nvSpPr>
          <p:cNvPr id="4100" name="4 Rectángulo"/>
          <p:cNvSpPr>
            <a:spLocks noChangeArrowheads="1"/>
          </p:cNvSpPr>
          <p:nvPr/>
        </p:nvSpPr>
        <p:spPr bwMode="auto">
          <a:xfrm>
            <a:off x="2143108" y="5516563"/>
            <a:ext cx="571504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</a:rPr>
              <a:t>5.- Vive con las 3 </a:t>
            </a:r>
            <a:r>
              <a:rPr lang="es-ES" sz="2800" b="1" i="1" dirty="0" err="1" smtClean="0">
                <a:solidFill>
                  <a:srgbClr val="FFFF00"/>
                </a:solidFill>
              </a:rPr>
              <a:t>E’s</a:t>
            </a:r>
            <a:r>
              <a:rPr lang="es-ES" sz="2800" b="1" i="1" dirty="0" smtClean="0">
                <a:solidFill>
                  <a:srgbClr val="FFFF00"/>
                </a:solidFill>
              </a:rPr>
              <a:t>: ENERGÍA</a:t>
            </a:r>
            <a:r>
              <a:rPr lang="es-ES" sz="2800" b="1" i="1" dirty="0">
                <a:solidFill>
                  <a:srgbClr val="FFFF00"/>
                </a:solidFill>
              </a:rPr>
              <a:t>, ENTUSIASMO Y  </a:t>
            </a:r>
            <a:r>
              <a:rPr lang="es-ES" sz="2800" b="1" i="1" dirty="0" smtClean="0">
                <a:solidFill>
                  <a:srgbClr val="FFFF00"/>
                </a:solidFill>
              </a:rPr>
              <a:t>EMPATÍA!!!</a:t>
            </a:r>
            <a:endParaRPr lang="es-ES" sz="2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9501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Rectángulo"/>
          <p:cNvSpPr>
            <a:spLocks noChangeArrowheads="1"/>
          </p:cNvSpPr>
          <p:nvPr/>
        </p:nvSpPr>
        <p:spPr bwMode="auto">
          <a:xfrm>
            <a:off x="285720" y="214290"/>
            <a:ext cx="4572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rgbClr val="FFFF00"/>
                </a:solidFill>
              </a:rPr>
              <a:t>6</a:t>
            </a:r>
            <a:r>
              <a:rPr lang="es-ES" sz="2800" b="1" i="1" dirty="0">
                <a:solidFill>
                  <a:srgbClr val="FFFF00"/>
                </a:solidFill>
              </a:rPr>
              <a:t>.- Juega más juegos que el año pasado</a:t>
            </a:r>
            <a:r>
              <a:rPr lang="es-ES" i="1" dirty="0">
                <a:solidFill>
                  <a:schemeClr val="bg1"/>
                </a:solidFill>
              </a:rPr>
              <a:t>. 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5123" name="4 Rectángulo"/>
          <p:cNvSpPr>
            <a:spLocks noChangeArrowheads="1"/>
          </p:cNvSpPr>
          <p:nvPr/>
        </p:nvSpPr>
        <p:spPr bwMode="auto">
          <a:xfrm>
            <a:off x="857224" y="6072206"/>
            <a:ext cx="69580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</a:rPr>
              <a:t>7.- Lee más libros que el año pasado</a:t>
            </a:r>
            <a:r>
              <a:rPr lang="es-ES" b="1" i="1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slow" advTm="3744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4 Rectángulo"/>
          <p:cNvSpPr>
            <a:spLocks noChangeArrowheads="1"/>
          </p:cNvSpPr>
          <p:nvPr/>
        </p:nvSpPr>
        <p:spPr bwMode="auto">
          <a:xfrm>
            <a:off x="285720" y="428604"/>
            <a:ext cx="42116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8.- Mira al cielo al menos una vez al </a:t>
            </a:r>
            <a:r>
              <a:rPr lang="es-ES" sz="2400" b="1" i="1" dirty="0" smtClean="0">
                <a:solidFill>
                  <a:srgbClr val="FFFF00"/>
                </a:solidFill>
              </a:rPr>
              <a:t>día. Aprecia </a:t>
            </a:r>
            <a:r>
              <a:rPr lang="es-ES" sz="2400" b="1" i="1" dirty="0">
                <a:solidFill>
                  <a:srgbClr val="FFFF00"/>
                </a:solidFill>
              </a:rPr>
              <a:t>la majestuosidad del mundo que te rodea. </a:t>
            </a:r>
          </a:p>
        </p:txBody>
      </p:sp>
      <p:sp>
        <p:nvSpPr>
          <p:cNvPr id="6147" name="4 Rectángulo"/>
          <p:cNvSpPr>
            <a:spLocks noChangeArrowheads="1"/>
          </p:cNvSpPr>
          <p:nvPr/>
        </p:nvSpPr>
        <p:spPr bwMode="auto">
          <a:xfrm>
            <a:off x="285720" y="5903893"/>
            <a:ext cx="80724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</a:rPr>
              <a:t>9.- Sueña más mientras estás </a:t>
            </a:r>
            <a:r>
              <a:rPr lang="es-ES" sz="2800" b="1" i="1" dirty="0" err="1">
                <a:solidFill>
                  <a:srgbClr val="FFFF00"/>
                </a:solidFill>
              </a:rPr>
              <a:t>despiert</a:t>
            </a:r>
            <a:r>
              <a:rPr lang="es-ES" sz="2800" b="1" i="1" dirty="0" err="1" smtClean="0">
                <a:solidFill>
                  <a:srgbClr val="FFFF00"/>
                </a:solidFill>
              </a:rPr>
              <a:t>@</a:t>
            </a:r>
            <a:r>
              <a:rPr lang="es-ES" sz="2800" b="1" i="1" dirty="0" smtClean="0">
                <a:solidFill>
                  <a:srgbClr val="FFFF00"/>
                </a:solidFill>
              </a:rPr>
              <a:t>(o)</a:t>
            </a:r>
            <a:r>
              <a:rPr lang="es-ES" sz="2800" b="1" i="1" dirty="0">
                <a:solidFill>
                  <a:srgbClr val="FFFF00"/>
                </a:solidFill>
              </a:rPr>
              <a:t/>
            </a:r>
            <a:br>
              <a:rPr lang="es-ES" sz="2800" b="1" i="1" dirty="0">
                <a:solidFill>
                  <a:srgbClr val="FFFF00"/>
                </a:solidFill>
              </a:rPr>
            </a:br>
            <a:endParaRPr lang="es-ES" sz="2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2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4 Rectángulo"/>
          <p:cNvSpPr>
            <a:spLocks noChangeArrowheads="1"/>
          </p:cNvSpPr>
          <p:nvPr/>
        </p:nvSpPr>
        <p:spPr bwMode="auto">
          <a:xfrm>
            <a:off x="0" y="260350"/>
            <a:ext cx="542925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10.- </a:t>
            </a:r>
            <a:r>
              <a:rPr lang="es-ES" sz="2400" b="1" i="1" dirty="0" smtClean="0">
                <a:solidFill>
                  <a:srgbClr val="FFFF00"/>
                </a:solidFill>
              </a:rPr>
              <a:t>Ingiere </a:t>
            </a:r>
            <a:r>
              <a:rPr lang="es-ES" sz="2400" b="1" i="1" dirty="0">
                <a:solidFill>
                  <a:srgbClr val="FFFF00"/>
                </a:solidFill>
              </a:rPr>
              <a:t>más alimentos que crezcan en los árboles y en las plantas y menos alimentos que sean manufacturados en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plantas industriales o que requieran un sacrificio.</a:t>
            </a:r>
          </a:p>
        </p:txBody>
      </p:sp>
      <p:sp>
        <p:nvSpPr>
          <p:cNvPr id="7171" name="4 Rectángulo"/>
          <p:cNvSpPr>
            <a:spLocks noChangeArrowheads="1"/>
          </p:cNvSpPr>
          <p:nvPr/>
        </p:nvSpPr>
        <p:spPr bwMode="auto">
          <a:xfrm>
            <a:off x="357158" y="5288340"/>
            <a:ext cx="860266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11.- Come arándanos y </a:t>
            </a:r>
            <a:r>
              <a:rPr lang="es-ES" sz="2400" b="1" i="1" dirty="0"/>
              <a:t>nue</a:t>
            </a:r>
            <a:r>
              <a:rPr lang="es-ES" sz="2400" b="1" i="1" dirty="0">
                <a:solidFill>
                  <a:srgbClr val="FFFF00"/>
                </a:solidFill>
              </a:rPr>
              <a:t>ces. Toma té verde, mucha agua y una copa de vino al </a:t>
            </a:r>
            <a:r>
              <a:rPr lang="es-ES" sz="2400" b="1" i="1" dirty="0" smtClean="0">
                <a:solidFill>
                  <a:srgbClr val="FFFF00"/>
                </a:solidFill>
              </a:rPr>
              <a:t>día. Asegúrate </a:t>
            </a:r>
            <a:r>
              <a:rPr lang="es-ES" sz="2400" b="1" i="1" dirty="0">
                <a:solidFill>
                  <a:srgbClr val="FFFF00"/>
                </a:solidFill>
              </a:rPr>
              <a:t>de brindar </a:t>
            </a:r>
            <a:r>
              <a:rPr lang="es-ES" sz="2400" b="1" i="1" dirty="0" smtClean="0">
                <a:solidFill>
                  <a:srgbClr val="FFFF00"/>
                </a:solidFill>
              </a:rPr>
              <a:t> </a:t>
            </a:r>
            <a:r>
              <a:rPr lang="es-ES" sz="2400" b="1" i="1" dirty="0">
                <a:solidFill>
                  <a:srgbClr val="FFFF00"/>
                </a:solidFill>
              </a:rPr>
              <a:t>por algo </a:t>
            </a:r>
            <a:r>
              <a:rPr lang="es-ES" sz="2400" b="1" i="1" dirty="0" smtClean="0">
                <a:solidFill>
                  <a:srgbClr val="FFFF00"/>
                </a:solidFill>
              </a:rPr>
              <a:t>hermoso, </a:t>
            </a:r>
            <a:r>
              <a:rPr lang="es-ES" sz="2400" b="1" i="1" dirty="0">
                <a:solidFill>
                  <a:srgbClr val="FFFF00"/>
                </a:solidFill>
              </a:rPr>
              <a:t>de lo mucho que hay en tu </a:t>
            </a:r>
            <a:r>
              <a:rPr lang="es-ES" sz="2400" b="1" i="1" dirty="0" smtClean="0">
                <a:solidFill>
                  <a:srgbClr val="FFFF00"/>
                </a:solidFill>
              </a:rPr>
              <a:t>Vida </a:t>
            </a:r>
            <a:r>
              <a:rPr lang="es-ES" sz="2400" b="1" i="1" dirty="0">
                <a:solidFill>
                  <a:srgbClr val="FFFF00"/>
                </a:solidFill>
              </a:rPr>
              <a:t>y, de ser posible, hazlo </a:t>
            </a:r>
            <a:r>
              <a:rPr lang="es-ES" sz="2400" b="1" i="1" dirty="0" smtClean="0">
                <a:solidFill>
                  <a:srgbClr val="FFFF00"/>
                </a:solidFill>
              </a:rPr>
              <a:t>al lado del ser  que amas.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49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Rectángulo"/>
          <p:cNvSpPr>
            <a:spLocks noChangeArrowheads="1"/>
          </p:cNvSpPr>
          <p:nvPr/>
        </p:nvSpPr>
        <p:spPr bwMode="auto">
          <a:xfrm>
            <a:off x="428596" y="357166"/>
            <a:ext cx="303370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</a:rPr>
              <a:t>12.- Trata de </a:t>
            </a:r>
            <a:r>
              <a:rPr lang="es-ES" sz="2800" b="1" i="1" dirty="0" smtClean="0">
                <a:solidFill>
                  <a:srgbClr val="FFFF00"/>
                </a:solidFill>
              </a:rPr>
              <a:t>sacarle una sonrisa  </a:t>
            </a:r>
            <a:r>
              <a:rPr lang="es-ES" sz="2800" b="1" i="1" dirty="0">
                <a:solidFill>
                  <a:srgbClr val="FFFF00"/>
                </a:solidFill>
              </a:rPr>
              <a:t>a por lo menos 3 personas cada  día.</a:t>
            </a:r>
          </a:p>
        </p:txBody>
      </p:sp>
      <p:sp>
        <p:nvSpPr>
          <p:cNvPr id="8195" name="4 Rectángulo"/>
          <p:cNvSpPr>
            <a:spLocks noChangeArrowheads="1"/>
          </p:cNvSpPr>
          <p:nvPr/>
        </p:nvSpPr>
        <p:spPr bwMode="auto">
          <a:xfrm>
            <a:off x="5429256" y="4549676"/>
            <a:ext cx="346391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13.- Elimina el desorden </a:t>
            </a:r>
            <a:r>
              <a:rPr lang="es-ES" sz="2400" b="1" i="1" dirty="0" smtClean="0">
                <a:solidFill>
                  <a:srgbClr val="FFFF00"/>
                </a:solidFill>
              </a:rPr>
              <a:t>en </a:t>
            </a:r>
            <a:r>
              <a:rPr lang="es-ES" sz="2400" b="1" i="1" dirty="0">
                <a:solidFill>
                  <a:srgbClr val="FFFF00"/>
                </a:solidFill>
              </a:rPr>
              <a:t>tu casa, tu auto y tu  escritorio y deja que nueva energía fluya en tu </a:t>
            </a:r>
            <a:r>
              <a:rPr lang="es-ES" sz="2400" b="1" i="1" dirty="0" smtClean="0">
                <a:solidFill>
                  <a:srgbClr val="FFFF00"/>
                </a:solidFill>
              </a:rPr>
              <a:t>Vida</a:t>
            </a:r>
            <a:r>
              <a:rPr lang="es-ES" sz="2400" b="1" i="1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 spd="slow" advTm="9952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Rectángulo"/>
          <p:cNvSpPr>
            <a:spLocks noChangeArrowheads="1"/>
          </p:cNvSpPr>
          <p:nvPr/>
        </p:nvSpPr>
        <p:spPr bwMode="auto">
          <a:xfrm>
            <a:off x="4143372" y="188913"/>
            <a:ext cx="4518029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14.- No gastes tu precioso tiempo en chismes, cosas del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 pasado, pensamientos negativos o cosas fuera de tu control.  Mejor invierte tu energía en lo </a:t>
            </a:r>
            <a:r>
              <a:rPr lang="es-ES" sz="2400" b="1" i="1" dirty="0" smtClean="0">
                <a:solidFill>
                  <a:srgbClr val="FFFF00"/>
                </a:solidFill>
              </a:rPr>
              <a:t>Positivo de la Vida.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9219" name="6 Rectángulo"/>
          <p:cNvSpPr>
            <a:spLocks noChangeArrowheads="1"/>
          </p:cNvSpPr>
          <p:nvPr/>
        </p:nvSpPr>
        <p:spPr bwMode="auto">
          <a:xfrm>
            <a:off x="4429124" y="4180344"/>
            <a:ext cx="4427539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15.- </a:t>
            </a:r>
            <a:r>
              <a:rPr lang="es-ES" sz="2400" b="1" i="1" dirty="0" smtClean="0">
                <a:solidFill>
                  <a:srgbClr val="FFFF00"/>
                </a:solidFill>
              </a:rPr>
              <a:t>La Vida </a:t>
            </a:r>
            <a:r>
              <a:rPr lang="es-ES" sz="2400" b="1" i="1" dirty="0">
                <a:solidFill>
                  <a:srgbClr val="FFFF00"/>
                </a:solidFill>
              </a:rPr>
              <a:t>es una </a:t>
            </a:r>
            <a:r>
              <a:rPr lang="es-ES" sz="2400" b="1" i="1" dirty="0" smtClean="0">
                <a:solidFill>
                  <a:srgbClr val="FFFF00"/>
                </a:solidFill>
              </a:rPr>
              <a:t>permanente Escuela </a:t>
            </a:r>
            <a:r>
              <a:rPr lang="es-ES" sz="2400" b="1" i="1" dirty="0">
                <a:solidFill>
                  <a:srgbClr val="FFFF00"/>
                </a:solidFill>
              </a:rPr>
              <a:t>y tú estás  aquí para aprender. Los problemas son lecciones que van y </a:t>
            </a:r>
            <a:r>
              <a:rPr lang="es-ES" sz="2400" b="1" i="1" dirty="0" smtClean="0">
                <a:solidFill>
                  <a:srgbClr val="FFFF00"/>
                </a:solidFill>
              </a:rPr>
              <a:t>vienen;</a:t>
            </a:r>
            <a:r>
              <a:rPr lang="es-ES" sz="2400" b="1" i="1" dirty="0">
                <a:solidFill>
                  <a:srgbClr val="FFFF00"/>
                </a:solidFill>
              </a:rPr>
              <a:t/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lo que aprendes de estos es para toda la </a:t>
            </a:r>
            <a:r>
              <a:rPr lang="es-ES" sz="2400" b="1" i="1" dirty="0" smtClean="0">
                <a:solidFill>
                  <a:srgbClr val="FFFF00"/>
                </a:solidFill>
              </a:rPr>
              <a:t>Vida</a:t>
            </a:r>
            <a:r>
              <a:rPr lang="es-ES" sz="2400" b="1" i="1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 spd="slow" advTm="15257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4 Rectángulo"/>
          <p:cNvSpPr>
            <a:spLocks noChangeArrowheads="1"/>
          </p:cNvSpPr>
          <p:nvPr/>
        </p:nvSpPr>
        <p:spPr bwMode="auto">
          <a:xfrm>
            <a:off x="285720" y="357166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16.- Desayuna como </a:t>
            </a:r>
            <a:r>
              <a:rPr lang="es-ES" sz="2400" b="1" i="1" dirty="0" smtClean="0">
                <a:solidFill>
                  <a:srgbClr val="FFFF00"/>
                </a:solidFill>
              </a:rPr>
              <a:t>un Rey</a:t>
            </a:r>
            <a:r>
              <a:rPr lang="es-ES" sz="2400" b="1" i="1" dirty="0">
                <a:solidFill>
                  <a:srgbClr val="FFFF00"/>
                </a:solidFill>
              </a:rPr>
              <a:t>, come como </a:t>
            </a:r>
            <a:r>
              <a:rPr lang="es-ES" sz="2400" b="1" i="1" dirty="0" smtClean="0">
                <a:solidFill>
                  <a:srgbClr val="FFFF00"/>
                </a:solidFill>
              </a:rPr>
              <a:t>un príncipe </a:t>
            </a:r>
            <a:r>
              <a:rPr lang="es-ES" sz="2400" b="1" i="1" dirty="0">
                <a:solidFill>
                  <a:srgbClr val="FFFF00"/>
                </a:solidFill>
              </a:rPr>
              <a:t>y cena como </a:t>
            </a:r>
            <a:r>
              <a:rPr lang="es-ES" sz="2400" b="1" i="1" dirty="0" smtClean="0">
                <a:solidFill>
                  <a:srgbClr val="FFFF00"/>
                </a:solidFill>
              </a:rPr>
              <a:t>un mendigo</a:t>
            </a:r>
            <a:r>
              <a:rPr lang="es-ES" sz="2400" b="1" i="1" dirty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10243" name="4 Rectángulo"/>
          <p:cNvSpPr>
            <a:spLocks noChangeArrowheads="1"/>
          </p:cNvSpPr>
          <p:nvPr/>
        </p:nvSpPr>
        <p:spPr bwMode="auto">
          <a:xfrm>
            <a:off x="285720" y="2500306"/>
            <a:ext cx="35719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i="1" dirty="0">
                <a:solidFill>
                  <a:srgbClr val="FFFF00"/>
                </a:solidFill>
              </a:rPr>
              <a:t>17.- Sonríe y ríe </a:t>
            </a:r>
            <a:r>
              <a:rPr lang="es-ES" sz="3200" b="1" i="1" dirty="0" smtClean="0">
                <a:solidFill>
                  <a:srgbClr val="FFFF00"/>
                </a:solidFill>
              </a:rPr>
              <a:t>más….Siempre!!</a:t>
            </a:r>
            <a:endParaRPr lang="es-ES" sz="3200" b="1" i="1" dirty="0">
              <a:solidFill>
                <a:srgbClr val="FFFF00"/>
              </a:solidFill>
            </a:endParaRPr>
          </a:p>
        </p:txBody>
      </p:sp>
      <p:sp>
        <p:nvSpPr>
          <p:cNvPr id="10244" name="4 Rectángulo"/>
          <p:cNvSpPr>
            <a:spLocks noChangeArrowheads="1"/>
          </p:cNvSpPr>
          <p:nvPr/>
        </p:nvSpPr>
        <p:spPr bwMode="auto">
          <a:xfrm>
            <a:off x="6715140" y="642918"/>
            <a:ext cx="214310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18.- No dejes pasar la oportunidad de abrazar a quien </a:t>
            </a:r>
            <a:r>
              <a:rPr lang="es-ES" sz="2400" b="1" i="1" dirty="0" smtClean="0">
                <a:solidFill>
                  <a:srgbClr val="FFFF00"/>
                </a:solidFill>
              </a:rPr>
              <a:t>aprecias de veras.</a:t>
            </a:r>
            <a:r>
              <a:rPr lang="es-ES" i="1" dirty="0" smtClean="0">
                <a:solidFill>
                  <a:schemeClr val="bg1"/>
                </a:solidFill>
              </a:rPr>
              <a:t>.</a:t>
            </a:r>
            <a:endParaRPr lang="es-ES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11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4 Rectángulo"/>
          <p:cNvSpPr>
            <a:spLocks noChangeArrowheads="1"/>
          </p:cNvSpPr>
          <p:nvPr/>
        </p:nvSpPr>
        <p:spPr bwMode="auto">
          <a:xfrm>
            <a:off x="214282" y="428604"/>
            <a:ext cx="285752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ES" sz="2400" b="1" i="1" dirty="0">
                <a:solidFill>
                  <a:srgbClr val="FFFF00"/>
                </a:solidFill>
              </a:rPr>
              <a:t>19.- La vida es </a:t>
            </a:r>
            <a:r>
              <a:rPr lang="es-ES" sz="2400" b="1" i="1" dirty="0" smtClean="0">
                <a:solidFill>
                  <a:srgbClr val="FFFF00"/>
                </a:solidFill>
              </a:rPr>
              <a:t>tan </a:t>
            </a:r>
            <a:r>
              <a:rPr lang="es-ES" sz="2400" b="1" i="1" dirty="0">
                <a:solidFill>
                  <a:srgbClr val="FFFF00"/>
                </a:solidFill>
              </a:rPr>
              <a:t>corta como para desperdiciar el tiempo  odiando a alguien</a:t>
            </a:r>
            <a:r>
              <a:rPr lang="es-ES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1267" name="4 Rectángulo"/>
          <p:cNvSpPr>
            <a:spLocks noChangeArrowheads="1"/>
          </p:cNvSpPr>
          <p:nvPr/>
        </p:nvSpPr>
        <p:spPr bwMode="auto">
          <a:xfrm>
            <a:off x="6072198" y="428604"/>
            <a:ext cx="307180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20.- No te tomes a ti mismo tan en serio. Nadie más lo hace.</a:t>
            </a:r>
          </a:p>
        </p:txBody>
      </p:sp>
      <p:sp>
        <p:nvSpPr>
          <p:cNvPr id="11268" name="4 Rectángulo"/>
          <p:cNvSpPr>
            <a:spLocks noChangeArrowheads="1"/>
          </p:cNvSpPr>
          <p:nvPr/>
        </p:nvSpPr>
        <p:spPr bwMode="auto">
          <a:xfrm>
            <a:off x="285720" y="5357826"/>
            <a:ext cx="474980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21.- No tienes que ganar cada discusión. Acepta que no estas  de acuerdo y aprende del </a:t>
            </a:r>
            <a:r>
              <a:rPr lang="es-ES" sz="2400" b="1" i="1" dirty="0" err="1" smtClean="0">
                <a:solidFill>
                  <a:srgbClr val="FFFF00"/>
                </a:solidFill>
              </a:rPr>
              <a:t>otr</a:t>
            </a:r>
            <a:r>
              <a:rPr lang="es-ES" sz="2400" b="1" i="1" dirty="0" err="1">
                <a:solidFill>
                  <a:srgbClr val="FFFF00"/>
                </a:solidFill>
              </a:rPr>
              <a:t>@</a:t>
            </a:r>
            <a:r>
              <a:rPr lang="es-ES" sz="2400" b="1" i="1" dirty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1295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Rectángulo"/>
          <p:cNvSpPr>
            <a:spLocks noChangeArrowheads="1"/>
          </p:cNvSpPr>
          <p:nvPr/>
        </p:nvSpPr>
        <p:spPr bwMode="auto">
          <a:xfrm>
            <a:off x="0" y="188913"/>
            <a:ext cx="42148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22.- Ponte en paz con tu pasado, así no </a:t>
            </a:r>
            <a:r>
              <a:rPr lang="es-ES" sz="2400" b="1" i="1" dirty="0" smtClean="0">
                <a:solidFill>
                  <a:srgbClr val="FFFF00"/>
                </a:solidFill>
              </a:rPr>
              <a:t>arruinarás </a:t>
            </a:r>
            <a:r>
              <a:rPr lang="es-ES" sz="2400" b="1" i="1" dirty="0">
                <a:solidFill>
                  <a:srgbClr val="FFFF00"/>
                </a:solidFill>
              </a:rPr>
              <a:t>tu presente.</a:t>
            </a:r>
          </a:p>
        </p:txBody>
      </p:sp>
      <p:sp>
        <p:nvSpPr>
          <p:cNvPr id="12291" name="4 Rectángulo"/>
          <p:cNvSpPr>
            <a:spLocks noChangeArrowheads="1"/>
          </p:cNvSpPr>
          <p:nvPr/>
        </p:nvSpPr>
        <p:spPr bwMode="auto">
          <a:xfrm>
            <a:off x="6073783" y="214290"/>
            <a:ext cx="307021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23.- No compares tu vida con la de otros. No tienes idea del camino que ellos han andado en la vida.</a:t>
            </a:r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12292" name="4 Rectángulo"/>
          <p:cNvSpPr>
            <a:spLocks noChangeArrowheads="1"/>
          </p:cNvSpPr>
          <p:nvPr/>
        </p:nvSpPr>
        <p:spPr bwMode="auto">
          <a:xfrm>
            <a:off x="357158" y="5000636"/>
            <a:ext cx="285590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002060"/>
                </a:solidFill>
              </a:rPr>
              <a:t>24.- Nadie está a cargo de tu </a:t>
            </a:r>
            <a:r>
              <a:rPr lang="es-ES" sz="2400" b="1" i="1" dirty="0" smtClean="0">
                <a:solidFill>
                  <a:srgbClr val="002060"/>
                </a:solidFill>
              </a:rPr>
              <a:t>Felicidad </a:t>
            </a:r>
            <a:r>
              <a:rPr lang="es-ES" sz="2400" b="1" i="1" dirty="0">
                <a:solidFill>
                  <a:srgbClr val="002060"/>
                </a:solidFill>
              </a:rPr>
              <a:t>excepto </a:t>
            </a:r>
            <a:r>
              <a:rPr lang="es-ES" sz="2400" b="1" i="1" dirty="0" smtClean="0">
                <a:solidFill>
                  <a:srgbClr val="002060"/>
                </a:solidFill>
              </a:rPr>
              <a:t>TÚ mismo!!!</a:t>
            </a:r>
            <a:endParaRPr lang="es-ES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Tm="11045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4 Rectángulo"/>
          <p:cNvSpPr>
            <a:spLocks noChangeArrowheads="1"/>
          </p:cNvSpPr>
          <p:nvPr/>
        </p:nvSpPr>
        <p:spPr bwMode="auto">
          <a:xfrm>
            <a:off x="0" y="1785926"/>
            <a:ext cx="255587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25.- Recuerda que tu no tienes el control de todo lo que te sucede, pero sí de lo que haces con ello.</a:t>
            </a:r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13315" name="4 Rectángulo"/>
          <p:cNvSpPr>
            <a:spLocks noChangeArrowheads="1"/>
          </p:cNvSpPr>
          <p:nvPr/>
        </p:nvSpPr>
        <p:spPr bwMode="auto">
          <a:xfrm>
            <a:off x="6143636" y="785794"/>
            <a:ext cx="264320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i="1" dirty="0">
                <a:solidFill>
                  <a:srgbClr val="FFFF00"/>
                </a:solidFill>
              </a:rPr>
              <a:t>26.- Aprende algo nuevo cada día.</a:t>
            </a:r>
          </a:p>
        </p:txBody>
      </p:sp>
      <p:sp>
        <p:nvSpPr>
          <p:cNvPr id="13317" name="4 Rectángulo"/>
          <p:cNvSpPr>
            <a:spLocks noChangeArrowheads="1"/>
          </p:cNvSpPr>
          <p:nvPr/>
        </p:nvSpPr>
        <p:spPr bwMode="auto">
          <a:xfrm>
            <a:off x="5964246" y="4714884"/>
            <a:ext cx="317975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27.- Lo que la demás gente piense de ti no es de tu  incumbencia.</a:t>
            </a:r>
          </a:p>
        </p:txBody>
      </p:sp>
    </p:spTree>
  </p:cSld>
  <p:clrMapOvr>
    <a:masterClrMapping/>
  </p:clrMapOvr>
  <p:transition spd="slow" advTm="10343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4 Rectángulo"/>
          <p:cNvSpPr>
            <a:spLocks noChangeArrowheads="1"/>
          </p:cNvSpPr>
          <p:nvPr/>
        </p:nvSpPr>
        <p:spPr bwMode="auto">
          <a:xfrm>
            <a:off x="714348" y="928670"/>
            <a:ext cx="28574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28.- Aprecia tu cuerpo y disfrútalo.</a:t>
            </a:r>
          </a:p>
        </p:txBody>
      </p:sp>
      <p:sp>
        <p:nvSpPr>
          <p:cNvPr id="14340" name="4 Rectángulo"/>
          <p:cNvSpPr>
            <a:spLocks noChangeArrowheads="1"/>
          </p:cNvSpPr>
          <p:nvPr/>
        </p:nvSpPr>
        <p:spPr bwMode="auto">
          <a:xfrm>
            <a:off x="4929190" y="357166"/>
            <a:ext cx="335758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29.- No importa que tan buena o mala sea la situación, 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…</a:t>
            </a:r>
            <a:r>
              <a:rPr lang="es-E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ésta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cambiará!!</a:t>
            </a:r>
            <a:endParaRPr lang="es-ES" sz="2400" b="1" i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41" name="4 Rectángulo"/>
          <p:cNvSpPr>
            <a:spLocks noChangeArrowheads="1"/>
          </p:cNvSpPr>
          <p:nvPr/>
        </p:nvSpPr>
        <p:spPr bwMode="auto">
          <a:xfrm>
            <a:off x="4000464" y="4857760"/>
            <a:ext cx="514353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30.- Tu trabajo no se ocupará de ti cuando estés enfermo. Tus 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verdaderos Amigos </a:t>
            </a:r>
            <a:r>
              <a:rPr lang="es-ES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sí lo harán. Mantente en contacto con ellos.</a:t>
            </a:r>
          </a:p>
        </p:txBody>
      </p:sp>
    </p:spTree>
  </p:cSld>
  <p:clrMapOvr>
    <a:masterClrMapping/>
  </p:clrMapOvr>
  <p:transition spd="slow" advTm="12308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4 Rectángulo"/>
          <p:cNvSpPr>
            <a:spLocks noChangeArrowheads="1"/>
          </p:cNvSpPr>
          <p:nvPr/>
        </p:nvSpPr>
        <p:spPr bwMode="auto">
          <a:xfrm>
            <a:off x="0" y="285728"/>
            <a:ext cx="45005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31.- Desecha cualquier cosa que no sea </a:t>
            </a:r>
            <a:r>
              <a:rPr lang="es-ES" sz="2400" b="1" i="1" dirty="0" err="1" smtClean="0">
                <a:solidFill>
                  <a:srgbClr val="FFFF00"/>
                </a:solidFill>
              </a:rPr>
              <a:t>Util</a:t>
            </a:r>
            <a:r>
              <a:rPr lang="es-ES" sz="2400" b="1" i="1" dirty="0">
                <a:solidFill>
                  <a:srgbClr val="FFFF00"/>
                </a:solidFill>
              </a:rPr>
              <a:t>, </a:t>
            </a:r>
            <a:r>
              <a:rPr lang="es-ES" sz="2400" b="1" i="1" dirty="0" smtClean="0">
                <a:solidFill>
                  <a:srgbClr val="FFFF00"/>
                </a:solidFill>
              </a:rPr>
              <a:t>Bonita </a:t>
            </a:r>
            <a:r>
              <a:rPr lang="es-ES" sz="2400" b="1" i="1" dirty="0">
                <a:solidFill>
                  <a:srgbClr val="FFFF00"/>
                </a:solidFill>
              </a:rPr>
              <a:t>o </a:t>
            </a:r>
            <a:r>
              <a:rPr lang="es-ES" sz="2400" b="1" i="1" dirty="0" smtClean="0">
                <a:solidFill>
                  <a:srgbClr val="FFFF00"/>
                </a:solidFill>
              </a:rPr>
              <a:t>Divertida</a:t>
            </a:r>
            <a:r>
              <a:rPr lang="es-ES" sz="2400" b="1" i="1" dirty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15363" name="4 Rectángulo"/>
          <p:cNvSpPr>
            <a:spLocks noChangeArrowheads="1"/>
          </p:cNvSpPr>
          <p:nvPr/>
        </p:nvSpPr>
        <p:spPr bwMode="auto">
          <a:xfrm>
            <a:off x="0" y="2071678"/>
            <a:ext cx="37147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32.- La envidia es una pérdida de tiempo. Tú ya tienes todo lo que necesitas.</a:t>
            </a:r>
          </a:p>
        </p:txBody>
      </p:sp>
      <p:sp>
        <p:nvSpPr>
          <p:cNvPr id="15364" name="4 Rectángulo"/>
          <p:cNvSpPr>
            <a:spLocks noChangeArrowheads="1"/>
          </p:cNvSpPr>
          <p:nvPr/>
        </p:nvSpPr>
        <p:spPr bwMode="auto">
          <a:xfrm>
            <a:off x="4572000" y="4572008"/>
            <a:ext cx="32861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33.- Lo mejor está aún por venir</a:t>
            </a:r>
            <a:r>
              <a:rPr lang="es-ES" sz="2400" i="1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 spd="slow" advTm="8284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Rectángulo"/>
          <p:cNvSpPr>
            <a:spLocks noChangeArrowheads="1"/>
          </p:cNvSpPr>
          <p:nvPr/>
        </p:nvSpPr>
        <p:spPr bwMode="auto">
          <a:xfrm>
            <a:off x="214282" y="357166"/>
            <a:ext cx="3571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34.- No importa cómo te sientas, levántate, vístete y </a:t>
            </a:r>
            <a:r>
              <a:rPr lang="es-ES" sz="2400" b="1" i="1" dirty="0" smtClean="0">
                <a:solidFill>
                  <a:srgbClr val="FFFF00"/>
                </a:solidFill>
              </a:rPr>
              <a:t>asiste!!!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16387" name="4 Rectángulo"/>
          <p:cNvSpPr>
            <a:spLocks noChangeArrowheads="1"/>
          </p:cNvSpPr>
          <p:nvPr/>
        </p:nvSpPr>
        <p:spPr bwMode="auto">
          <a:xfrm>
            <a:off x="428596" y="4786322"/>
            <a:ext cx="40719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35.- </a:t>
            </a:r>
            <a:r>
              <a:rPr lang="es-ES" sz="2400" b="1" i="1" dirty="0" smtClean="0">
                <a:solidFill>
                  <a:srgbClr val="FFFF00"/>
                </a:solidFill>
              </a:rPr>
              <a:t>Disfruta con tu pareja, maravillosamente, </a:t>
            </a:r>
            <a:r>
              <a:rPr lang="es-ES" sz="2400" b="1" i="1" dirty="0">
                <a:solidFill>
                  <a:srgbClr val="FFFF00"/>
                </a:solidFill>
              </a:rPr>
              <a:t>siempre con plenitud de tu ser.</a:t>
            </a:r>
          </a:p>
        </p:txBody>
      </p:sp>
      <p:sp>
        <p:nvSpPr>
          <p:cNvPr id="16388" name="4 Rectángulo"/>
          <p:cNvSpPr>
            <a:spLocks noChangeArrowheads="1"/>
          </p:cNvSpPr>
          <p:nvPr/>
        </p:nvSpPr>
        <p:spPr bwMode="auto">
          <a:xfrm>
            <a:off x="5715008" y="357166"/>
            <a:ext cx="315753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36.- </a:t>
            </a:r>
            <a:r>
              <a:rPr lang="es-ES" sz="2400" b="1" i="1" dirty="0" smtClean="0">
                <a:solidFill>
                  <a:srgbClr val="FFFF00"/>
                </a:solidFill>
              </a:rPr>
              <a:t>Visita </a:t>
            </a:r>
            <a:r>
              <a:rPr lang="es-ES" sz="2400" b="1" i="1" dirty="0">
                <a:solidFill>
                  <a:srgbClr val="FFFF00"/>
                </a:solidFill>
              </a:rPr>
              <a:t>a tus familiares con frecuencia y </a:t>
            </a:r>
            <a:r>
              <a:rPr lang="es-ES" sz="2400" b="1" i="1" dirty="0" smtClean="0">
                <a:solidFill>
                  <a:srgbClr val="FFFF00"/>
                </a:solidFill>
              </a:rPr>
              <a:t>abrázalos </a:t>
            </a:r>
            <a:r>
              <a:rPr lang="es-ES" sz="2400" b="1" i="1" dirty="0">
                <a:solidFill>
                  <a:srgbClr val="FFFF00"/>
                </a:solidFill>
              </a:rPr>
              <a:t>diciéndoles: ¡Hoy, estoy </a:t>
            </a:r>
            <a:r>
              <a:rPr lang="es-ES" sz="2400" b="1" i="1" dirty="0" smtClean="0">
                <a:solidFill>
                  <a:srgbClr val="FFFF00"/>
                </a:solidFill>
              </a:rPr>
              <a:t>contigo !!!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1887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4 Rectángulo"/>
          <p:cNvSpPr>
            <a:spLocks noChangeArrowheads="1"/>
          </p:cNvSpPr>
          <p:nvPr/>
        </p:nvSpPr>
        <p:spPr bwMode="auto">
          <a:xfrm>
            <a:off x="214282" y="214290"/>
            <a:ext cx="350043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37.- Cada noche antes de acostarte di </a:t>
            </a:r>
            <a:r>
              <a:rPr lang="es-ES" sz="2400" b="1" i="1" dirty="0" smtClean="0">
                <a:solidFill>
                  <a:srgbClr val="FFFF00"/>
                </a:solidFill>
              </a:rPr>
              <a:t>:  </a:t>
            </a:r>
            <a:r>
              <a:rPr lang="es-ES" sz="2400" b="1" i="1" dirty="0">
                <a:solidFill>
                  <a:srgbClr val="FFFF00"/>
                </a:solidFill>
              </a:rPr>
              <a:t>Doy gracias </a:t>
            </a:r>
            <a:r>
              <a:rPr lang="es-ES" sz="2400" b="1" i="1" dirty="0" smtClean="0">
                <a:solidFill>
                  <a:srgbClr val="FFFF00"/>
                </a:solidFill>
              </a:rPr>
              <a:t>a DIOS por </a:t>
            </a:r>
            <a:r>
              <a:rPr lang="es-ES" sz="2400" b="1" i="1" dirty="0">
                <a:solidFill>
                  <a:srgbClr val="FFFF00"/>
                </a:solidFill>
              </a:rPr>
              <a:t>………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Hoy logré o </a:t>
            </a:r>
            <a:r>
              <a:rPr lang="es-ES" sz="2400" b="1" i="1" dirty="0" err="1">
                <a:solidFill>
                  <a:srgbClr val="FFFF00"/>
                </a:solidFill>
              </a:rPr>
              <a:t>consegui</a:t>
            </a:r>
            <a:r>
              <a:rPr lang="es-ES" sz="2400" b="1" i="1" dirty="0">
                <a:solidFill>
                  <a:srgbClr val="FFFF00"/>
                </a:solidFill>
              </a:rPr>
              <a:t>……….. </a:t>
            </a:r>
          </a:p>
        </p:txBody>
      </p:sp>
      <p:sp>
        <p:nvSpPr>
          <p:cNvPr id="17411" name="4 Rectángulo"/>
          <p:cNvSpPr>
            <a:spLocks noChangeArrowheads="1"/>
          </p:cNvSpPr>
          <p:nvPr/>
        </p:nvSpPr>
        <p:spPr bwMode="auto">
          <a:xfrm>
            <a:off x="4932363" y="260350"/>
            <a:ext cx="40322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38.- Recuerda que estás demasiado bendecido como para estar estresado.</a:t>
            </a:r>
          </a:p>
        </p:txBody>
      </p:sp>
    </p:spTree>
  </p:cSld>
  <p:clrMapOvr>
    <a:masterClrMapping/>
  </p:clrMapOvr>
  <p:transition spd="slow" advTm="8393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Rectángulo"/>
          <p:cNvSpPr>
            <a:spLocks noChangeArrowheads="1"/>
          </p:cNvSpPr>
          <p:nvPr/>
        </p:nvSpPr>
        <p:spPr bwMode="auto">
          <a:xfrm>
            <a:off x="357158" y="1643050"/>
            <a:ext cx="382110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i="1" dirty="0">
                <a:solidFill>
                  <a:srgbClr val="FFFF00"/>
                </a:solidFill>
              </a:rPr>
              <a:t>39.- Disfruta del viaje. Sólo tienes</a:t>
            </a:r>
            <a:br>
              <a:rPr lang="es-ES" sz="3200" b="1" i="1" dirty="0">
                <a:solidFill>
                  <a:srgbClr val="FFFF00"/>
                </a:solidFill>
              </a:rPr>
            </a:br>
            <a:r>
              <a:rPr lang="es-ES" sz="3200" b="1" i="1" dirty="0">
                <a:solidFill>
                  <a:srgbClr val="FFFF00"/>
                </a:solidFill>
              </a:rPr>
              <a:t>una oportunidad, sácale el mayor provecho.</a:t>
            </a:r>
          </a:p>
        </p:txBody>
      </p:sp>
      <p:sp>
        <p:nvSpPr>
          <p:cNvPr id="18435" name="4 Rectángulo"/>
          <p:cNvSpPr>
            <a:spLocks noChangeArrowheads="1"/>
          </p:cNvSpPr>
          <p:nvPr/>
        </p:nvSpPr>
        <p:spPr bwMode="auto">
          <a:xfrm>
            <a:off x="428596" y="6072206"/>
            <a:ext cx="90726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</a:rPr>
              <a:t> Envía </a:t>
            </a:r>
            <a:r>
              <a:rPr lang="es-ES" sz="2800" b="1" i="1" dirty="0">
                <a:solidFill>
                  <a:srgbClr val="FFFF00"/>
                </a:solidFill>
              </a:rPr>
              <a:t>este mensaje a quien </a:t>
            </a:r>
            <a:r>
              <a:rPr lang="es-ES" sz="2800" b="1" i="1" dirty="0" smtClean="0">
                <a:solidFill>
                  <a:srgbClr val="FFFF00"/>
                </a:solidFill>
              </a:rPr>
              <a:t>aprecias de Verdad!!!</a:t>
            </a:r>
            <a:endParaRPr lang="es-ES" sz="2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6786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0" y="4724400"/>
            <a:ext cx="8837613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000" b="1" dirty="0" err="1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Hoy</a:t>
            </a:r>
            <a:r>
              <a:rPr lang="fr-FR" sz="2000" b="1" dirty="0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es </a:t>
            </a:r>
            <a:fld id="{AA603BA2-DFF7-410F-BC74-B6B6DFB3939C}" type="datetime2">
              <a:rPr lang="es-ES_tradnl" sz="2000" b="1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pPr algn="ctr">
                <a:spcBef>
                  <a:spcPct val="50000"/>
                </a:spcBef>
                <a:defRPr/>
              </a:pPr>
              <a:t>sábado, 16 de agosto de 2014</a:t>
            </a:fld>
            <a:endParaRPr lang="es-ES" sz="2000" b="1" dirty="0" smtClean="0">
              <a:solidFill>
                <a:srgbClr val="63035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FR" sz="2000" b="1" dirty="0" err="1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Ahorita</a:t>
            </a:r>
            <a:r>
              <a:rPr lang="fr-FR" sz="2000" b="1" dirty="0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son las </a:t>
            </a:r>
            <a:fld id="{EEBC25DC-7843-4E02-8D02-C47327133255}" type="datetime10">
              <a:rPr lang="fr-FR" sz="2000" b="1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pPr algn="ctr">
                <a:spcBef>
                  <a:spcPct val="50000"/>
                </a:spcBef>
                <a:defRPr/>
              </a:pPr>
              <a:t>11:21</a:t>
            </a:fld>
            <a:r>
              <a:rPr lang="fr-FR" sz="2000" b="1" dirty="0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h</a:t>
            </a:r>
            <a:r>
              <a:rPr lang="fr-FR" sz="2800" b="1" dirty="0" smtClean="0">
                <a:solidFill>
                  <a:srgbClr val="63035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 </a:t>
            </a:r>
            <a:r>
              <a:rPr lang="fr-F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¡¡¡ MARAVILLOSO FIN DE</a:t>
            </a:r>
          </a:p>
          <a:p>
            <a:pPr algn="ctr">
              <a:spcBef>
                <a:spcPct val="50000"/>
              </a:spcBef>
              <a:defRPr/>
            </a:pPr>
            <a:r>
              <a:rPr lang="fr-F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SEMANA !!!</a:t>
            </a:r>
          </a:p>
        </p:txBody>
      </p:sp>
      <p:sp>
        <p:nvSpPr>
          <p:cNvPr id="19459" name="4 Rectángulo"/>
          <p:cNvSpPr>
            <a:spLocks noChangeArrowheads="1"/>
          </p:cNvSpPr>
          <p:nvPr/>
        </p:nvSpPr>
        <p:spPr bwMode="auto">
          <a:xfrm>
            <a:off x="4000496" y="285728"/>
            <a:ext cx="385762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00"/>
                </a:solidFill>
              </a:rPr>
              <a:t>¡¡¡LA </a:t>
            </a:r>
            <a:r>
              <a:rPr lang="es-ES" sz="2400" b="1" i="1" dirty="0">
                <a:solidFill>
                  <a:srgbClr val="FFFF00"/>
                </a:solidFill>
              </a:rPr>
              <a:t>VIDA ES </a:t>
            </a:r>
            <a:r>
              <a:rPr lang="es-ES" sz="2400" b="1" i="1" dirty="0" smtClean="0">
                <a:solidFill>
                  <a:srgbClr val="FFFF00"/>
                </a:solidFill>
              </a:rPr>
              <a:t>BELLA!!! </a:t>
            </a:r>
            <a:r>
              <a:rPr lang="es-ES" sz="2400" b="1" i="1" dirty="0">
                <a:solidFill>
                  <a:srgbClr val="FFFF00"/>
                </a:solidFill>
              </a:rPr>
              <a:t>DISFRÚTALA MIENTRAS </a:t>
            </a:r>
            <a:r>
              <a:rPr lang="es-ES" sz="2400" b="1" i="1" dirty="0" smtClean="0">
                <a:solidFill>
                  <a:srgbClr val="FFFF00"/>
                </a:solidFill>
              </a:rPr>
              <a:t>PUEDAS</a:t>
            </a:r>
            <a:r>
              <a:rPr lang="es-ES" sz="2400" b="1" i="1" dirty="0">
                <a:solidFill>
                  <a:srgbClr val="FFFF00"/>
                </a:solidFill>
              </a:rPr>
              <a:t>.  </a:t>
            </a:r>
            <a:r>
              <a:rPr lang="es-ES" b="1" i="1" dirty="0">
                <a:solidFill>
                  <a:schemeClr val="bg1"/>
                </a:solidFill>
              </a:rPr>
              <a:t/>
            </a:r>
            <a:br>
              <a:rPr lang="es-ES" b="1" i="1" dirty="0">
                <a:solidFill>
                  <a:schemeClr val="bg1"/>
                </a:solidFill>
              </a:rPr>
            </a:br>
            <a:endParaRPr lang="es-ES" b="1" i="1" dirty="0"/>
          </a:p>
        </p:txBody>
      </p:sp>
      <p:sp>
        <p:nvSpPr>
          <p:cNvPr id="19460" name="4 Rectángulo"/>
          <p:cNvSpPr>
            <a:spLocks noChangeArrowheads="1"/>
          </p:cNvSpPr>
          <p:nvPr/>
        </p:nvSpPr>
        <p:spPr bwMode="auto">
          <a:xfrm>
            <a:off x="5076825" y="2708275"/>
            <a:ext cx="38576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</a:rPr>
              <a:t>QUE TENGAS UN MARAVILLOSO </a:t>
            </a:r>
            <a:r>
              <a:rPr lang="es-ES" sz="2400" b="1" i="1" dirty="0" smtClean="0">
                <a:solidFill>
                  <a:srgbClr val="FFFF00"/>
                </a:solidFill>
              </a:rPr>
              <a:t>DIA, </a:t>
            </a:r>
            <a:r>
              <a:rPr lang="es-ES" sz="2400" b="1" i="1" dirty="0">
                <a:solidFill>
                  <a:srgbClr val="FFFF00"/>
                </a:solidFill>
              </a:rPr>
              <a:t>MI </a:t>
            </a:r>
            <a:r>
              <a:rPr lang="es-ES" sz="2400" b="1" i="1" dirty="0" smtClean="0">
                <a:solidFill>
                  <a:srgbClr val="FFFF00"/>
                </a:solidFill>
              </a:rPr>
              <a:t>GRAN  AMIGO@.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9834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7"/>
</p:tagLst>
</file>

<file path=ppt/theme/theme1.xml><?xml version="1.0" encoding="utf-8"?>
<a:theme xmlns:a="http://schemas.openxmlformats.org/drawingml/2006/main" name="RELAJACION AL MAXIMO!!!++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RELAJACION AL MAXIMO!!!++</Template>
  <TotalTime>5</TotalTime>
  <Words>673</Words>
  <Application>Microsoft Office PowerPoint</Application>
  <PresentationFormat>Presentación en pantalla (4:3)</PresentationFormat>
  <Paragraphs>74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RELAJACION AL MAXIMO!!!++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2014-08-16T09:21:00Z</dcterms:created>
  <dcterms:modified xsi:type="dcterms:W3CDTF">2014-08-16T09:26:06Z</dcterms:modified>
</cp:coreProperties>
</file>