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7" r:id="rId3"/>
    <p:sldId id="256" r:id="rId4"/>
    <p:sldId id="258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sCP7gL3/jLRUupl+yEmrQ" hashData="FFQoyYzFAIStYLDQlaBM6o/Fz6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6600"/>
    <a:srgbClr val="CC00FF"/>
    <a:srgbClr val="9900FF"/>
    <a:srgbClr val="CCFF33"/>
    <a:srgbClr val="0066CC"/>
    <a:srgbClr val="6600FF"/>
    <a:srgbClr val="FFCC99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6412030-B603-496F-AD04-DCFC536119C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43DA93-43B7-4EDA-BEB3-1739A435FE4F}" type="slidenum">
              <a:rPr lang="es-ES"/>
              <a:pPr/>
              <a:t>1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6D3151-33A7-4655-9032-F1784DF35A43}" type="slidenum">
              <a:rPr lang="es-ES"/>
              <a:pPr/>
              <a:t>2</a:t>
            </a:fld>
            <a:endParaRPr lang="es-ES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47EAB2-46A3-49CD-838D-C52F460AABF6}" type="slidenum">
              <a:rPr lang="es-ES"/>
              <a:pPr/>
              <a:t>3</a:t>
            </a:fld>
            <a:endParaRPr lang="es-E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8C0E5C-7F3A-42F3-AE06-143219859C50}" type="slidenum">
              <a:rPr lang="es-ES"/>
              <a:pPr/>
              <a:t>4</a:t>
            </a:fld>
            <a:endParaRPr lang="es-E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6E965B-A536-4A72-A40A-537D48F3CBCB}" type="slidenum">
              <a:rPr lang="es-ES"/>
              <a:pPr/>
              <a:t>5</a:t>
            </a:fld>
            <a:endParaRPr lang="es-E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E97D22-810B-4EB0-AA2E-A6F192F315C2}" type="slidenum">
              <a:rPr lang="es-ES"/>
              <a:pPr/>
              <a:t>6</a:t>
            </a:fld>
            <a:endParaRPr lang="es-ES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E4E37E-5CBA-4FD0-B03F-E0A4A078FCB4}" type="slidenum">
              <a:rPr lang="es-ES"/>
              <a:pPr/>
              <a:t>7</a:t>
            </a:fld>
            <a:endParaRPr lang="es-ES"/>
          </a:p>
        </p:txBody>
      </p:sp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1BEF78-372A-4023-B3CE-5ED88065FB85}" type="slidenum">
              <a:rPr lang="es-ES"/>
              <a:pPr/>
              <a:t>8</a:t>
            </a:fld>
            <a:endParaRPr lang="es-E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D35279-1252-4B45-A2A6-A9DC5D19C433}" type="slidenum">
              <a:rPr lang="es-ES"/>
              <a:pPr/>
              <a:t>9</a:t>
            </a:fld>
            <a:endParaRPr lang="es-ES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036654-5692-43DB-BC1E-F306C375D11E}" type="slidenum">
              <a:rPr lang="es-ES"/>
              <a:pPr/>
              <a:t>10</a:t>
            </a:fld>
            <a:endParaRPr lang="es-E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2355D8-31A3-49F0-A4E1-689819AABE2A}" type="slidenum">
              <a:rPr lang="es-ES"/>
              <a:pPr/>
              <a:t>11</a:t>
            </a:fld>
            <a:endParaRPr lang="es-E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AF7907-D914-4C97-8298-2C99879A4FB6}" type="slidenum">
              <a:rPr lang="es-ES"/>
              <a:pPr/>
              <a:t>12</a:t>
            </a:fld>
            <a:endParaRPr lang="es-E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E993A-2C09-430C-B3AF-D7D9F9FFF7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31CA95-C97F-4A9F-B1B2-F05690625B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0ABDB-4E21-4BC1-8601-F0ADEE0854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00F2AA-E2A0-4733-91EE-9891BE7A21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A4DC5D-C60F-4F44-9D7F-8602153EEF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7917D9-0746-4932-9BC6-726BC0CF79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CA92EE-F9E0-421C-8E61-90DB5E51C80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2531B-A6CD-42DB-A81C-A50AFCF4DA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1F2B4-BBD3-4132-BCE0-1F2B7991315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321B9-3BDD-4704-80A9-A50DB5EF33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67E49-6096-45DE-8943-905631A259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29455-4E82-4D17-A463-820F5B500D9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35EFE4-7773-457C-A5EE-706276F2EDA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27B33F-850A-4297-8AD4-8077374091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58" name="Picture 58" descr="557348906_9f376b9be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FF0066">
                <a:alpha val="50000"/>
              </a:srgbClr>
            </a:prstShdw>
          </a:effectLst>
        </p:spPr>
      </p:pic>
      <p:sp>
        <p:nvSpPr>
          <p:cNvPr id="25659" name="Text Box 59"/>
          <p:cNvSpPr txBox="1">
            <a:spLocks noChangeArrowheads="1"/>
          </p:cNvSpPr>
          <p:nvPr/>
        </p:nvSpPr>
        <p:spPr bwMode="auto">
          <a:xfrm>
            <a:off x="250825" y="5013325"/>
            <a:ext cx="8893175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3200">
                <a:solidFill>
                  <a:srgbClr val="FF9999"/>
                </a:solidFill>
                <a:latin typeface="Matura MT Script Capitals" pitchFamily="66" charset="0"/>
              </a:rPr>
              <a:t>REGLAS  PARA  SER HUMANO</a:t>
            </a:r>
          </a:p>
          <a:p>
            <a:pPr algn="ctr">
              <a:spcBef>
                <a:spcPct val="50000"/>
              </a:spcBef>
            </a:pPr>
            <a:r>
              <a:rPr lang="es-MX">
                <a:solidFill>
                  <a:srgbClr val="FF9999"/>
                </a:solidFill>
                <a:latin typeface="Matura MT Script Capitals" pitchFamily="66" charset="0"/>
              </a:rPr>
              <a:t>Autor desconocido</a:t>
            </a:r>
            <a:endParaRPr lang="es-ES">
              <a:solidFill>
                <a:srgbClr val="FF9999"/>
              </a:solidFill>
              <a:latin typeface="Matura MT Script Capitals" pitchFamily="66" charset="0"/>
            </a:endParaRPr>
          </a:p>
        </p:txBody>
      </p:sp>
      <p:sp>
        <p:nvSpPr>
          <p:cNvPr id="25660" name="Text Box 60"/>
          <p:cNvSpPr txBox="1">
            <a:spLocks noChangeArrowheads="1"/>
          </p:cNvSpPr>
          <p:nvPr/>
        </p:nvSpPr>
        <p:spPr bwMode="auto">
          <a:xfrm>
            <a:off x="8172450" y="6381750"/>
            <a:ext cx="971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1600" b="1" i="1">
                <a:solidFill>
                  <a:srgbClr val="FF9999"/>
                </a:solidFill>
                <a:latin typeface="Lucida Calligraphy" pitchFamily="66" charset="0"/>
              </a:rPr>
              <a:t>Bety</a:t>
            </a:r>
            <a:endParaRPr lang="es-ES" sz="1600" b="1" i="1">
              <a:solidFill>
                <a:srgbClr val="FF9999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704">
    <p:fade thruBlk="1"/>
    <p:sndAc>
      <p:stSnd loop="1">
        <p:snd r:embed="rId3" name="emile pandolfi - i've got a crush on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5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5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5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5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5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3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25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5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5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5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59" grpId="0" build="p" advAuto="50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1" name="Picture 33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666875"/>
            <a:ext cx="4762500" cy="3524250"/>
          </a:xfrm>
          <a:prstGeom prst="rect">
            <a:avLst/>
          </a:prstGeom>
          <a:noFill/>
        </p:spPr>
      </p:pic>
      <p:pic>
        <p:nvPicPr>
          <p:cNvPr id="2084" name="Picture 3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047750"/>
            <a:ext cx="4762500" cy="4762500"/>
          </a:xfrm>
          <a:prstGeom prst="rect">
            <a:avLst/>
          </a:prstGeom>
          <a:noFill/>
        </p:spPr>
      </p:pic>
      <p:pic>
        <p:nvPicPr>
          <p:cNvPr id="2087" name="Picture 39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643063"/>
            <a:ext cx="4762500" cy="3571875"/>
          </a:xfrm>
          <a:prstGeom prst="rect">
            <a:avLst/>
          </a:prstGeom>
          <a:noFill/>
        </p:spPr>
      </p:pic>
      <p:pic>
        <p:nvPicPr>
          <p:cNvPr id="2093" name="Picture 45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843088"/>
            <a:ext cx="4762500" cy="3171825"/>
          </a:xfrm>
          <a:prstGeom prst="rect">
            <a:avLst/>
          </a:prstGeom>
          <a:noFill/>
        </p:spPr>
      </p:pic>
      <p:pic>
        <p:nvPicPr>
          <p:cNvPr id="2096" name="Picture 48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843088"/>
            <a:ext cx="4762500" cy="3171825"/>
          </a:xfrm>
          <a:prstGeom prst="rect">
            <a:avLst/>
          </a:prstGeom>
          <a:noFill/>
        </p:spPr>
      </p:pic>
      <p:pic>
        <p:nvPicPr>
          <p:cNvPr id="2097" name="Picture 49" descr="GRTE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549275"/>
            <a:ext cx="5770563" cy="4319588"/>
          </a:xfrm>
          <a:prstGeom prst="rect">
            <a:avLst/>
          </a:prstGeom>
          <a:noFill/>
          <a:effectLst>
            <a:prstShdw prst="shdw13" dist="53882" dir="13500000">
              <a:srgbClr val="3399FF">
                <a:alpha val="50000"/>
              </a:srgbClr>
            </a:prstShdw>
          </a:effectLst>
        </p:spPr>
      </p:pic>
      <p:sp>
        <p:nvSpPr>
          <p:cNvPr id="2099" name="Rectangle 51"/>
          <p:cNvSpPr>
            <a:spLocks noChangeArrowheads="1"/>
          </p:cNvSpPr>
          <p:nvPr/>
        </p:nvSpPr>
        <p:spPr bwMode="auto">
          <a:xfrm>
            <a:off x="971550" y="5219700"/>
            <a:ext cx="7162800" cy="106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s-ES" sz="2800">
                <a:solidFill>
                  <a:srgbClr val="3399FF"/>
                </a:solidFill>
                <a:latin typeface="Matura MT Script Capitals" pitchFamily="66" charset="0"/>
              </a:rPr>
              <a:t>Recibirás un cuerpo. </a:t>
            </a:r>
            <a:br>
              <a:rPr lang="es-ES" sz="2800">
                <a:solidFill>
                  <a:srgbClr val="3399FF"/>
                </a:solidFill>
                <a:latin typeface="Matura MT Script Capitals" pitchFamily="66" charset="0"/>
              </a:rPr>
            </a:br>
            <a:r>
              <a:rPr lang="es-ES">
                <a:solidFill>
                  <a:srgbClr val="3399FF"/>
                </a:solidFill>
                <a:latin typeface="Matura MT Script Capitals" pitchFamily="66" charset="0"/>
              </a:rPr>
              <a:t>Puede gustarte o no, pero será tuyo durante todo el tiempo que estés aquí.</a:t>
            </a:r>
          </a:p>
        </p:txBody>
      </p:sp>
    </p:spTree>
  </p:cSld>
  <p:clrMapOvr>
    <a:masterClrMapping/>
  </p:clrMapOvr>
  <p:transition spd="slow" advClick="0" advTm="2015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" grpId="0" build="p" advAuto="100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JTUR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FF5050">
                <a:alpha val="50000"/>
              </a:srgbClr>
            </a:prstShdw>
          </a:effectLst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971550" y="4830763"/>
            <a:ext cx="7200900" cy="183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 i="1">
                <a:solidFill>
                  <a:srgbClr val="FF5050"/>
                </a:solidFill>
                <a:latin typeface="Matura MT Script Capitals" pitchFamily="66" charset="0"/>
              </a:rPr>
              <a:t>2. Aprenderás lecciones.</a:t>
            </a:r>
          </a:p>
          <a:p>
            <a:r>
              <a:rPr lang="es-ES" i="1">
                <a:solidFill>
                  <a:srgbClr val="FF5050"/>
                </a:solidFill>
                <a:latin typeface="Matura MT Script Capitals" pitchFamily="66" charset="0"/>
              </a:rPr>
              <a:t>Estás inscrito en una escuela informal de tiempo completo llamada vida. </a:t>
            </a:r>
            <a:br>
              <a:rPr lang="es-ES" i="1">
                <a:solidFill>
                  <a:srgbClr val="FF5050"/>
                </a:solidFill>
                <a:latin typeface="Matura MT Script Capitals" pitchFamily="66" charset="0"/>
              </a:rPr>
            </a:br>
            <a:r>
              <a:rPr lang="es-ES" i="1">
                <a:solidFill>
                  <a:srgbClr val="FF5050"/>
                </a:solidFill>
                <a:latin typeface="Matura MT Script Capitals" pitchFamily="66" charset="0"/>
              </a:rPr>
              <a:t>En esta escuela cada día tendrás la oportunidad de aprender clases. Es posible que las lecciones te gusten o que te parezcan irrelevantes y estúpidas</a:t>
            </a:r>
            <a:r>
              <a:rPr lang="es-ES">
                <a:solidFill>
                  <a:srgbClr val="FF5050"/>
                </a:solidFill>
                <a:latin typeface="Matura MT Script Capitals" pitchFamily="66" charset="0"/>
              </a:rPr>
              <a:t> </a:t>
            </a:r>
          </a:p>
        </p:txBody>
      </p:sp>
    </p:spTree>
  </p:cSld>
  <p:clrMapOvr>
    <a:masterClrMapping/>
  </p:clrMapOvr>
  <p:transition spd="slow" advClick="0" advTm="3256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JKDYR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FFFF00">
                <a:alpha val="50000"/>
              </a:srgbClr>
            </a:prstShdw>
          </a:effec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971550" y="5013325"/>
            <a:ext cx="7129463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>
                <a:solidFill>
                  <a:srgbClr val="FFFF00"/>
                </a:solidFill>
                <a:latin typeface="Matura MT Script Capitals" pitchFamily="66" charset="0"/>
              </a:rPr>
              <a:t>3. No hay errores, sólo lecciones. </a:t>
            </a:r>
          </a:p>
          <a:p>
            <a:r>
              <a:rPr lang="es-ES">
                <a:solidFill>
                  <a:srgbClr val="FFFF00"/>
                </a:solidFill>
                <a:latin typeface="Matura MT Script Capitals" pitchFamily="66" charset="0"/>
              </a:rPr>
              <a:t>El crecimiento es un proceso de prueba y error: es una experimentación. </a:t>
            </a:r>
            <a:br>
              <a:rPr lang="es-ES">
                <a:solidFill>
                  <a:srgbClr val="FFFF00"/>
                </a:solidFill>
                <a:latin typeface="Matura MT Script Capitals" pitchFamily="66" charset="0"/>
              </a:rPr>
            </a:br>
            <a:r>
              <a:rPr lang="es-ES">
                <a:solidFill>
                  <a:srgbClr val="FFFF00"/>
                </a:solidFill>
                <a:latin typeface="Matura MT Script Capitals" pitchFamily="66" charset="0"/>
              </a:rPr>
              <a:t>Los experimentos fallidos forman parte del proceso en igual medida que el experimento que funcione bien.</a:t>
            </a:r>
          </a:p>
        </p:txBody>
      </p:sp>
    </p:spTree>
  </p:cSld>
  <p:clrMapOvr>
    <a:masterClrMapping/>
  </p:clrMapOvr>
  <p:transition spd="slow" advClick="0" advTm="2987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KJYY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4284663"/>
          </a:xfrm>
          <a:prstGeom prst="rect">
            <a:avLst/>
          </a:prstGeom>
          <a:noFill/>
          <a:effectLst>
            <a:prstShdw prst="shdw13" dist="53882" dir="13500000">
              <a:srgbClr val="CC9900">
                <a:alpha val="50000"/>
              </a:srgbClr>
            </a:prstShdw>
          </a:effectLst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971550" y="5184775"/>
            <a:ext cx="72009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 i="1">
                <a:solidFill>
                  <a:srgbClr val="CC9900"/>
                </a:solidFill>
                <a:latin typeface="Matura MT Script Capitals" pitchFamily="66" charset="0"/>
              </a:rPr>
              <a:t>4. Una lección se repite hasta aprenderla.</a:t>
            </a:r>
            <a:r>
              <a:rPr lang="es-ES" i="1">
                <a:solidFill>
                  <a:srgbClr val="CC9900"/>
                </a:solidFill>
                <a:latin typeface="Matura MT Script Capitals" pitchFamily="66" charset="0"/>
              </a:rPr>
              <a:t> </a:t>
            </a:r>
          </a:p>
          <a:p>
            <a:r>
              <a:rPr lang="es-ES" i="1">
                <a:solidFill>
                  <a:srgbClr val="CC9900"/>
                </a:solidFill>
                <a:latin typeface="Matura MT Script Capitals" pitchFamily="66" charset="0"/>
              </a:rPr>
              <a:t>Una lección se presentará de varias maneras hasta que la aprendas. </a:t>
            </a:r>
            <a:br>
              <a:rPr lang="es-ES" i="1">
                <a:solidFill>
                  <a:srgbClr val="CC9900"/>
                </a:solidFill>
                <a:latin typeface="Matura MT Script Capitals" pitchFamily="66" charset="0"/>
              </a:rPr>
            </a:br>
            <a:r>
              <a:rPr lang="es-ES" i="1">
                <a:solidFill>
                  <a:srgbClr val="CC9900"/>
                </a:solidFill>
                <a:latin typeface="Matura MT Script Capitals" pitchFamily="66" charset="0"/>
              </a:rPr>
              <a:t>Una vez que la hayas aprendido, puedes pasar a la siguiente.</a:t>
            </a:r>
          </a:p>
        </p:txBody>
      </p:sp>
    </p:spTree>
  </p:cSld>
  <p:clrMapOvr>
    <a:masterClrMapping/>
  </p:clrMapOvr>
  <p:transition spd="slow" advClick="0" advTm="2598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NKGK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FFCC99">
                <a:alpha val="50000"/>
              </a:srgbClr>
            </a:prstShdw>
          </a:effec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971550" y="5157788"/>
            <a:ext cx="72009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>
                <a:solidFill>
                  <a:srgbClr val="FFCC99"/>
                </a:solidFill>
                <a:latin typeface="Matura MT Script Capitals" pitchFamily="66" charset="0"/>
              </a:rPr>
              <a:t>5. Las lecciones no tienen fin.</a:t>
            </a:r>
            <a:r>
              <a:rPr lang="es-ES">
                <a:solidFill>
                  <a:srgbClr val="FFCC99"/>
                </a:solidFill>
                <a:latin typeface="Matura MT Script Capitals" pitchFamily="66" charset="0"/>
              </a:rPr>
              <a:t> </a:t>
            </a:r>
          </a:p>
          <a:p>
            <a:r>
              <a:rPr lang="es-ES">
                <a:solidFill>
                  <a:srgbClr val="FFCC99"/>
                </a:solidFill>
                <a:latin typeface="Matura MT Script Capitals" pitchFamily="66" charset="0"/>
              </a:rPr>
              <a:t>No hay nada en la vida que no contenga sus lecciones. </a:t>
            </a:r>
            <a:br>
              <a:rPr lang="es-ES">
                <a:solidFill>
                  <a:srgbClr val="FFCC99"/>
                </a:solidFill>
                <a:latin typeface="Matura MT Script Capitals" pitchFamily="66" charset="0"/>
              </a:rPr>
            </a:br>
            <a:r>
              <a:rPr lang="es-ES">
                <a:solidFill>
                  <a:srgbClr val="FFCC99"/>
                </a:solidFill>
                <a:latin typeface="Matura MT Script Capitals" pitchFamily="66" charset="0"/>
              </a:rPr>
              <a:t>Si estás vivo, siempre tendrás algo que aprender.</a:t>
            </a:r>
          </a:p>
        </p:txBody>
      </p:sp>
    </p:spTree>
  </p:cSld>
  <p:clrMapOvr>
    <a:masterClrMapping/>
  </p:clrMapOvr>
  <p:transition spd="slow" advClick="0" advTm="1676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047750"/>
            <a:ext cx="4762500" cy="4762500"/>
          </a:xfrm>
          <a:prstGeom prst="rect">
            <a:avLst/>
          </a:prstGeom>
          <a:noFill/>
        </p:spPr>
      </p:pic>
      <p:pic>
        <p:nvPicPr>
          <p:cNvPr id="13317" name="Picture 5" descr="165816857_50ec659d6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FF9900">
                <a:alpha val="50000"/>
              </a:srgbClr>
            </a:prstShdw>
          </a:effectLst>
        </p:spPr>
      </p:pic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971550" y="5321300"/>
            <a:ext cx="72009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 i="1">
                <a:solidFill>
                  <a:srgbClr val="FF9900"/>
                </a:solidFill>
                <a:latin typeface="Matura MT Script Capitals" pitchFamily="66" charset="0"/>
              </a:rPr>
              <a:t>6. "Allí" no es mejor que "aquí". </a:t>
            </a:r>
          </a:p>
          <a:p>
            <a:r>
              <a:rPr lang="es-ES" i="1">
                <a:solidFill>
                  <a:srgbClr val="FF9900"/>
                </a:solidFill>
                <a:latin typeface="Matura MT Script Capitals" pitchFamily="66" charset="0"/>
              </a:rPr>
              <a:t>Cuando tu "allí se convierte en un "aquí", simplemente tendrás otro "allí" que de nuevo parecerá mejor.</a:t>
            </a:r>
          </a:p>
        </p:txBody>
      </p:sp>
    </p:spTree>
  </p:cSld>
  <p:clrMapOvr>
    <a:masterClrMapping/>
  </p:clrMapOvr>
  <p:transition spd="slow" advClick="0" advTm="2228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838325"/>
            <a:ext cx="4762500" cy="3181350"/>
          </a:xfrm>
          <a:prstGeom prst="rect">
            <a:avLst/>
          </a:prstGeom>
          <a:noFill/>
        </p:spPr>
      </p:pic>
      <p:pic>
        <p:nvPicPr>
          <p:cNvPr id="15369" name="Picture 9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843088"/>
            <a:ext cx="4762500" cy="3171825"/>
          </a:xfrm>
          <a:prstGeom prst="rect">
            <a:avLst/>
          </a:prstGeom>
          <a:noFill/>
        </p:spPr>
      </p:pic>
      <p:pic>
        <p:nvPicPr>
          <p:cNvPr id="15368" name="Picture 8" descr="416960469_186499e3c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33CC33">
                <a:alpha val="50000"/>
              </a:srgbClr>
            </a:prstShdw>
          </a:effectLst>
        </p:spPr>
      </p:pic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900113" y="5321300"/>
            <a:ext cx="72723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 i="1">
                <a:solidFill>
                  <a:srgbClr val="33CC33"/>
                </a:solidFill>
                <a:latin typeface="Matura MT Script Capitals" pitchFamily="66" charset="0"/>
              </a:rPr>
              <a:t>7. Los otros no son más que tus espejos. </a:t>
            </a:r>
          </a:p>
          <a:p>
            <a:r>
              <a:rPr lang="es-ES" i="1">
                <a:solidFill>
                  <a:srgbClr val="33CC33"/>
                </a:solidFill>
                <a:latin typeface="Matura MT Script Capitals" pitchFamily="66" charset="0"/>
              </a:rPr>
              <a:t>No puedes amar u odiar algo en otra persona a menos que refleje algo que amas u odias en ti mismo.</a:t>
            </a:r>
          </a:p>
        </p:txBody>
      </p:sp>
    </p:spTree>
  </p:cSld>
  <p:clrMapOvr>
    <a:masterClrMapping/>
  </p:clrMapOvr>
  <p:transition spd="slow" advClick="0" advTm="2254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843088"/>
            <a:ext cx="4762500" cy="3171825"/>
          </a:xfrm>
          <a:prstGeom prst="rect">
            <a:avLst/>
          </a:prstGeom>
          <a:noFill/>
        </p:spPr>
      </p:pic>
      <p:pic>
        <p:nvPicPr>
          <p:cNvPr id="17413" name="Picture 5" descr="317715163_16d1862e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FF9999">
                <a:alpha val="50000"/>
              </a:srgbClr>
            </a:prstShdw>
          </a:effectLst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971550" y="5040313"/>
            <a:ext cx="7200900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 i="1">
                <a:solidFill>
                  <a:srgbClr val="FF9999"/>
                </a:solidFill>
                <a:latin typeface="Matura MT Script Capitals" pitchFamily="66" charset="0"/>
              </a:rPr>
              <a:t>8. Lo que haces en tu vida depende de ti. </a:t>
            </a:r>
          </a:p>
          <a:p>
            <a:r>
              <a:rPr lang="es-ES" i="1">
                <a:solidFill>
                  <a:srgbClr val="FF9999"/>
                </a:solidFill>
                <a:latin typeface="Matura MT Script Capitals" pitchFamily="66" charset="0"/>
              </a:rPr>
              <a:t>Tienes todas las herramientas y los recursos que necesitas. </a:t>
            </a:r>
            <a:br>
              <a:rPr lang="es-ES" i="1">
                <a:solidFill>
                  <a:srgbClr val="FF9999"/>
                </a:solidFill>
                <a:latin typeface="Matura MT Script Capitals" pitchFamily="66" charset="0"/>
              </a:rPr>
            </a:br>
            <a:r>
              <a:rPr lang="es-ES" i="1">
                <a:solidFill>
                  <a:srgbClr val="FF9999"/>
                </a:solidFill>
                <a:latin typeface="Matura MT Script Capitals" pitchFamily="66" charset="0"/>
              </a:rPr>
              <a:t>Lo que hagas con ellos depende de ti. </a:t>
            </a:r>
            <a:br>
              <a:rPr lang="es-ES" i="1">
                <a:solidFill>
                  <a:srgbClr val="FF9999"/>
                </a:solidFill>
                <a:latin typeface="Matura MT Script Capitals" pitchFamily="66" charset="0"/>
              </a:rPr>
            </a:br>
            <a:r>
              <a:rPr lang="es-ES" i="1">
                <a:solidFill>
                  <a:srgbClr val="FF9999"/>
                </a:solidFill>
                <a:latin typeface="Matura MT Script Capitals" pitchFamily="66" charset="0"/>
              </a:rPr>
              <a:t>La decisión es tuya.</a:t>
            </a:r>
          </a:p>
        </p:txBody>
      </p:sp>
    </p:spTree>
  </p:cSld>
  <p:clrMapOvr>
    <a:masterClrMapping/>
  </p:clrMapOvr>
  <p:transition spd="slow" advClick="0" advTm="2526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359105279_cebe6640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0066CC">
                <a:alpha val="50000"/>
              </a:srgbClr>
            </a:prstShdw>
          </a:effec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971550" y="5329238"/>
            <a:ext cx="72009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>
                <a:solidFill>
                  <a:srgbClr val="0066CC"/>
                </a:solidFill>
                <a:latin typeface="Matura MT Script Capitals" pitchFamily="66" charset="0"/>
              </a:rPr>
              <a:t>9. Tus respuestas están dentro de ti. </a:t>
            </a:r>
            <a:br>
              <a:rPr lang="es-ES" sz="2400">
                <a:solidFill>
                  <a:srgbClr val="0066CC"/>
                </a:solidFill>
                <a:latin typeface="Matura MT Script Capitals" pitchFamily="66" charset="0"/>
              </a:rPr>
            </a:br>
            <a:r>
              <a:rPr lang="es-ES">
                <a:solidFill>
                  <a:srgbClr val="0066CC"/>
                </a:solidFill>
                <a:latin typeface="Matura MT Script Capitals" pitchFamily="66" charset="0"/>
              </a:rPr>
              <a:t>Las respuestas a los interrogantes de la Vida están en tu interior. </a:t>
            </a:r>
            <a:br>
              <a:rPr lang="es-ES">
                <a:solidFill>
                  <a:srgbClr val="0066CC"/>
                </a:solidFill>
                <a:latin typeface="Matura MT Script Capitals" pitchFamily="66" charset="0"/>
              </a:rPr>
            </a:br>
            <a:r>
              <a:rPr lang="es-ES">
                <a:solidFill>
                  <a:srgbClr val="0066CC"/>
                </a:solidFill>
                <a:latin typeface="Matura MT Script Capitals" pitchFamily="66" charset="0"/>
              </a:rPr>
              <a:t>Todo lo que debes hacer es mirar, escuchar y confiar.</a:t>
            </a:r>
          </a:p>
        </p:txBody>
      </p:sp>
    </p:spTree>
  </p:cSld>
  <p:clrMapOvr>
    <a:masterClrMapping/>
  </p:clrMapOvr>
  <p:transition spd="slow" advClick="0" advTm="2468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938338"/>
            <a:ext cx="4762500" cy="2981325"/>
          </a:xfrm>
          <a:prstGeom prst="rect">
            <a:avLst/>
          </a:prstGeom>
          <a:noFill/>
        </p:spPr>
      </p:pic>
      <p:pic>
        <p:nvPicPr>
          <p:cNvPr id="21509" name="Picture 5" descr="504486210_41976b8c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CCFF33">
                <a:alpha val="50000"/>
              </a:srgbClr>
            </a:prstShdw>
          </a:effectLst>
        </p:spPr>
      </p:pic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2843213" y="5589588"/>
            <a:ext cx="3446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400" i="1">
                <a:solidFill>
                  <a:srgbClr val="CCFF33"/>
                </a:solidFill>
                <a:latin typeface="Matura MT Script Capitals" pitchFamily="66" charset="0"/>
              </a:rPr>
              <a:t>10. Olvidarás todo esto.</a:t>
            </a:r>
          </a:p>
        </p:txBody>
      </p:sp>
    </p:spTree>
  </p:cSld>
  <p:clrMapOvr>
    <a:masterClrMapping/>
  </p:clrMapOvr>
  <p:transition spd="slow" advClick="0" advTm="1382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843088"/>
            <a:ext cx="4762500" cy="3171825"/>
          </a:xfrm>
          <a:prstGeom prst="rect">
            <a:avLst/>
          </a:prstGeom>
          <a:noFill/>
        </p:spPr>
      </p:pic>
      <p:pic>
        <p:nvPicPr>
          <p:cNvPr id="23557" name="Picture 5" descr="162244641_ab648c5b2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549275"/>
            <a:ext cx="5759450" cy="4319588"/>
          </a:xfrm>
          <a:prstGeom prst="rect">
            <a:avLst/>
          </a:prstGeom>
          <a:noFill/>
          <a:effectLst>
            <a:prstShdw prst="shdw13" dist="53882" dir="13500000">
              <a:srgbClr val="FF6600">
                <a:alpha val="50000"/>
              </a:srgbClr>
            </a:prstShdw>
          </a:effectLst>
        </p:spPr>
      </p:pic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692275" y="5661025"/>
            <a:ext cx="5895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400" i="1">
                <a:solidFill>
                  <a:srgbClr val="FF6600"/>
                </a:solidFill>
                <a:latin typeface="Matura MT Script Capitals" pitchFamily="66" charset="0"/>
              </a:rPr>
              <a:t>11. Siempre que quieras, puedes recordarlo. </a:t>
            </a:r>
            <a:endParaRPr lang="es-ES" sz="2400">
              <a:solidFill>
                <a:srgbClr val="FF66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2193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a56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ppa560</Template>
  <TotalTime>2</TotalTime>
  <Words>278</Words>
  <Application>Microsoft Office PowerPoint</Application>
  <PresentationFormat>Presentación en pantalla (4:3)</PresentationFormat>
  <Paragraphs>61</Paragraphs>
  <Slides>13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Matura MT Script Capitals</vt:lpstr>
      <vt:lpstr>Lucida Calligraphy</vt:lpstr>
      <vt:lpstr>ppa560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2013-11-16T13:55:32Z</dcterms:created>
  <dcterms:modified xsi:type="dcterms:W3CDTF">2013-11-16T13:57:39Z</dcterms:modified>
</cp:coreProperties>
</file>