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63" r:id="rId3"/>
    <p:sldId id="274" r:id="rId4"/>
    <p:sldId id="307" r:id="rId5"/>
    <p:sldId id="309" r:id="rId6"/>
    <p:sldId id="268" r:id="rId7"/>
    <p:sldId id="313" r:id="rId8"/>
    <p:sldId id="262" r:id="rId9"/>
    <p:sldId id="279" r:id="rId10"/>
    <p:sldId id="310" r:id="rId11"/>
    <p:sldId id="280" r:id="rId12"/>
    <p:sldId id="308" r:id="rId13"/>
    <p:sldId id="306" r:id="rId14"/>
    <p:sldId id="286" r:id="rId15"/>
    <p:sldId id="285" r:id="rId16"/>
    <p:sldId id="312" r:id="rId17"/>
    <p:sldId id="317" r:id="rId18"/>
    <p:sldId id="282" r:id="rId19"/>
    <p:sldId id="314" r:id="rId20"/>
    <p:sldId id="288" r:id="rId21"/>
    <p:sldId id="301" r:id="rId22"/>
    <p:sldId id="291" r:id="rId23"/>
    <p:sldId id="319" r:id="rId24"/>
    <p:sldId id="318" r:id="rId25"/>
    <p:sldId id="305" r:id="rId26"/>
    <p:sldId id="304" r:id="rId27"/>
    <p:sldId id="293" r:id="rId28"/>
    <p:sldId id="292" r:id="rId29"/>
    <p:sldId id="294" r:id="rId30"/>
    <p:sldId id="302" r:id="rId31"/>
    <p:sldId id="299" r:id="rId32"/>
    <p:sldId id="320" r:id="rId33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KvABX1n+uqg1VRkLqxB5Q" hashData="vr1pAzICNmvG6NgmdryO6vgwq9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66"/>
    <a:srgbClr val="0099CC"/>
    <a:srgbClr val="9999FF"/>
    <a:srgbClr val="66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5611" autoAdjust="0"/>
  </p:normalViewPr>
  <p:slideViewPr>
    <p:cSldViewPr>
      <p:cViewPr varScale="1">
        <p:scale>
          <a:sx n="68" d="100"/>
          <a:sy n="68" d="100"/>
        </p:scale>
        <p:origin x="-48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96BC25E-F8B1-48F7-8476-673CCF4B23B0}" type="datetimeFigureOut">
              <a:rPr lang="es-ES"/>
              <a:pPr/>
              <a:t>07/08/2017</a:t>
            </a:fld>
            <a:endParaRPr lang="es-ES"/>
          </a:p>
        </p:txBody>
      </p:sp>
      <p:sp>
        <p:nvSpPr>
          <p:cNvPr id="6861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D42F305-238E-4B86-BA52-BB6ED729C78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A3E9A7-CDE5-4A44-B3F1-8E5F4B5B6113}" type="datetime1">
              <a:rPr lang="es-ES"/>
              <a:pPr/>
              <a:t>07/08/2017</a:t>
            </a:fld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E9E1D1-1C2F-4D4B-8F6D-79DFB2BC245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ECBC5F-88B4-4133-A808-0E8AD86EB86F}" type="datetime1">
              <a:rPr lang="es-ES"/>
              <a:pPr/>
              <a:t>07/08/2017</a:t>
            </a:fld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B500E-7B0B-4486-841B-DB50FD8A27B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E0200E-54B3-4535-8B98-91AA46BC636B}" type="datetime1">
              <a:rPr lang="es-ES"/>
              <a:pPr/>
              <a:t>07/08/2017</a:t>
            </a:fld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51EC7B-579A-4AF6-B384-606509D0481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1532C7-2A60-471E-8455-01932886ED3F}" type="datetime1">
              <a:rPr lang="es-ES"/>
              <a:pPr/>
              <a:t>07/08/2017</a:t>
            </a:fld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F2DBF6-0B6C-4156-A8BB-D77AB47F975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690146-E0E6-4256-87CC-F0962F27123C}" type="datetime1">
              <a:rPr lang="es-ES"/>
              <a:pPr/>
              <a:t>07/08/2017</a:t>
            </a:fld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1AD61-57A4-4BB2-84AF-F519F4A3C9F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EE2E4D-2D68-4E97-9614-6996F926B827}" type="datetime1">
              <a:rPr lang="es-ES"/>
              <a:pPr/>
              <a:t>07/08/2017</a:t>
            </a:fld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52EF2A-C175-41A1-8BF6-C17F060DE47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5EC091-749F-4843-A509-BD4B19F28C75}" type="datetime1">
              <a:rPr lang="es-ES"/>
              <a:pPr/>
              <a:t>07/08/2017</a:t>
            </a:fld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861D8-6F07-4387-BE77-7EBCF8F9E9C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C3C8E7-3960-488B-A04D-8ACBBBD59506}" type="datetime1">
              <a:rPr lang="es-ES"/>
              <a:pPr/>
              <a:t>07/08/2017</a:t>
            </a:fld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2AB3C8-35C6-4450-9109-2865605038A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CDF3D3-8535-491C-B194-90C41E7B0DCE}" type="datetime1">
              <a:rPr lang="es-ES"/>
              <a:pPr/>
              <a:t>07/08/2017</a:t>
            </a:fld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961B67-C519-4511-86A8-247A7A2A4FC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5910D9-E278-4B35-A261-1B1FE181B814}" type="datetime1">
              <a:rPr lang="es-ES"/>
              <a:pPr/>
              <a:t>07/08/2017</a:t>
            </a:fld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667940-033D-416A-9C89-670E9F1EAE6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4D3C7B-4624-469F-BC23-102E94155EF8}" type="datetime1">
              <a:rPr lang="es-ES"/>
              <a:pPr/>
              <a:t>07/08/2017</a:t>
            </a:fld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85C408-EEBB-4E21-B6B6-78CAE32A3DD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6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fld id="{24D57A8C-8679-43AF-A9F0-DFA23E1B9FC2}" type="datetime1">
              <a:rPr lang="es-ES"/>
              <a:pPr/>
              <a:t>07/08/2017</a:t>
            </a:fld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BA5FD69A-54ED-4254-B3C2-44E3A26ADBF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fade thruBlk="1"/>
  </p:transition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13313" name="Picture 2" descr="800x600_adidas_originals_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4" descr="1069781-Reflections-Chon_Bur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54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5"/>
          <p:cNvSpPr txBox="1">
            <a:spLocks noChangeArrowheads="1"/>
          </p:cNvSpPr>
          <p:nvPr/>
        </p:nvSpPr>
        <p:spPr bwMode="auto">
          <a:xfrm>
            <a:off x="785786" y="2357430"/>
            <a:ext cx="770413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9600" b="1" dirty="0" smtClean="0">
                <a:solidFill>
                  <a:srgbClr val="0099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ndara" pitchFamily="34" charset="0"/>
              </a:rPr>
              <a:t>REFLEJO</a:t>
            </a:r>
            <a:endParaRPr lang="fr-CA" sz="9600" b="1" dirty="0">
              <a:solidFill>
                <a:srgbClr val="0099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ndara" pitchFamily="34" charset="0"/>
            </a:endParaRPr>
          </a:p>
        </p:txBody>
      </p:sp>
      <p:sp>
        <p:nvSpPr>
          <p:cNvPr id="13316" name="Text Box 6"/>
          <p:cNvSpPr txBox="1">
            <a:spLocks noChangeArrowheads="1"/>
          </p:cNvSpPr>
          <p:nvPr/>
        </p:nvSpPr>
        <p:spPr bwMode="auto">
          <a:xfrm>
            <a:off x="4787900" y="6453188"/>
            <a:ext cx="4356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1400" b="1" i="1">
                <a:solidFill>
                  <a:srgbClr val="FF99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ndara" pitchFamily="34" charset="0"/>
              </a:rPr>
              <a:t> MUSIC :  SOUVENANCE DE TOI - ALAIN MORISOD</a:t>
            </a:r>
          </a:p>
        </p:txBody>
      </p:sp>
    </p:spTree>
  </p:cSld>
  <p:clrMapOvr>
    <a:masterClrMapping/>
  </p:clrMapOvr>
  <p:transition spd="slow" advTm="5000">
    <p:fade thruBlk="1"/>
    <p:sndAc>
      <p:stSnd loop="1">
        <p:snd r:embed="rId2" name="05 Souvenance De To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14337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4" descr="other_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304800"/>
            <a:ext cx="4554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Rectangle 1028"/>
          <p:cNvSpPr>
            <a:spLocks noChangeArrowheads="1"/>
          </p:cNvSpPr>
          <p:nvPr/>
        </p:nvSpPr>
        <p:spPr bwMode="auto">
          <a:xfrm>
            <a:off x="0" y="556418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400">
                <a:solidFill>
                  <a:srgbClr val="FFFF4F"/>
                </a:solidFill>
                <a:latin typeface="Verdana" pitchFamily="34" charset="0"/>
                <a:cs typeface="Times New Roman" pitchFamily="18" charset="0"/>
              </a:rPr>
              <a:t>Si robas ....que sea un beso </a:t>
            </a:r>
            <a:endParaRPr lang="fr-CA" sz="2400">
              <a:latin typeface="Verdana" pitchFamily="34" charset="0"/>
            </a:endParaRP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52226" name="Picture 3" descr="yellow_mirror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4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Rectangle 1027"/>
          <p:cNvSpPr>
            <a:spLocks noChangeArrowheads="1"/>
          </p:cNvSpPr>
          <p:nvPr/>
        </p:nvSpPr>
        <p:spPr bwMode="auto">
          <a:xfrm>
            <a:off x="0" y="5335588"/>
            <a:ext cx="9144000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400">
                <a:solidFill>
                  <a:srgbClr val="FFFF4F"/>
                </a:solidFill>
                <a:latin typeface="Verdana" pitchFamily="34" charset="0"/>
                <a:cs typeface="Times New Roman" pitchFamily="18" charset="0"/>
              </a:rPr>
              <a:t>si lloras que sea de alegría </a:t>
            </a:r>
            <a:endParaRPr lang="fr-CA" sz="2400">
              <a:latin typeface="Verdana" pitchFamily="34" charset="0"/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54274" name="Picture 4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5" name="Picture 5" descr="water_lill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8800" y="0"/>
            <a:ext cx="548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6" name="Rectangle 1028"/>
          <p:cNvSpPr>
            <a:spLocks noChangeArrowheads="1"/>
          </p:cNvSpPr>
          <p:nvPr/>
        </p:nvSpPr>
        <p:spPr bwMode="auto">
          <a:xfrm>
            <a:off x="0" y="533558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400">
                <a:solidFill>
                  <a:srgbClr val="FFFF4F"/>
                </a:solidFill>
                <a:latin typeface="Verdana" pitchFamily="34" charset="0"/>
                <a:cs typeface="Times New Roman" pitchFamily="18" charset="0"/>
              </a:rPr>
              <a:t>...si vas a perder, que sea el miedo </a:t>
            </a:r>
            <a:endParaRPr lang="fr-CA" sz="2400">
              <a:latin typeface="Verdana" pitchFamily="34" charset="0"/>
            </a:endParaRPr>
          </a:p>
        </p:txBody>
      </p:sp>
    </p:spTree>
  </p:cSld>
  <p:clrMapOvr>
    <a:masterClrMapping/>
  </p:clrMapOvr>
  <p:transition spd="slow" advTm="55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17409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3" descr="z16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8600"/>
            <a:ext cx="91440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Rectangle 1028"/>
          <p:cNvSpPr>
            <a:spLocks noChangeArrowheads="1"/>
          </p:cNvSpPr>
          <p:nvPr/>
        </p:nvSpPr>
        <p:spPr bwMode="auto">
          <a:xfrm>
            <a:off x="0" y="57150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MX" sz="2400">
                <a:solidFill>
                  <a:srgbClr val="FFFF4F"/>
                </a:solidFill>
                <a:latin typeface="Verdana" pitchFamily="34" charset="0"/>
                <a:cs typeface="Times New Roman" pitchFamily="18" charset="0"/>
              </a:rPr>
              <a:t>....</a:t>
            </a:r>
            <a:r>
              <a:rPr lang="es-ES" sz="2400">
                <a:solidFill>
                  <a:srgbClr val="FFFF4F"/>
                </a:solidFill>
                <a:latin typeface="Verdana" pitchFamily="34" charset="0"/>
                <a:cs typeface="Times New Roman" pitchFamily="18" charset="0"/>
              </a:rPr>
              <a:t>si ganas algo que sea cariño </a:t>
            </a:r>
            <a:endParaRPr lang="fr-CA" sz="2400">
              <a:solidFill>
                <a:srgbClr val="FFFF4F"/>
              </a:solidFill>
              <a:latin typeface="Verdana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 smtClean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smtClean="0"/>
          </a:p>
        </p:txBody>
      </p:sp>
      <p:pic>
        <p:nvPicPr>
          <p:cNvPr id="59396" name="Picture 4" descr="Chateau de Chantilly, Chantilly, Franc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0" y="5867400"/>
            <a:ext cx="91440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400">
                <a:solidFill>
                  <a:srgbClr val="FFFF4F"/>
                </a:solidFill>
                <a:latin typeface="Verdana" pitchFamily="34" charset="0"/>
                <a:cs typeface="Times New Roman" pitchFamily="18" charset="0"/>
              </a:rPr>
              <a:t>... y si vas a contar con alguien que sea conmigo</a:t>
            </a:r>
          </a:p>
          <a:p>
            <a:pPr algn="ctr"/>
            <a:r>
              <a:rPr lang="fr-CA" sz="2400">
                <a:solidFill>
                  <a:srgbClr val="FFFF4F"/>
                </a:solidFill>
                <a:latin typeface="Verdana" pitchFamily="34" charset="0"/>
                <a:cs typeface="Times New Roman" pitchFamily="18" charset="0"/>
              </a:rPr>
              <a:t>                                           </a:t>
            </a:r>
            <a:br>
              <a:rPr lang="fr-CA" sz="2400">
                <a:solidFill>
                  <a:srgbClr val="FFFF4F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2400">
                <a:solidFill>
                  <a:srgbClr val="FFFF4F"/>
                </a:solidFill>
                <a:latin typeface="Verdana" pitchFamily="34" charset="0"/>
                <a:cs typeface="Times New Roman" pitchFamily="18" charset="0"/>
              </a:rPr>
              <a:t/>
            </a:r>
            <a:br>
              <a:rPr lang="fr-CA" sz="2400">
                <a:solidFill>
                  <a:srgbClr val="FFFF4F"/>
                </a:solidFill>
                <a:latin typeface="Verdana" pitchFamily="34" charset="0"/>
                <a:cs typeface="Times New Roman" pitchFamily="18" charset="0"/>
              </a:rPr>
            </a:br>
            <a:endParaRPr lang="fr-CA" sz="2400">
              <a:latin typeface="Verdana" pitchFamily="34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19457" name="Picture 4" descr="watercolo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1027"/>
          <p:cNvSpPr>
            <a:spLocks noChangeArrowheads="1"/>
          </p:cNvSpPr>
          <p:nvPr/>
        </p:nvSpPr>
        <p:spPr bwMode="auto">
          <a:xfrm>
            <a:off x="0" y="3933825"/>
            <a:ext cx="91440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40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Muchas veces no nos damos cuenta</a:t>
            </a:r>
            <a:br>
              <a:rPr lang="fr-CA" sz="240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</a:br>
            <a:r>
              <a:rPr lang="fr-CA" sz="240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de lo que tenemos hasta que lo perdemos</a:t>
            </a:r>
          </a:p>
          <a:p>
            <a:pPr algn="ctr"/>
            <a:r>
              <a:rPr lang="fr-CA" sz="240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Muchas veces lastimamos a nuestros </a:t>
            </a:r>
          </a:p>
          <a:p>
            <a:pPr algn="ctr"/>
            <a:r>
              <a:rPr lang="fr-CA" sz="240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seres más queridos,</a:t>
            </a:r>
            <a:r>
              <a:rPr lang="fr-CA" sz="240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</a:t>
            </a: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23553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1028" descr="Haute-Savoie, Franc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Rectangle 1029"/>
          <p:cNvSpPr>
            <a:spLocks noChangeArrowheads="1"/>
          </p:cNvSpPr>
          <p:nvPr/>
        </p:nvSpPr>
        <p:spPr bwMode="auto">
          <a:xfrm>
            <a:off x="0" y="5029200"/>
            <a:ext cx="91440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permitimos que cosas sin importancia</a:t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destruyan nuestras vidas.</a:t>
            </a:r>
          </a:p>
          <a:p>
            <a:pPr algn="ctr"/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Muchas veces pensamos en las cosas</a:t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que no tienen la importancia que le damos,</a:t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/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/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endParaRPr lang="fr-CA" sz="2400">
              <a:solidFill>
                <a:schemeClr val="bg1"/>
              </a:solidFill>
              <a:latin typeface="Verdana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55298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Picture 3" descr="sunset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0"/>
            <a:ext cx="8229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0" name="Rectangle 1028"/>
          <p:cNvSpPr>
            <a:spLocks noChangeArrowheads="1"/>
          </p:cNvSpPr>
          <p:nvPr/>
        </p:nvSpPr>
        <p:spPr bwMode="auto">
          <a:xfrm>
            <a:off x="0" y="51816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ES" sz="24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55301" name="Rectangle 1029"/>
          <p:cNvSpPr>
            <a:spLocks noChangeArrowheads="1"/>
          </p:cNvSpPr>
          <p:nvPr/>
        </p:nvSpPr>
        <p:spPr bwMode="auto">
          <a:xfrm>
            <a:off x="457200" y="5029200"/>
            <a:ext cx="807720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y nos damos cuenta demasiado tarde</a:t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de lo hicimos.</a:t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Aprecia y agradece lo que tienes hoy,</a:t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ya que tal vez el mañana no exista.</a:t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2400">
                <a:solidFill>
                  <a:srgbClr val="003366"/>
                </a:solidFill>
                <a:latin typeface="Verdana" pitchFamily="34" charset="0"/>
                <a:cs typeface="Times New Roman" pitchFamily="18" charset="0"/>
              </a:rPr>
              <a:t/>
            </a:r>
            <a:br>
              <a:rPr lang="fr-CA" sz="2400">
                <a:solidFill>
                  <a:srgbClr val="003366"/>
                </a:solidFill>
                <a:latin typeface="Verdana" pitchFamily="34" charset="0"/>
                <a:cs typeface="Times New Roman" pitchFamily="18" charset="0"/>
              </a:rPr>
            </a:br>
            <a:endParaRPr lang="fr-CA" sz="2400">
              <a:solidFill>
                <a:schemeClr val="bg1"/>
              </a:solidFill>
              <a:latin typeface="Verdana" pitchFamily="34" charset="0"/>
              <a:cs typeface="Times New Roman" pitchFamily="18" charset="0"/>
            </a:endParaRPr>
          </a:p>
          <a:p>
            <a:r>
              <a:rPr lang="fr-CA" sz="2400">
                <a:solidFill>
                  <a:srgbClr val="003366"/>
                </a:solidFill>
                <a:latin typeface="Verdana" pitchFamily="34" charset="0"/>
                <a:cs typeface="Times New Roman" pitchFamily="18" charset="0"/>
              </a:rPr>
              <a:t/>
            </a:r>
            <a:br>
              <a:rPr lang="fr-CA" sz="2400">
                <a:solidFill>
                  <a:srgbClr val="003366"/>
                </a:solidFill>
                <a:latin typeface="Verdana" pitchFamily="34" charset="0"/>
                <a:cs typeface="Times New Roman" pitchFamily="18" charset="0"/>
              </a:rPr>
            </a:br>
            <a:endParaRPr lang="es-ES" sz="2400">
              <a:solidFill>
                <a:srgbClr val="003366"/>
              </a:solidFill>
              <a:latin typeface="Verdana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25601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3" descr="refle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0"/>
            <a:ext cx="8001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Rectangle 1028"/>
          <p:cNvSpPr>
            <a:spLocks noChangeArrowheads="1"/>
          </p:cNvSpPr>
          <p:nvPr/>
        </p:nvSpPr>
        <p:spPr bwMode="auto">
          <a:xfrm>
            <a:off x="0" y="4797425"/>
            <a:ext cx="91440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Si quieres o aprecias a alguien,</a:t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déjale saber cómo te sientes,</a:t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déjale saber que tan importante</a:t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es él o ella en tu vida</a:t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endParaRPr lang="fr-CA" sz="2400">
              <a:solidFill>
                <a:schemeClr val="bg1"/>
              </a:solidFill>
              <a:latin typeface="Verdana" pitchFamily="34" charset="0"/>
              <a:cs typeface="Times New Roman" pitchFamily="18" charset="0"/>
            </a:endParaRPr>
          </a:p>
          <a:p>
            <a:pPr algn="ctr"/>
            <a:endParaRPr lang="fr-CA" sz="2400">
              <a:solidFill>
                <a:schemeClr val="bg1"/>
              </a:solidFill>
              <a:latin typeface="Verdana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53250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Picture 3" descr="wad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0"/>
            <a:ext cx="7315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2" name="Rectangle 1028"/>
          <p:cNvSpPr>
            <a:spLocks noChangeArrowheads="1"/>
          </p:cNvSpPr>
          <p:nvPr/>
        </p:nvSpPr>
        <p:spPr bwMode="auto">
          <a:xfrm>
            <a:off x="0" y="3810000"/>
            <a:ext cx="9144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/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2400">
                <a:solidFill>
                  <a:srgbClr val="003366"/>
                </a:solidFill>
                <a:latin typeface="Verdana" pitchFamily="34" charset="0"/>
                <a:cs typeface="Times New Roman" pitchFamily="18" charset="0"/>
              </a:rPr>
              <a:t/>
            </a:r>
            <a:br>
              <a:rPr lang="fr-CA" sz="2400">
                <a:solidFill>
                  <a:srgbClr val="003366"/>
                </a:solidFill>
                <a:latin typeface="Verdana" pitchFamily="34" charset="0"/>
                <a:cs typeface="Times New Roman" pitchFamily="18" charset="0"/>
              </a:rPr>
            </a:br>
            <a:endParaRPr lang="fr-CA" sz="2400">
              <a:latin typeface="Verdana" pitchFamily="34" charset="0"/>
            </a:endParaRPr>
          </a:p>
        </p:txBody>
      </p:sp>
      <p:sp>
        <p:nvSpPr>
          <p:cNvPr id="53253" name="Rectangle 1029"/>
          <p:cNvSpPr>
            <a:spLocks noChangeArrowheads="1"/>
          </p:cNvSpPr>
          <p:nvPr/>
        </p:nvSpPr>
        <p:spPr bwMode="auto">
          <a:xfrm>
            <a:off x="2006600" y="28352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2400">
              <a:solidFill>
                <a:schemeClr val="bg1"/>
              </a:solidFill>
              <a:latin typeface="Verdana" pitchFamily="34" charset="0"/>
              <a:cs typeface="Times New Roman" pitchFamily="18" charset="0"/>
            </a:endParaRPr>
          </a:p>
        </p:txBody>
      </p:sp>
      <p:sp>
        <p:nvSpPr>
          <p:cNvPr id="53254" name="Rectangle 1030"/>
          <p:cNvSpPr>
            <a:spLocks noChangeArrowheads="1"/>
          </p:cNvSpPr>
          <p:nvPr/>
        </p:nvSpPr>
        <p:spPr bwMode="auto">
          <a:xfrm>
            <a:off x="1066800" y="2835275"/>
            <a:ext cx="6915150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MX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Si quieres a alquien </a:t>
            </a:r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no dejes</a:t>
            </a:r>
            <a:r>
              <a:rPr lang="fr-CA" sz="2400">
                <a:latin typeface="Verdana" pitchFamily="34" charset="0"/>
                <a:cs typeface="Times New Roman" pitchFamily="18" charset="0"/>
              </a:rPr>
              <a:t> </a:t>
            </a:r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que</a:t>
            </a:r>
            <a:r>
              <a:rPr lang="fr-CA" sz="2400">
                <a:solidFill>
                  <a:srgbClr val="003366"/>
                </a:solidFill>
                <a:latin typeface="Verdana" pitchFamily="34" charset="0"/>
                <a:cs typeface="Times New Roman" pitchFamily="18" charset="0"/>
              </a:rPr>
              <a:t> </a:t>
            </a:r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esa persona</a:t>
            </a:r>
            <a:r>
              <a:rPr lang="fr-CA" sz="2400">
                <a:solidFill>
                  <a:srgbClr val="003366"/>
                </a:solidFill>
                <a:latin typeface="Verdana" pitchFamily="34" charset="0"/>
                <a:cs typeface="Times New Roman" pitchFamily="18" charset="0"/>
              </a:rPr>
              <a:t> </a:t>
            </a:r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desaparezca</a:t>
            </a:r>
            <a:r>
              <a:rPr lang="fr-CA" sz="240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s-ES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de tu vida sin decirle</a:t>
            </a:r>
            <a:br>
              <a:rPr lang="es-ES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es-ES" sz="2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"Te Quiero"</a:t>
            </a:r>
            <a:r>
              <a:rPr lang="es-ES" sz="28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/>
            </a:r>
            <a:br>
              <a:rPr lang="es-ES" sz="28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es-ES" sz="2800">
                <a:solidFill>
                  <a:schemeClr val="bg1"/>
                </a:solidFill>
                <a:cs typeface="Times New Roman" pitchFamily="18" charset="0"/>
              </a:rPr>
              <a:t/>
            </a:r>
            <a:br>
              <a:rPr lang="es-ES" sz="2800">
                <a:solidFill>
                  <a:schemeClr val="bg1"/>
                </a:solidFill>
                <a:cs typeface="Times New Roman" pitchFamily="18" charset="0"/>
              </a:rPr>
            </a:br>
            <a:endParaRPr lang="es-ES" sz="2800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51202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Picture 3" descr="shell_reflection_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38200"/>
            <a:ext cx="9144000" cy="525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0" y="5791200"/>
            <a:ext cx="9144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400">
                <a:solidFill>
                  <a:srgbClr val="FF9966"/>
                </a:solidFill>
                <a:latin typeface="Verdana" pitchFamily="34" charset="0"/>
                <a:cs typeface="Times New Roman" pitchFamily="18" charset="0"/>
              </a:rPr>
              <a:t/>
            </a:r>
            <a:br>
              <a:rPr lang="fr-CA" sz="2400">
                <a:solidFill>
                  <a:srgbClr val="FF9966"/>
                </a:solidFill>
                <a:latin typeface="Verdana" pitchFamily="34" charset="0"/>
                <a:cs typeface="Times New Roman" pitchFamily="18" charset="0"/>
              </a:rPr>
            </a:br>
            <a:endParaRPr lang="fr-CA" sz="2400">
              <a:solidFill>
                <a:srgbClr val="FF9966"/>
              </a:solidFill>
              <a:latin typeface="Verdana" pitchFamily="34" charset="0"/>
            </a:endParaRPr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611188" y="5670550"/>
            <a:ext cx="79565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AMA LA NATURALEZA Y SE CURARA TU CONGOJA;</a:t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/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endParaRPr lang="es-ES" sz="2400">
              <a:solidFill>
                <a:schemeClr val="bg1"/>
              </a:solidFill>
              <a:latin typeface="Verdana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29697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3" descr="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381000"/>
            <a:ext cx="406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5715000"/>
            <a:ext cx="9144000" cy="128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/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1800">
                <a:solidFill>
                  <a:srgbClr val="003366"/>
                </a:solidFill>
                <a:cs typeface="Times New Roman" pitchFamily="18" charset="0"/>
              </a:rPr>
              <a:t/>
            </a:r>
            <a:br>
              <a:rPr lang="fr-CA" sz="1800">
                <a:solidFill>
                  <a:srgbClr val="003366"/>
                </a:solidFill>
                <a:cs typeface="Times New Roman" pitchFamily="18" charset="0"/>
              </a:rPr>
            </a:br>
            <a:endParaRPr lang="fr-CA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239713" y="5867400"/>
            <a:ext cx="86645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AMA A LOS HOMBRES Y COMPARTIRAS TUS ANHELOS;</a:t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/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endParaRPr lang="es-ES" sz="2400">
              <a:solidFill>
                <a:schemeClr val="bg1"/>
              </a:solidFill>
              <a:latin typeface="Verdana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30721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3" descr="mechelenreflect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0"/>
            <a:ext cx="7467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594360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1800">
                <a:solidFill>
                  <a:schemeClr val="bg1"/>
                </a:solidFill>
                <a:cs typeface="Times New Roman" pitchFamily="18" charset="0"/>
              </a:rPr>
              <a:t/>
            </a:r>
            <a:br>
              <a:rPr lang="fr-CA" sz="1800">
                <a:solidFill>
                  <a:schemeClr val="bg1"/>
                </a:solidFill>
                <a:cs typeface="Times New Roman" pitchFamily="18" charset="0"/>
              </a:rPr>
            </a:br>
            <a:endParaRPr lang="fr-CA" sz="180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1258888" y="5670550"/>
            <a:ext cx="741838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                        AMA A DIOS Y ALUMBRARA </a:t>
            </a:r>
          </a:p>
          <a:p>
            <a:pPr algn="ctr"/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                        TU ESPIRITU.</a:t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endParaRPr lang="es-ES" sz="2400">
              <a:solidFill>
                <a:schemeClr val="bg1"/>
              </a:solidFill>
              <a:latin typeface="Verdana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57346" name="Picture 3" descr="mirror_hot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324975" cy="698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0" y="558958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ES" sz="24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304800" y="5257800"/>
            <a:ext cx="80772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4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LO QUE TE HAS PROPUESTO LO DEBES </a:t>
            </a:r>
          </a:p>
          <a:p>
            <a:pPr algn="ctr">
              <a:spcBef>
                <a:spcPct val="50000"/>
              </a:spcBef>
            </a:pPr>
            <a:r>
              <a:rPr lang="fr-CA" sz="24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LOGRAR CON TODO Y LOS IMPONDERABLES </a:t>
            </a:r>
          </a:p>
          <a:p>
            <a:pPr algn="ctr">
              <a:spcBef>
                <a:spcPct val="50000"/>
              </a:spcBef>
            </a:pPr>
            <a:r>
              <a:rPr lang="fr-CA" sz="24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QUE SE PRESENTEN:</a:t>
            </a:r>
          </a:p>
          <a:p>
            <a:pPr eaLnBrk="0" hangingPunct="0"/>
            <a:r>
              <a:rPr lang="fr-CA" sz="1200" dirty="0">
                <a:solidFill>
                  <a:schemeClr val="bg1"/>
                </a:solidFill>
                <a:cs typeface="Times New Roman" pitchFamily="18" charset="0"/>
              </a:rPr>
              <a:t/>
            </a:r>
            <a:br>
              <a:rPr lang="fr-CA" sz="1200" dirty="0">
                <a:solidFill>
                  <a:schemeClr val="bg1"/>
                </a:solidFill>
                <a:cs typeface="Times New Roman" pitchFamily="18" charset="0"/>
              </a:rPr>
            </a:br>
            <a:endParaRPr lang="fr-CA" sz="1200" dirty="0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 smtClean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smtClean="0"/>
          </a:p>
        </p:txBody>
      </p:sp>
      <p:pic>
        <p:nvPicPr>
          <p:cNvPr id="63492" name="Picture 4" descr="Beynac, Dordogne River, France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1219200" y="3048000"/>
            <a:ext cx="6400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endParaRPr lang="es-ES" sz="44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1600200" y="3048000"/>
            <a:ext cx="30638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endParaRPr lang="es-ES" sz="44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 sz="2400">
              <a:latin typeface="Verdana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971550" y="4581525"/>
            <a:ext cx="87630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charset="0"/>
              </a:rPr>
              <a:t>"Había un bosque de bambú incendiado;</a:t>
            </a:r>
          </a:p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charset="0"/>
              </a:rPr>
              <a:t> el  incendio formaba llamaradas impresionantes </a:t>
            </a:r>
          </a:p>
        </p:txBody>
      </p:sp>
      <p:sp>
        <p:nvSpPr>
          <p:cNvPr id="63497" name="WordArt 9"/>
          <p:cNvSpPr>
            <a:spLocks noChangeArrowheads="1" noChangeShapeType="1" noTextEdit="1"/>
          </p:cNvSpPr>
          <p:nvPr/>
        </p:nvSpPr>
        <p:spPr bwMode="auto">
          <a:xfrm>
            <a:off x="755650" y="1196975"/>
            <a:ext cx="2247900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8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Gotitas de amor...</a:t>
            </a: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32769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Picture 3" descr="jzg_126_nx_tre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152400"/>
            <a:ext cx="99822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0" y="59436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ES" sz="24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914400" y="4572000"/>
            <a:ext cx="82296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y una pequeña ave, muy pequeñita, fue al río, </a:t>
            </a:r>
          </a:p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mojó sus alas y regresó sobre el gran incendio </a:t>
            </a:r>
          </a:p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y las empezó a agitar para apagarlo; </a:t>
            </a:r>
          </a:p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 </a:t>
            </a: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 smtClean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smtClean="0"/>
          </a:p>
        </p:txBody>
      </p:sp>
      <p:pic>
        <p:nvPicPr>
          <p:cNvPr id="60420" name="Picture 4" descr="Bow Lake and Flowers, Banff National Park, Alberta, Ca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0" y="228600"/>
            <a:ext cx="9144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/>
            </a:r>
            <a:br>
              <a:rPr lang="fr-CA" sz="24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</a:br>
            <a:endParaRPr lang="fr-CA" sz="24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381000" y="4724400"/>
            <a:ext cx="79248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y volvía a regresar y volvía a ir una y otra vez; </a:t>
            </a:r>
          </a:p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y los dioses que la observaban, sorprendidos </a:t>
            </a:r>
          </a:p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la mandaron a llamar y le dijeron:</a:t>
            </a:r>
            <a:r>
              <a:rPr lang="fr-CA" sz="2400">
                <a:solidFill>
                  <a:schemeClr val="bg1"/>
                </a:solidFill>
                <a:latin typeface="Verdan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 </a:t>
            </a: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33793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3" descr="laguna_color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0" y="53340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ES" sz="2400">
              <a:latin typeface="Verdana" pitchFamily="34" charset="0"/>
            </a:endParaRP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152400" y="4191000"/>
            <a:ext cx="86868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Oye, por qué estás haciendo eso?  Cómo es posible? </a:t>
            </a:r>
          </a:p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Cómo crees que con esas gotitas de agua puedas tú </a:t>
            </a:r>
          </a:p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apagar un incendio de tales dimensiones? </a:t>
            </a:r>
          </a:p>
          <a:p>
            <a:pPr algn="ctr"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- Date cuenta: No lo vas a lograr.</a:t>
            </a:r>
            <a:r>
              <a:rPr lang="fr-CA" sz="2400">
                <a:solidFill>
                  <a:schemeClr val="bg1"/>
                </a:solidFill>
                <a:latin typeface="Verdana" pitchFamily="34" charset="0"/>
              </a:rPr>
              <a:t> </a:t>
            </a:r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46082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3" descr="after_sun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ES"/>
          </a:p>
        </p:txBody>
      </p:sp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755650" y="3429000"/>
            <a:ext cx="79248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Y el ave humildemente contestó: </a:t>
            </a:r>
          </a:p>
          <a:p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"El bosque me ha dado tanto,  le amo tanto. </a:t>
            </a:r>
          </a:p>
          <a:p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yo nací en él, este bosque me ha enseñado</a:t>
            </a:r>
          </a:p>
          <a:p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 la naturaleza.</a:t>
            </a:r>
            <a:endParaRPr lang="es-ES" sz="2400" i="1">
              <a:solidFill>
                <a:schemeClr val="bg1"/>
              </a:solidFill>
              <a:latin typeface="Verdana" pitchFamily="34" charset="0"/>
              <a:cs typeface="Arial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36865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4" descr="Alps, Franc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0" y="4648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ES" sz="24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468313" y="4508500"/>
            <a:ext cx="78486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Este bosque me ha dado todo mi ser. </a:t>
            </a:r>
          </a:p>
          <a:p>
            <a:pPr algn="ctr"/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Este bosque es mi origen y mi hogar y </a:t>
            </a:r>
          </a:p>
          <a:p>
            <a:pPr algn="ctr"/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me voy a morir lanzando gotitas de amor, aunque no lo pueda apagar".</a:t>
            </a:r>
            <a:endParaRPr lang="es-ES" sz="2400" i="1">
              <a:solidFill>
                <a:schemeClr val="bg1"/>
              </a:solidFill>
              <a:latin typeface="Verdana" pitchFamily="34" charset="0"/>
              <a:cs typeface="Arial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66562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 smtClean="0"/>
          </a:p>
        </p:txBody>
      </p:sp>
      <p:sp>
        <p:nvSpPr>
          <p:cNvPr id="66563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smtClean="0"/>
          </a:p>
        </p:txBody>
      </p:sp>
      <p:pic>
        <p:nvPicPr>
          <p:cNvPr id="66564" name="Picture 1028" descr="Taj Mahal, Agra, 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5" name="Rectangle 1029"/>
          <p:cNvSpPr>
            <a:spLocks noChangeArrowheads="1"/>
          </p:cNvSpPr>
          <p:nvPr/>
        </p:nvSpPr>
        <p:spPr bwMode="auto">
          <a:xfrm>
            <a:off x="0" y="5029200"/>
            <a:ext cx="9144000" cy="150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>
            <a:spAutoFit/>
          </a:bodyPr>
          <a:lstStyle/>
          <a:p>
            <a:pPr algn="ctr"/>
            <a:r>
              <a:rPr lang="es-ES" sz="24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charset="0"/>
              </a:rPr>
              <a:t>Los dioses entendieron lo que hacía </a:t>
            </a:r>
            <a:endParaRPr lang="es-MX" sz="2400" i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Arial" charset="0"/>
            </a:endParaRPr>
          </a:p>
          <a:p>
            <a:pPr algn="ctr"/>
            <a:r>
              <a:rPr lang="es-ES" sz="24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charset="0"/>
              </a:rPr>
              <a:t>la pequeña ave y le ayudaron a </a:t>
            </a:r>
            <a:endParaRPr lang="es-MX" sz="2400" i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Arial" charset="0"/>
            </a:endParaRPr>
          </a:p>
          <a:p>
            <a:pPr algn="ctr"/>
            <a:r>
              <a:rPr lang="es-ES" sz="24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charset="0"/>
              </a:rPr>
              <a:t>apagar el incendio.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</a:t>
            </a:r>
            <a:endParaRPr lang="fr-CA" sz="24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 algn="ctr"/>
            <a:endParaRPr lang="fr-CA" sz="24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 smtClean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smtClean="0"/>
          </a:p>
        </p:txBody>
      </p:sp>
      <p:pic>
        <p:nvPicPr>
          <p:cNvPr id="65540" name="Picture 4" descr="Balsam Lake, Mount Revelstoke National Park, British Columbia, Ca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0" y="5105400"/>
            <a:ext cx="9144000" cy="41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>
            <a:spAutoFit/>
          </a:bodyPr>
          <a:lstStyle/>
          <a:p>
            <a:pPr algn="ctr"/>
            <a:endParaRPr lang="es-ES" sz="24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228600" y="4365625"/>
            <a:ext cx="89154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charset="0"/>
              </a:rPr>
              <a:t>Cada gotita de agua apacigua un incendio. </a:t>
            </a:r>
          </a:p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charset="0"/>
              </a:rPr>
              <a:t>Cada acción </a:t>
            </a:r>
          </a:p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charset="0"/>
              </a:rPr>
              <a:t>que con amor y entusiasmo emprendemos ,</a:t>
            </a:r>
          </a:p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charset="0"/>
              </a:rPr>
              <a:t> un mejor mañana será su reflejo.</a:t>
            </a:r>
            <a:endParaRPr lang="es-ES" sz="2400" i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Arial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50178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Picture 3" descr="kayi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3962400"/>
            <a:ext cx="9144000" cy="41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>
            <a:spAutoFit/>
          </a:bodyPr>
          <a:lstStyle/>
          <a:p>
            <a:pPr algn="ctr"/>
            <a:endParaRPr lang="es-ES" sz="24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838200" y="4343400"/>
            <a:ext cx="70866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charset="0"/>
              </a:rPr>
              <a:t>No subestimes tus gotas: </a:t>
            </a:r>
          </a:p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charset="0"/>
              </a:rPr>
              <a:t>millones de ellas forman un océano.</a:t>
            </a:r>
          </a:p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charset="0"/>
              </a:rPr>
              <a:t>Todo acto que con amor realizamos, </a:t>
            </a:r>
          </a:p>
          <a:p>
            <a:pPr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charset="0"/>
              </a:rPr>
              <a:t>regresa a nosotros multiplicado"</a:t>
            </a:r>
            <a:endParaRPr lang="es-ES" sz="2400" i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Arial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49154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3" descr="double_double_sun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0" y="4724400"/>
            <a:ext cx="9144000" cy="41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>
            <a:spAutoFit/>
          </a:bodyPr>
          <a:lstStyle/>
          <a:p>
            <a:pPr algn="ctr"/>
            <a:endParaRPr lang="es-ES" sz="24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1116013" y="4508500"/>
            <a:ext cx="70104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Nuestra vida llena de dolores </a:t>
            </a:r>
          </a:p>
          <a:p>
            <a:pPr algn="ctr"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y de desilusiones </a:t>
            </a:r>
          </a:p>
          <a:p>
            <a:pPr algn="ctr">
              <a:spcBef>
                <a:spcPct val="50000"/>
              </a:spcBef>
            </a:pPr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es el gran incendio.</a:t>
            </a:r>
            <a:endParaRPr lang="es-ES" sz="2400" i="1">
              <a:solidFill>
                <a:schemeClr val="bg1"/>
              </a:solidFill>
              <a:latin typeface="Verdana" pitchFamily="34" charset="0"/>
              <a:cs typeface="Arial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37889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3" descr="dac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0" y="4941888"/>
            <a:ext cx="9144000" cy="114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>
            <a:spAutoFit/>
          </a:bodyPr>
          <a:lstStyle/>
          <a:p>
            <a:pPr algn="ctr"/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Pero gracias a Dios están las </a:t>
            </a:r>
          </a:p>
          <a:p>
            <a:pPr algn="ctr"/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pequeñas gotitas de cada acto de amor que </a:t>
            </a:r>
          </a:p>
          <a:p>
            <a:pPr algn="ctr"/>
            <a:r>
              <a:rPr lang="fr-CA" sz="24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con fe y esperanza hacemos para mejorar.</a:t>
            </a:r>
            <a:r>
              <a:rPr lang="fr-CA" sz="2400">
                <a:solidFill>
                  <a:schemeClr val="bg1"/>
                </a:solidFill>
                <a:latin typeface="Verdana" pitchFamily="34" charset="0"/>
              </a:rPr>
              <a:t> </a:t>
            </a: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38913" name="Picture 3" descr="cimg00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0" y="5013325"/>
            <a:ext cx="9144000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>
            <a:spAutoFit/>
          </a:bodyPr>
          <a:lstStyle/>
          <a:p>
            <a:pPr algn="ctr"/>
            <a:r>
              <a:rPr lang="fr-CA" sz="28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RECIBE TAMBIEN LAS MIAS CON EL </a:t>
            </a:r>
          </a:p>
          <a:p>
            <a:pPr algn="ctr"/>
            <a:r>
              <a:rPr lang="fr-CA" sz="28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DESEO DE  QUE FORMEN PARTE DEL </a:t>
            </a:r>
          </a:p>
          <a:p>
            <a:pPr algn="ctr"/>
            <a:r>
              <a:rPr lang="fr-CA" sz="2800" i="1">
                <a:solidFill>
                  <a:schemeClr val="bg1"/>
                </a:solidFill>
                <a:latin typeface="Verdana" pitchFamily="34" charset="0"/>
                <a:cs typeface="Arial" charset="0"/>
              </a:rPr>
              <a:t>GRAN OCEANO DE TU VIDA. </a:t>
            </a:r>
            <a:r>
              <a:rPr lang="fr-CA" sz="2800">
                <a:solidFill>
                  <a:schemeClr val="bg1"/>
                </a:solidFill>
                <a:latin typeface="Verdana" pitchFamily="34" charset="0"/>
              </a:rPr>
              <a:t> </a:t>
            </a: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39937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3" descr="bridgeinparkt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0" y="5562600"/>
            <a:ext cx="91440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800">
                <a:solidFill>
                  <a:srgbClr val="FF99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CON ESTOS PENSAMIENTOS </a:t>
            </a:r>
          </a:p>
          <a:p>
            <a:pPr algn="ctr"/>
            <a:r>
              <a:rPr lang="fr-CA" sz="2800">
                <a:solidFill>
                  <a:srgbClr val="FF99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TE QUIERO DEJAR SABER</a:t>
            </a:r>
            <a:r>
              <a:rPr lang="fr-CA" sz="2800">
                <a:solidFill>
                  <a:srgbClr val="FF9966"/>
                </a:solidFill>
                <a:latin typeface="Verdana" pitchFamily="34" charset="0"/>
                <a:cs typeface="Times New Roman" pitchFamily="18" charset="0"/>
              </a:rPr>
              <a:t> </a:t>
            </a:r>
            <a:br>
              <a:rPr lang="fr-CA" sz="2800">
                <a:solidFill>
                  <a:srgbClr val="FF9966"/>
                </a:solidFill>
                <a:latin typeface="Verdana" pitchFamily="34" charset="0"/>
                <a:cs typeface="Times New Roman" pitchFamily="18" charset="0"/>
              </a:rPr>
            </a:br>
            <a:r>
              <a:rPr lang="fr-CA" sz="2800">
                <a:solidFill>
                  <a:srgbClr val="FF9966"/>
                </a:solidFill>
                <a:latin typeface="Verdana" pitchFamily="34" charset="0"/>
                <a:cs typeface="Times New Roman" pitchFamily="18" charset="0"/>
              </a:rPr>
              <a:t/>
            </a:r>
            <a:br>
              <a:rPr lang="fr-CA" sz="2800">
                <a:solidFill>
                  <a:srgbClr val="FF9966"/>
                </a:solidFill>
                <a:latin typeface="Verdana" pitchFamily="34" charset="0"/>
                <a:cs typeface="Times New Roman" pitchFamily="18" charset="0"/>
              </a:rPr>
            </a:br>
            <a:endParaRPr lang="fr-CA" sz="2800">
              <a:solidFill>
                <a:srgbClr val="FF9966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47106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Picture 3" descr="z_mirr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71450"/>
            <a:ext cx="9144000" cy="72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0" y="3357563"/>
            <a:ext cx="9144000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5000"/>
              </a:lnSpc>
            </a:pPr>
            <a:r>
              <a:rPr lang="fr-CA" sz="2800">
                <a:latin typeface="Verdana" pitchFamily="34" charset="0"/>
                <a:cs typeface="Times New Roman" pitchFamily="18" charset="0"/>
              </a:rPr>
              <a:t>        </a:t>
            </a:r>
            <a:r>
              <a:rPr lang="fr-CA" sz="2800" b="1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LO  IMPORTANTE QUE </a:t>
            </a:r>
          </a:p>
          <a:p>
            <a:pPr algn="ctr">
              <a:lnSpc>
                <a:spcPct val="95000"/>
              </a:lnSpc>
            </a:pPr>
            <a:r>
              <a:rPr lang="fr-CA" sz="2800" b="1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      ERES EN MI VIDA</a:t>
            </a:r>
          </a:p>
          <a:p>
            <a:pPr algn="ctr"/>
            <a:r>
              <a:rPr lang="fr-CA" sz="2800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 </a:t>
            </a:r>
            <a:endParaRPr lang="fr-CA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nl-NL"/>
              <a:t>Compartido por Iraida Colón          www.vitanoblepowerpoints.net</a:t>
            </a:r>
          </a:p>
        </p:txBody>
      </p:sp>
      <p:pic>
        <p:nvPicPr>
          <p:cNvPr id="44033" name="Picture 2" descr="800x600_adidas_originals_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4" name="Picture 3" descr="1069781-Reflections-Chon_Bur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938"/>
            <a:ext cx="9144000" cy="685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Text Box 4"/>
          <p:cNvSpPr txBox="1">
            <a:spLocks noChangeArrowheads="1"/>
          </p:cNvSpPr>
          <p:nvPr/>
        </p:nvSpPr>
        <p:spPr bwMode="auto">
          <a:xfrm>
            <a:off x="684213" y="4419600"/>
            <a:ext cx="7704137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4800" b="1">
                <a:solidFill>
                  <a:srgbClr val="0099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ndara" pitchFamily="34" charset="0"/>
              </a:rPr>
              <a:t>FIN</a:t>
            </a:r>
          </a:p>
          <a:p>
            <a:pPr algn="ctr">
              <a:spcBef>
                <a:spcPct val="50000"/>
              </a:spcBef>
            </a:pPr>
            <a:r>
              <a:rPr lang="fr-CA" sz="4800" b="1">
                <a:solidFill>
                  <a:srgbClr val="0099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ndara" pitchFamily="34" charset="0"/>
              </a:rPr>
              <a:t>THE END</a:t>
            </a: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0" y="692150"/>
            <a:ext cx="9144000" cy="189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Y LO MUCHO QUE TE QUIERO.</a:t>
            </a:r>
          </a:p>
          <a:p>
            <a:pPr algn="ctr"/>
            <a:endParaRPr lang="fr-CA" sz="32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Times New Roman" pitchFamily="18" charset="0"/>
            </a:endParaRPr>
          </a:p>
          <a:p>
            <a:pPr algn="ctr"/>
            <a:r>
              <a:rPr lang="fr-CA" sz="1800">
                <a:solidFill>
                  <a:srgbClr val="FF0000"/>
                </a:solidFill>
                <a:cs typeface="Times New Roman" pitchFamily="18" charset="0"/>
              </a:rPr>
              <a:t/>
            </a:r>
            <a:br>
              <a:rPr lang="fr-CA" sz="1800">
                <a:solidFill>
                  <a:srgbClr val="FF0000"/>
                </a:solidFill>
                <a:cs typeface="Times New Roman" pitchFamily="18" charset="0"/>
              </a:rPr>
            </a:br>
            <a:endParaRPr lang="fr-CA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928662" y="4088011"/>
            <a:ext cx="2667000" cy="276998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dirty="0">
                <a:latin typeface="Kristen ITC" pitchFamily="66" charset="0"/>
              </a:rPr>
              <a:t>Además puedes recibir </a:t>
            </a:r>
            <a:r>
              <a:rPr lang="es-ES_tradnl" sz="2000" b="1" dirty="0" err="1">
                <a:latin typeface="Kristen ITC" pitchFamily="66" charset="0"/>
              </a:rPr>
              <a:t>powerpoints</a:t>
            </a:r>
            <a:r>
              <a:rPr lang="es-ES_tradnl" sz="2000" b="1" dirty="0">
                <a:latin typeface="Kristen ITC" pitchFamily="66" charset="0"/>
              </a:rPr>
              <a:t> en tu correo electrónico suscribiéndote aquí:</a:t>
            </a:r>
            <a:r>
              <a:rPr lang="es-ES_tradnl" sz="2000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flejo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reflejo</Template>
  <TotalTime>3</TotalTime>
  <Words>629</Words>
  <Application>Microsoft Office PowerPoint</Application>
  <PresentationFormat>Presentación en pantalla (4:3)</PresentationFormat>
  <Paragraphs>114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9" baseType="lpstr">
      <vt:lpstr>Monotype Corsiva</vt:lpstr>
      <vt:lpstr>Arial</vt:lpstr>
      <vt:lpstr>Calibri</vt:lpstr>
      <vt:lpstr>Candara</vt:lpstr>
      <vt:lpstr>Verdana</vt:lpstr>
      <vt:lpstr>Times New Roman</vt:lpstr>
      <vt:lpstr>reflejo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..</Company>
  <LinksUpToDate>false</LinksUpToDate>
  <SharedDoc>false</SharedDoc>
  <HyperlinkBase>www.vitanoblepowerpoints.net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dc:description>Pps compartido por Iraida Colon.  Publicado por Héctor Robles Carrasco para ayudar a difundir su positivo mensaje en Internet.  Todos los derechos están reservados para su autor.</dc:description>
  <cp:lastModifiedBy>B13012CF05D44384F9CBB453D41CFE26..</cp:lastModifiedBy>
  <cp:revision>1</cp:revision>
  <dcterms:created xsi:type="dcterms:W3CDTF">2017-08-07T19:59:38Z</dcterms:created>
  <dcterms:modified xsi:type="dcterms:W3CDTF">2017-08-07T20:03:33Z</dcterms:modified>
</cp:coreProperties>
</file>