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18"/>
  </p:notesMasterIdLst>
  <p:sldIdLst>
    <p:sldId id="301" r:id="rId3"/>
    <p:sldId id="302" r:id="rId4"/>
    <p:sldId id="303" r:id="rId5"/>
    <p:sldId id="304" r:id="rId6"/>
    <p:sldId id="305" r:id="rId7"/>
    <p:sldId id="306" r:id="rId8"/>
    <p:sldId id="307" r:id="rId9"/>
    <p:sldId id="308" r:id="rId10"/>
    <p:sldId id="309" r:id="rId11"/>
    <p:sldId id="310" r:id="rId12"/>
    <p:sldId id="311" r:id="rId13"/>
    <p:sldId id="312" r:id="rId14"/>
    <p:sldId id="313" r:id="rId15"/>
    <p:sldId id="314" r:id="rId16"/>
    <p:sldId id="300" r:id="rId1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euhH6ftU7Otvwc6XN+dviA" hashData="qcCb27vO2GZ5NTNxE83ai6u/8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AE9F6"/>
    <a:srgbClr val="00FF99"/>
    <a:srgbClr val="FF99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3" d="100"/>
          <a:sy n="73" d="100"/>
        </p:scale>
        <p:origin x="-90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48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48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48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348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6A8C65BF-C6D7-4CBD-930E-80ECEBD26B07}"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84CC38A6-854F-4F22-B6F4-9165D79FBF51}" type="slidenum">
              <a:rPr lang="es-ES"/>
              <a:pPr/>
              <a:t>1</a:t>
            </a:fld>
            <a:endParaRPr lang="es-ES"/>
          </a:p>
        </p:txBody>
      </p:sp>
      <p:sp>
        <p:nvSpPr>
          <p:cNvPr id="18435"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p:spPr>
        <p:txBody>
          <a:bodyPr wrap="none" anchor="ctr"/>
          <a:lstStyle/>
          <a:p>
            <a:endParaRPr lang="es-ES"/>
          </a:p>
        </p:txBody>
      </p:sp>
      <p:sp>
        <p:nvSpPr>
          <p:cNvPr id="18436" name="Rectangle 3"/>
          <p:cNvSpPr>
            <a:spLocks noChangeArrowheads="1"/>
          </p:cNvSpPr>
          <p:nvPr>
            <p:ph type="body"/>
          </p:nvPr>
        </p:nvSpPr>
        <p:spPr>
          <a:xfrm>
            <a:off x="685800" y="4343400"/>
            <a:ext cx="5484813" cy="4208463"/>
          </a:xfrm>
          <a:noFill/>
          <a:ln/>
        </p:spPr>
        <p:txBody>
          <a:bodyPr wrap="none" anchor="ctr"/>
          <a:lstStyle/>
          <a:p>
            <a:pPr eaLnBrk="1" hangingPunct="1"/>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6020D42C-E98B-458C-AEDF-D14118657F97}" type="datetime2">
              <a:rPr lang="es-ES"/>
              <a:pPr/>
              <a:t>viernes, 19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FEBA82B-67B6-42F2-9DA4-F26018985D94}" type="slidenum">
              <a:rPr lang="es-ES"/>
              <a:pPr/>
              <a:t>‹Nº›</a:t>
            </a:fld>
            <a:endParaRPr lang="es-ES"/>
          </a:p>
        </p:txBody>
      </p:sp>
    </p:spTree>
  </p:cSld>
  <p:clrMapOvr>
    <a:masterClrMapping/>
  </p:clrMapOvr>
  <p:transition advTm="5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2CDA0D64-50F1-4550-A565-9961C9E7E6CA}" type="datetime2">
              <a:rPr lang="es-ES"/>
              <a:pPr/>
              <a:t>viernes, 19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D3B11D-708B-40BD-9400-1BB1C3424848}" type="slidenum">
              <a:rPr lang="es-ES"/>
              <a:pPr/>
              <a:t>‹Nº›</a:t>
            </a:fld>
            <a:endParaRPr lang="es-ES"/>
          </a:p>
        </p:txBody>
      </p:sp>
    </p:spTree>
  </p:cSld>
  <p:clrMapOvr>
    <a:masterClrMapping/>
  </p:clrMapOvr>
  <p:transition advTm="5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ACFA378A-FC48-4CF3-A169-26396B4DEF84}" type="datetime2">
              <a:rPr lang="es-ES"/>
              <a:pPr/>
              <a:t>viernes, 19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F1E8E46-AF7B-4C76-AA2F-253151C7CC81}" type="slidenum">
              <a:rPr lang="es-ES"/>
              <a:pPr/>
              <a:t>‹Nº›</a:t>
            </a:fld>
            <a:endParaRPr lang="es-ES"/>
          </a:p>
        </p:txBody>
      </p:sp>
    </p:spTree>
  </p:cSld>
  <p:clrMapOvr>
    <a:masterClrMapping/>
  </p:clrMapOvr>
  <p:transition advTm="5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84C5671F-C078-4456-B106-81E578C744E9}" type="datetime2">
              <a:rPr lang="es-ES"/>
              <a:pPr/>
              <a:t>viernes, 19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0EE827B-C5B0-48AB-8EB7-B0058E34B35B}" type="slidenum">
              <a:rPr lang="es-ES"/>
              <a:pPr/>
              <a:t>‹Nº›</a:t>
            </a:fld>
            <a:endParaRPr lang="es-ES"/>
          </a:p>
        </p:txBody>
      </p:sp>
    </p:spTree>
  </p:cSld>
  <p:clrMapOvr>
    <a:masterClrMapping/>
  </p:clrMapOvr>
  <p:transition advTm="5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DE1A57E2-A387-442A-AC49-4E0DBEAA4537}" type="datetime2">
              <a:rPr lang="es-ES"/>
              <a:pPr/>
              <a:t>viernes, 19 de julio de 2013</a:t>
            </a:fld>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53A1FA9F-39EE-40DE-A6A3-427B7FE1F8DB}" type="slidenum">
              <a:rPr lang="es-ES"/>
              <a:pPr/>
              <a:t>‹Nº›</a:t>
            </a:fld>
            <a:endParaRPr lang="es-ES"/>
          </a:p>
        </p:txBody>
      </p:sp>
    </p:spTree>
  </p:cSld>
  <p:clrMapOvr>
    <a:masterClrMapping/>
  </p:clrMapOvr>
  <p:transition advTm="5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5E9E5E7F-E40C-4010-8CD7-ABDC7279BBD7}" type="datetime2">
              <a:rPr lang="es-ES"/>
              <a:pPr/>
              <a:t>viernes, 19 de julio de 2013</a:t>
            </a:fld>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8AE26F44-3470-4115-A4F9-F57365BE657F}" type="slidenum">
              <a:rPr lang="es-ES"/>
              <a:pPr/>
              <a:t>‹Nº›</a:t>
            </a:fld>
            <a:endParaRPr lang="es-ES"/>
          </a:p>
        </p:txBody>
      </p:sp>
    </p:spTree>
  </p:cSld>
  <p:clrMapOvr>
    <a:masterClrMapping/>
  </p:clrMapOvr>
  <p:transition advTm="5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71FF9F3E-DC4F-4F1D-980E-1C9C71F57748}" type="datetime2">
              <a:rPr lang="es-ES"/>
              <a:pPr/>
              <a:t>viernes, 19 de julio de 2013</a:t>
            </a:fld>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72201FB6-3753-417D-8F6F-6D7E667EB60E}" type="slidenum">
              <a:rPr lang="es-ES"/>
              <a:pPr/>
              <a:t>‹Nº›</a:t>
            </a:fld>
            <a:endParaRPr lang="es-ES"/>
          </a:p>
        </p:txBody>
      </p:sp>
    </p:spTree>
  </p:cSld>
  <p:clrMapOvr>
    <a:masterClrMapping/>
  </p:clrMapOvr>
  <p:transition advTm="5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1FDAD647-D402-4ED7-87C6-100851DC7E84}" type="datetime2">
              <a:rPr lang="es-ES"/>
              <a:pPr/>
              <a:t>viernes, 19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7A3461-4251-4403-B7FB-4EC0578759AC}" type="slidenum">
              <a:rPr lang="es-ES"/>
              <a:pPr/>
              <a:t>‹Nº›</a:t>
            </a:fld>
            <a:endParaRPr lang="es-ES"/>
          </a:p>
        </p:txBody>
      </p:sp>
    </p:spTree>
  </p:cSld>
  <p:clrMapOvr>
    <a:masterClrMapping/>
  </p:clrMapOvr>
  <p:transition advTm="5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70628A32-CBF5-4EAF-98E3-71EEC5D7BF9A}" type="datetime2">
              <a:rPr lang="es-ES"/>
              <a:pPr/>
              <a:t>viernes, 19 de julio de 2013</a:t>
            </a:fld>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0A33D704-0AFE-4C7A-A640-67C61F7F635C}" type="slidenum">
              <a:rPr lang="es-ES"/>
              <a:pPr/>
              <a:t>‹Nº›</a:t>
            </a:fld>
            <a:endParaRPr lang="es-ES"/>
          </a:p>
        </p:txBody>
      </p:sp>
    </p:spTree>
  </p:cSld>
  <p:clrMapOvr>
    <a:masterClrMapping/>
  </p:clrMapOvr>
  <p:transition advTm="5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45E3847E-4204-46DF-9A92-582EDF8CDDAF}" type="datetime2">
              <a:rPr lang="es-ES"/>
              <a:pPr/>
              <a:t>viernes, 19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41E05FD-043F-48BA-A3EC-56B4A3CD99A7}" type="slidenum">
              <a:rPr lang="es-ES"/>
              <a:pPr/>
              <a:t>‹Nº›</a:t>
            </a:fld>
            <a:endParaRPr lang="es-ES"/>
          </a:p>
        </p:txBody>
      </p:sp>
    </p:spTree>
  </p:cSld>
  <p:clrMapOvr>
    <a:masterClrMapping/>
  </p:clrMapOvr>
  <p:transition advTm="5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418FD14-1CA2-422C-9805-E80A44364058}" type="datetime2">
              <a:rPr lang="es-ES"/>
              <a:pPr/>
              <a:t>viernes, 19 de julio de 2013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242D53A-D955-44B9-8AE2-04578AE53EC4}" type="slidenum">
              <a:rPr lang="es-ES"/>
              <a:pPr/>
              <a:t>‹Nº›</a:t>
            </a:fld>
            <a:endParaRPr lang="es-ES"/>
          </a:p>
        </p:txBody>
      </p:sp>
    </p:spTree>
  </p:cSld>
  <p:clrMapOvr>
    <a:masterClrMapping/>
  </p:clrMapOvr>
  <p:transition advTm="5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EB05D2D7-61E4-4B53-93D5-820DF72F919B}" type="datetime2">
              <a:rPr lang="es-ES_tradnl"/>
              <a:pPr/>
              <a:t>viernes, 19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98B5026-02F5-4E29-8229-EE72DAEF7FCA}"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0DB5A4B-6534-4470-A923-803C6D660808}" type="datetime2">
              <a:rPr lang="es-ES_tradnl"/>
              <a:pPr/>
              <a:t>viernes, 19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07FA70B-7384-45CE-A7B7-54EBFEB2D04E}"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0D02F67-BE4A-4F65-A8EA-892F2855D62D}" type="datetime2">
              <a:rPr lang="es-ES_tradnl"/>
              <a:pPr/>
              <a:t>viernes, 19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7C59222-A902-4F88-9BA9-9D561B3B75D5}"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fld id="{28279CED-C3AE-40C8-9632-0EAC6021BE0A}" type="datetime2">
              <a:rPr lang="es-ES_tradnl"/>
              <a:pPr/>
              <a:t>viernes, 19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7EAC947E-0B40-45EC-A58A-EBE054EAA963}"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fld id="{C0CE0301-4A99-4F23-A6BD-99113928D556}" type="datetime2">
              <a:rPr lang="es-ES_tradnl"/>
              <a:pPr/>
              <a:t>viernes, 19 de julio de 2013</a:t>
            </a:fld>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C757B1A-AF96-44A1-8764-2E86AC072786}"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fld id="{C389C0ED-443D-4127-B980-35BB6A9EBB31}" type="datetime2">
              <a:rPr lang="es-ES_tradnl"/>
              <a:pPr/>
              <a:t>viernes, 19 de julio de 2013</a:t>
            </a:fld>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287DB218-9D3C-4AC3-974F-050711AE2CE5}"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fld id="{D620312D-107E-4DEE-8768-38DF6BEF4DCF}" type="datetime2">
              <a:rPr lang="es-ES_tradnl"/>
              <a:pPr/>
              <a:t>viernes, 19 de julio de 2013</a:t>
            </a:fld>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3C00068-B49E-4869-9F9C-BC62F15147E6}"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F14DC97C-AB36-4DD5-BB45-18416E0A8F6D}" type="datetime2">
              <a:rPr lang="es-ES_tradnl"/>
              <a:pPr/>
              <a:t>viernes, 19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20EF365-D58E-4D55-92C4-0C3A3AD44451}"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fld id="{81B95545-65A2-448D-8AA2-E3AD8DD6666B}" type="datetime2">
              <a:rPr lang="es-ES_tradnl"/>
              <a:pPr/>
              <a:t>viernes, 19 de julio de 2013</a:t>
            </a:fld>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CEA558B-3D31-45F5-8077-D067D57AE354}"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939405-CFD1-4BE1-853D-643815DC4682}" type="datetime2">
              <a:rPr lang="es-ES_tradnl"/>
              <a:pPr/>
              <a:t>viernes, 19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9A0D834-8230-4F34-AD94-3CFDB70C7FC1}"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DE4539E0-CB4A-4805-A2B3-5CDA3C7D633C}" type="datetime2">
              <a:rPr lang="es-ES_tradnl"/>
              <a:pPr/>
              <a:t>viernes, 19 de julio de 2013</a:t>
            </a:fld>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FACF5AD-E8E5-48CE-8392-D9811D91C68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A2A2FE09-2131-4275-89B5-E964FE38D117}" type="datetime2">
              <a:rPr lang="es-ES"/>
              <a:pPr/>
              <a:t>viernes, 19 de julio de 2013</a:t>
            </a:fld>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2D7F955-2494-4C5A-A5DF-BE84B345F4C3}"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5120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512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fld id="{7E554421-CB02-4A31-BED6-95C7C14D0979}" type="datetime2">
              <a:rPr lang="es-ES_tradnl"/>
              <a:pPr/>
              <a:t>viernes, 19 de julio de 2013</a:t>
            </a:fld>
            <a:endParaRPr lang="es-ES_tradnl"/>
          </a:p>
        </p:txBody>
      </p:sp>
      <p:sp>
        <p:nvSpPr>
          <p:cNvPr id="512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512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38B3254-EEF9-4E1E-9FAD-793729E219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gif"/></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gif"/></Relationships>
</file>

<file path=ppt/slides/_rels/slide1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7.xml"/><Relationship Id="rId5" Type="http://schemas.openxmlformats.org/officeDocument/2006/relationships/image" Target="../media/image39.png"/><Relationship Id="rId4" Type="http://schemas.openxmlformats.org/officeDocument/2006/relationships/image" Target="../media/image38.png"/></Relationships>
</file>

<file path=ppt/slides/_rels/slide14.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png"/><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8" descr="Captura"/>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18441" name="WordArt 9"/>
          <p:cNvSpPr>
            <a:spLocks noChangeArrowheads="1" noChangeShapeType="1" noTextEdit="1"/>
          </p:cNvSpPr>
          <p:nvPr/>
        </p:nvSpPr>
        <p:spPr bwMode="auto">
          <a:xfrm>
            <a:off x="4643438" y="5084763"/>
            <a:ext cx="3733800" cy="708025"/>
          </a:xfrm>
          <a:prstGeom prst="rect">
            <a:avLst/>
          </a:prstGeom>
        </p:spPr>
        <p:txBody>
          <a:bodyPr wrap="none" fromWordArt="1">
            <a:prstTxWarp prst="textWave1">
              <a:avLst>
                <a:gd name="adj1" fmla="val 13005"/>
                <a:gd name="adj2" fmla="val 0"/>
              </a:avLst>
            </a:prstTxWarp>
          </a:bodyPr>
          <a:lstStyle/>
          <a:p>
            <a:r>
              <a:rPr lang="es-ES" sz="3600" kern="10">
                <a:ln w="9525">
                  <a:noFill/>
                  <a:round/>
                  <a:headEnd/>
                  <a:tailEnd/>
                </a:ln>
                <a:gradFill rotWithShape="1">
                  <a:gsLst>
                    <a:gs pos="0">
                      <a:srgbClr val="9999FF"/>
                    </a:gs>
                    <a:gs pos="100000">
                      <a:srgbClr val="009999"/>
                    </a:gs>
                  </a:gsLst>
                  <a:lin ang="5400000" scaled="1"/>
                </a:gradFill>
                <a:effectLst>
                  <a:outerShdw dist="53882" dir="2700000" algn="ctr" rotWithShape="0">
                    <a:srgbClr val="C0C0C0">
                      <a:alpha val="79999"/>
                    </a:srgbClr>
                  </a:outerShdw>
                </a:effectLst>
                <a:latin typeface="Times New Roman"/>
                <a:cs typeface="Times New Roman"/>
              </a:rPr>
              <a:t>REDES SOCIALES</a:t>
            </a:r>
          </a:p>
        </p:txBody>
      </p:sp>
    </p:spTree>
  </p:cSld>
  <p:clrMapOvr>
    <a:masterClrMapping/>
  </p:clrMapOvr>
  <p:transition>
    <p:fade thruBlk="1"/>
    <p:sndAc>
      <p:stSnd loop="1">
        <p:snd r:embed="rId3" name="disney.%20Toy%20Story%20-%20Hay%20un%20amigo%20en%20mi.%20Español.%20spanish.wav"/>
      </p:stSnd>
    </p:sndAc>
  </p:transition>
  <p:timing>
    <p:tnLst>
      <p:par>
        <p:cTn id="1" dur="indefinite"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Clr clrSpc="rgb" dir="cw">
                                      <p:cBhvr override="childStyle">
                                        <p:cTn id="6" dur="100" fill="hold"/>
                                        <p:tgtEl>
                                          <p:spTgt spid="18441"/>
                                        </p:tgtEl>
                                        <p:attrNameLst>
                                          <p:attrName>style.color</p:attrName>
                                        </p:attrNameLst>
                                      </p:cBhvr>
                                      <p:to>
                                        <a:schemeClr val="accent2"/>
                                      </p:to>
                                    </p:animClr>
                                    <p:animClr clrSpc="rgb" dir="cw">
                                      <p:cBhvr>
                                        <p:cTn id="7" dur="100" fill="hold"/>
                                        <p:tgtEl>
                                          <p:spTgt spid="18441"/>
                                        </p:tgtEl>
                                        <p:attrNameLst>
                                          <p:attrName>fillcolor</p:attrName>
                                        </p:attrNameLst>
                                      </p:cBhvr>
                                      <p:to>
                                        <a:schemeClr val="accent2"/>
                                      </p:to>
                                    </p:animClr>
                                    <p:set>
                                      <p:cBhvr>
                                        <p:cTn id="8" dur="100" fill="hold"/>
                                        <p:tgtEl>
                                          <p:spTgt spid="18441"/>
                                        </p:tgtEl>
                                        <p:attrNameLst>
                                          <p:attrName>fill.type</p:attrName>
                                        </p:attrNameLst>
                                      </p:cBhvr>
                                      <p:to>
                                        <p:strVal val="solid"/>
                                      </p:to>
                                    </p:set>
                                    <p:set>
                                      <p:cBhvr>
                                        <p:cTn id="9" dur="100" fill="hold"/>
                                        <p:tgtEl>
                                          <p:spTgt spid="18441"/>
                                        </p:tgtEl>
                                        <p:attrNameLst>
                                          <p:attrName>fill.on</p:attrName>
                                        </p:attrNameLst>
                                      </p:cBhvr>
                                      <p:to>
                                        <p:strVal val="true"/>
                                      </p:to>
                                    </p:set>
                                    <p:animRot by="120000">
                                      <p:cBhvr>
                                        <p:cTn id="10" dur="100" fill="hold">
                                          <p:stCondLst>
                                            <p:cond delay="0"/>
                                          </p:stCondLst>
                                        </p:cTn>
                                        <p:tgtEl>
                                          <p:spTgt spid="18441"/>
                                        </p:tgtEl>
                                        <p:attrNameLst>
                                          <p:attrName>r</p:attrName>
                                        </p:attrNameLst>
                                      </p:cBhvr>
                                    </p:animRot>
                                    <p:animRot by="-240000">
                                      <p:cBhvr>
                                        <p:cTn id="11" dur="200" fill="hold">
                                          <p:stCondLst>
                                            <p:cond delay="200"/>
                                          </p:stCondLst>
                                        </p:cTn>
                                        <p:tgtEl>
                                          <p:spTgt spid="18441"/>
                                        </p:tgtEl>
                                        <p:attrNameLst>
                                          <p:attrName>r</p:attrName>
                                        </p:attrNameLst>
                                      </p:cBhvr>
                                    </p:animRot>
                                    <p:animRot by="240000">
                                      <p:cBhvr>
                                        <p:cTn id="12" dur="200" fill="hold">
                                          <p:stCondLst>
                                            <p:cond delay="400"/>
                                          </p:stCondLst>
                                        </p:cTn>
                                        <p:tgtEl>
                                          <p:spTgt spid="18441"/>
                                        </p:tgtEl>
                                        <p:attrNameLst>
                                          <p:attrName>r</p:attrName>
                                        </p:attrNameLst>
                                      </p:cBhvr>
                                    </p:animRot>
                                    <p:animRot by="-240000">
                                      <p:cBhvr>
                                        <p:cTn id="13" dur="200" fill="hold">
                                          <p:stCondLst>
                                            <p:cond delay="600"/>
                                          </p:stCondLst>
                                        </p:cTn>
                                        <p:tgtEl>
                                          <p:spTgt spid="18441"/>
                                        </p:tgtEl>
                                        <p:attrNameLst>
                                          <p:attrName>r</p:attrName>
                                        </p:attrNameLst>
                                      </p:cBhvr>
                                    </p:animRot>
                                    <p:animRot by="120000">
                                      <p:cBhvr>
                                        <p:cTn id="14" dur="200" fill="hold">
                                          <p:stCondLst>
                                            <p:cond delay="800"/>
                                          </p:stCondLst>
                                        </p:cTn>
                                        <p:tgtEl>
                                          <p:spTgt spid="184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Captura [800x60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5365" name="Text Box 5"/>
          <p:cNvSpPr txBox="1">
            <a:spLocks noChangeArrowheads="1"/>
          </p:cNvSpPr>
          <p:nvPr/>
        </p:nvSpPr>
        <p:spPr bwMode="auto">
          <a:xfrm>
            <a:off x="684213" y="2852738"/>
            <a:ext cx="7704137" cy="3081337"/>
          </a:xfrm>
          <a:prstGeom prst="rect">
            <a:avLst/>
          </a:prstGeom>
          <a:solidFill>
            <a:schemeClr val="bg2">
              <a:alpha val="56078"/>
            </a:schemeClr>
          </a:solidFill>
          <a:ln w="9525">
            <a:noFill/>
            <a:miter lim="800000"/>
            <a:headEnd/>
            <a:tailEnd/>
          </a:ln>
        </p:spPr>
        <p:txBody>
          <a:bodyPr>
            <a:spAutoFit/>
          </a:bodyPr>
          <a:lstStyle/>
          <a:p>
            <a:pPr>
              <a:spcBef>
                <a:spcPct val="50000"/>
              </a:spcBef>
            </a:pPr>
            <a:r>
              <a:rPr lang="es-ES">
                <a:ea typeface="Arial Unicode MS" pitchFamily="34" charset="-128"/>
                <a:cs typeface="Arial Unicode MS" pitchFamily="34" charset="-128"/>
              </a:rPr>
              <a:t>Tienen muchos amigos, tienen cientos, pero quieren miles. Es imposible que puedan saber algo de ellos, de ninguno, acaso del último que ha llegado, pero sin certeza, no tiene cara, no tiene nombre, tiene perfil y tiene nick.</a:t>
            </a:r>
          </a:p>
        </p:txBody>
      </p:sp>
      <p:pic>
        <p:nvPicPr>
          <p:cNvPr id="3076" name="Picture 7" descr="23"/>
          <p:cNvPicPr>
            <a:picLocks noChangeAspect="1" noChangeArrowheads="1" noCrop="1"/>
          </p:cNvPicPr>
          <p:nvPr/>
        </p:nvPicPr>
        <p:blipFill>
          <a:blip r:embed="rId3"/>
          <a:srcRect/>
          <a:stretch>
            <a:fillRect/>
          </a:stretch>
        </p:blipFill>
        <p:spPr bwMode="auto">
          <a:xfrm>
            <a:off x="0" y="404813"/>
            <a:ext cx="1511300" cy="1341437"/>
          </a:xfrm>
          <a:prstGeom prst="rect">
            <a:avLst/>
          </a:prstGeom>
          <a:noFill/>
          <a:ln w="9525">
            <a:noFill/>
            <a:miter lim="800000"/>
            <a:headEnd/>
            <a:tailEnd/>
          </a:ln>
        </p:spPr>
      </p:pic>
      <p:pic>
        <p:nvPicPr>
          <p:cNvPr id="15366" name="Picture 6" descr="8-trenes-g"/>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3000"/>
                                        <p:tgtEl>
                                          <p:spTgt spid="15366"/>
                                        </p:tgtEl>
                                        <p:attrNameLst>
                                          <p:attrName>ppt_x</p:attrName>
                                        </p:attrNameLst>
                                      </p:cBhvr>
                                      <p:tavLst>
                                        <p:tav tm="0">
                                          <p:val>
                                            <p:strVal val="ppt_x"/>
                                          </p:val>
                                        </p:tav>
                                        <p:tav tm="100000">
                                          <p:val>
                                            <p:strVal val="ppt_x-ppt_w/2"/>
                                          </p:val>
                                        </p:tav>
                                      </p:tavLst>
                                    </p:anim>
                                    <p:anim calcmode="lin" valueType="num">
                                      <p:cBhvr>
                                        <p:cTn id="7" dur="3000"/>
                                        <p:tgtEl>
                                          <p:spTgt spid="15366"/>
                                        </p:tgtEl>
                                        <p:attrNameLst>
                                          <p:attrName>ppt_y</p:attrName>
                                        </p:attrNameLst>
                                      </p:cBhvr>
                                      <p:tavLst>
                                        <p:tav tm="0">
                                          <p:val>
                                            <p:strVal val="ppt_y"/>
                                          </p:val>
                                        </p:tav>
                                        <p:tav tm="100000">
                                          <p:val>
                                            <p:strVal val="ppt_y"/>
                                          </p:val>
                                        </p:tav>
                                      </p:tavLst>
                                    </p:anim>
                                    <p:anim calcmode="lin" valueType="num">
                                      <p:cBhvr>
                                        <p:cTn id="8" dur="3000"/>
                                        <p:tgtEl>
                                          <p:spTgt spid="15366"/>
                                        </p:tgtEl>
                                        <p:attrNameLst>
                                          <p:attrName>ppt_w</p:attrName>
                                        </p:attrNameLst>
                                      </p:cBhvr>
                                      <p:tavLst>
                                        <p:tav tm="0">
                                          <p:val>
                                            <p:strVal val="ppt_w"/>
                                          </p:val>
                                        </p:tav>
                                        <p:tav tm="100000">
                                          <p:val>
                                            <p:fltVal val="0"/>
                                          </p:val>
                                        </p:tav>
                                      </p:tavLst>
                                    </p:anim>
                                    <p:anim calcmode="lin" valueType="num">
                                      <p:cBhvr>
                                        <p:cTn id="9" dur="3000"/>
                                        <p:tgtEl>
                                          <p:spTgt spid="15366"/>
                                        </p:tgtEl>
                                        <p:attrNameLst>
                                          <p:attrName>ppt_h</p:attrName>
                                        </p:attrNameLst>
                                      </p:cBhvr>
                                      <p:tavLst>
                                        <p:tav tm="0">
                                          <p:val>
                                            <p:strVal val="ppt_h"/>
                                          </p:val>
                                        </p:tav>
                                        <p:tav tm="100000">
                                          <p:val>
                                            <p:strVal val="ppt_h"/>
                                          </p:val>
                                        </p:tav>
                                      </p:tavLst>
                                    </p:anim>
                                    <p:set>
                                      <p:cBhvr>
                                        <p:cTn id="10" dur="1" fill="hold">
                                          <p:stCondLst>
                                            <p:cond delay="2999"/>
                                          </p:stCondLst>
                                        </p:cTn>
                                        <p:tgtEl>
                                          <p:spTgt spid="15366"/>
                                        </p:tgtEl>
                                        <p:attrNameLst>
                                          <p:attrName>style.visibility</p:attrName>
                                        </p:attrNameLst>
                                      </p:cBhvr>
                                      <p:to>
                                        <p:strVal val="hidden"/>
                                      </p:to>
                                    </p:set>
                                  </p:childTnLst>
                                </p:cTn>
                              </p:par>
                            </p:childTnLst>
                          </p:cTn>
                        </p:par>
                        <p:par>
                          <p:cTn id="11" fill="hold">
                            <p:stCondLst>
                              <p:cond delay="3000"/>
                            </p:stCondLst>
                            <p:childTnLst>
                              <p:par>
                                <p:cTn id="12" presetID="23" presetClass="entr" presetSubtype="528" fill="hold" grpId="0" nodeType="afterEffect">
                                  <p:stCondLst>
                                    <p:cond delay="0"/>
                                  </p:stCondLst>
                                  <p:childTnLst>
                                    <p:set>
                                      <p:cBhvr>
                                        <p:cTn id="13" dur="1" fill="hold">
                                          <p:stCondLst>
                                            <p:cond delay="0"/>
                                          </p:stCondLst>
                                        </p:cTn>
                                        <p:tgtEl>
                                          <p:spTgt spid="15365"/>
                                        </p:tgtEl>
                                        <p:attrNameLst>
                                          <p:attrName>style.visibility</p:attrName>
                                        </p:attrNameLst>
                                      </p:cBhvr>
                                      <p:to>
                                        <p:strVal val="visible"/>
                                      </p:to>
                                    </p:set>
                                    <p:anim calcmode="lin" valueType="num">
                                      <p:cBhvr>
                                        <p:cTn id="14" dur="5000" fill="hold"/>
                                        <p:tgtEl>
                                          <p:spTgt spid="15365"/>
                                        </p:tgtEl>
                                        <p:attrNameLst>
                                          <p:attrName>ppt_w</p:attrName>
                                        </p:attrNameLst>
                                      </p:cBhvr>
                                      <p:tavLst>
                                        <p:tav tm="0">
                                          <p:val>
                                            <p:fltVal val="0"/>
                                          </p:val>
                                        </p:tav>
                                        <p:tav tm="100000">
                                          <p:val>
                                            <p:strVal val="#ppt_w"/>
                                          </p:val>
                                        </p:tav>
                                      </p:tavLst>
                                    </p:anim>
                                    <p:anim calcmode="lin" valueType="num">
                                      <p:cBhvr>
                                        <p:cTn id="15" dur="5000" fill="hold"/>
                                        <p:tgtEl>
                                          <p:spTgt spid="15365"/>
                                        </p:tgtEl>
                                        <p:attrNameLst>
                                          <p:attrName>ppt_h</p:attrName>
                                        </p:attrNameLst>
                                      </p:cBhvr>
                                      <p:tavLst>
                                        <p:tav tm="0">
                                          <p:val>
                                            <p:fltVal val="0"/>
                                          </p:val>
                                        </p:tav>
                                        <p:tav tm="100000">
                                          <p:val>
                                            <p:strVal val="#ppt_h"/>
                                          </p:val>
                                        </p:tav>
                                      </p:tavLst>
                                    </p:anim>
                                    <p:anim calcmode="lin" valueType="num">
                                      <p:cBhvr>
                                        <p:cTn id="16" dur="5000" fill="hold"/>
                                        <p:tgtEl>
                                          <p:spTgt spid="15365"/>
                                        </p:tgtEl>
                                        <p:attrNameLst>
                                          <p:attrName>ppt_x</p:attrName>
                                        </p:attrNameLst>
                                      </p:cBhvr>
                                      <p:tavLst>
                                        <p:tav tm="0">
                                          <p:val>
                                            <p:fltVal val="0.5"/>
                                          </p:val>
                                        </p:tav>
                                        <p:tav tm="100000">
                                          <p:val>
                                            <p:strVal val="#ppt_x"/>
                                          </p:val>
                                        </p:tav>
                                      </p:tavLst>
                                    </p:anim>
                                    <p:anim calcmode="lin" valueType="num">
                                      <p:cBhvr>
                                        <p:cTn id="17" dur="5000" fill="hold"/>
                                        <p:tgtEl>
                                          <p:spTgt spid="1536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110918_6b8f300f0bdc415c23289ab6bded933e_large"/>
          <p:cNvPicPr>
            <a:picLocks noChangeAspect="1" noChangeArrowheads="1"/>
          </p:cNvPicPr>
          <p:nvPr/>
        </p:nvPicPr>
        <p:blipFill>
          <a:blip r:embed="rId2"/>
          <a:srcRect/>
          <a:stretch>
            <a:fillRect/>
          </a:stretch>
        </p:blipFill>
        <p:spPr bwMode="auto">
          <a:xfrm>
            <a:off x="0" y="0"/>
            <a:ext cx="9144000" cy="6864350"/>
          </a:xfrm>
          <a:prstGeom prst="rect">
            <a:avLst/>
          </a:prstGeom>
          <a:noFill/>
          <a:ln w="9525">
            <a:noFill/>
            <a:miter lim="800000"/>
            <a:headEnd/>
            <a:tailEnd/>
          </a:ln>
        </p:spPr>
      </p:pic>
      <p:sp>
        <p:nvSpPr>
          <p:cNvPr id="2057" name="Text Box 9"/>
          <p:cNvSpPr txBox="1">
            <a:spLocks noChangeArrowheads="1"/>
          </p:cNvSpPr>
          <p:nvPr/>
        </p:nvSpPr>
        <p:spPr bwMode="auto">
          <a:xfrm>
            <a:off x="827088" y="4149725"/>
            <a:ext cx="7488237" cy="1373188"/>
          </a:xfrm>
          <a:prstGeom prst="rect">
            <a:avLst/>
          </a:prstGeom>
          <a:solidFill>
            <a:schemeClr val="bg2">
              <a:alpha val="58038"/>
            </a:schemeClr>
          </a:solidFill>
          <a:ln w="9525">
            <a:noFill/>
            <a:miter lim="800000"/>
            <a:headEnd/>
            <a:tailEnd/>
          </a:ln>
        </p:spPr>
        <p:txBody>
          <a:bodyPr>
            <a:spAutoFit/>
          </a:bodyPr>
          <a:lstStyle/>
          <a:p>
            <a:pPr>
              <a:spcBef>
                <a:spcPct val="50000"/>
              </a:spcBef>
            </a:pPr>
            <a:r>
              <a:rPr lang="es-ES"/>
              <a:t>Tienen tantos amigos, que no tienen ninguno, y no saben a quien invitar el día de su cumpleaños.</a:t>
            </a:r>
          </a:p>
        </p:txBody>
      </p:sp>
      <p:pic>
        <p:nvPicPr>
          <p:cNvPr id="4100" name="Picture 21" descr="Lagarto-08"/>
          <p:cNvPicPr>
            <a:picLocks noChangeAspect="1" noChangeArrowheads="1" noCrop="1"/>
          </p:cNvPicPr>
          <p:nvPr/>
        </p:nvPicPr>
        <p:blipFill>
          <a:blip r:embed="rId3"/>
          <a:srcRect/>
          <a:stretch>
            <a:fillRect/>
          </a:stretch>
        </p:blipFill>
        <p:spPr bwMode="auto">
          <a:xfrm>
            <a:off x="7740650" y="0"/>
            <a:ext cx="495300" cy="2085975"/>
          </a:xfrm>
          <a:prstGeom prst="rect">
            <a:avLst/>
          </a:prstGeom>
          <a:noFill/>
          <a:ln w="9525">
            <a:noFill/>
            <a:miter lim="800000"/>
            <a:headEnd/>
            <a:tailEnd/>
          </a:ln>
        </p:spPr>
      </p:pic>
      <p:pic>
        <p:nvPicPr>
          <p:cNvPr id="2068" name="Picture 20" descr="Captura [800x600]"/>
          <p:cNvPicPr>
            <a:picLocks noChangeAspect="1" noChangeArrowheads="1"/>
          </p:cNvPicPr>
          <p:nvPr/>
        </p:nvPicPr>
        <p:blipFill>
          <a:blip r:embed="rId4"/>
          <a:srcRect/>
          <a:stretch>
            <a:fillRect/>
          </a:stretch>
        </p:blipFill>
        <p:spPr bwMode="auto">
          <a:xfrm>
            <a:off x="0" y="-7938"/>
            <a:ext cx="9144000" cy="6865938"/>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Clr clrSpc="rgb" dir="cw">
                                      <p:cBhvr override="childStyle">
                                        <p:cTn id="6" dur="100" fill="hold"/>
                                        <p:tgtEl>
                                          <p:spTgt spid="2068"/>
                                        </p:tgtEl>
                                        <p:attrNameLst>
                                          <p:attrName>style.color</p:attrName>
                                        </p:attrNameLst>
                                      </p:cBhvr>
                                      <p:to>
                                        <a:schemeClr val="accent2"/>
                                      </p:to>
                                    </p:animClr>
                                    <p:animClr clrSpc="rgb" dir="cw">
                                      <p:cBhvr>
                                        <p:cTn id="7" dur="100" fill="hold"/>
                                        <p:tgtEl>
                                          <p:spTgt spid="2068"/>
                                        </p:tgtEl>
                                        <p:attrNameLst>
                                          <p:attrName>fillcolor</p:attrName>
                                        </p:attrNameLst>
                                      </p:cBhvr>
                                      <p:to>
                                        <a:schemeClr val="accent2"/>
                                      </p:to>
                                    </p:animClr>
                                    <p:set>
                                      <p:cBhvr>
                                        <p:cTn id="8" dur="100" fill="hold"/>
                                        <p:tgtEl>
                                          <p:spTgt spid="2068"/>
                                        </p:tgtEl>
                                        <p:attrNameLst>
                                          <p:attrName>fill.type</p:attrName>
                                        </p:attrNameLst>
                                      </p:cBhvr>
                                      <p:to>
                                        <p:strVal val="solid"/>
                                      </p:to>
                                    </p:set>
                                    <p:set>
                                      <p:cBhvr>
                                        <p:cTn id="9" dur="100" fill="hold"/>
                                        <p:tgtEl>
                                          <p:spTgt spid="2068"/>
                                        </p:tgtEl>
                                        <p:attrNameLst>
                                          <p:attrName>fill.on</p:attrName>
                                        </p:attrNameLst>
                                      </p:cBhvr>
                                      <p:to>
                                        <p:strVal val="true"/>
                                      </p:to>
                                    </p:set>
                                    <p:animRot by="120000">
                                      <p:cBhvr>
                                        <p:cTn id="10" dur="100" fill="hold">
                                          <p:stCondLst>
                                            <p:cond delay="0"/>
                                          </p:stCondLst>
                                        </p:cTn>
                                        <p:tgtEl>
                                          <p:spTgt spid="2068"/>
                                        </p:tgtEl>
                                        <p:attrNameLst>
                                          <p:attrName>r</p:attrName>
                                        </p:attrNameLst>
                                      </p:cBhvr>
                                    </p:animRot>
                                    <p:animRot by="-240000">
                                      <p:cBhvr>
                                        <p:cTn id="11" dur="200" fill="hold">
                                          <p:stCondLst>
                                            <p:cond delay="200"/>
                                          </p:stCondLst>
                                        </p:cTn>
                                        <p:tgtEl>
                                          <p:spTgt spid="2068"/>
                                        </p:tgtEl>
                                        <p:attrNameLst>
                                          <p:attrName>r</p:attrName>
                                        </p:attrNameLst>
                                      </p:cBhvr>
                                    </p:animRot>
                                    <p:animRot by="240000">
                                      <p:cBhvr>
                                        <p:cTn id="12" dur="200" fill="hold">
                                          <p:stCondLst>
                                            <p:cond delay="400"/>
                                          </p:stCondLst>
                                        </p:cTn>
                                        <p:tgtEl>
                                          <p:spTgt spid="2068"/>
                                        </p:tgtEl>
                                        <p:attrNameLst>
                                          <p:attrName>r</p:attrName>
                                        </p:attrNameLst>
                                      </p:cBhvr>
                                    </p:animRot>
                                    <p:animRot by="-240000">
                                      <p:cBhvr>
                                        <p:cTn id="13" dur="200" fill="hold">
                                          <p:stCondLst>
                                            <p:cond delay="600"/>
                                          </p:stCondLst>
                                        </p:cTn>
                                        <p:tgtEl>
                                          <p:spTgt spid="2068"/>
                                        </p:tgtEl>
                                        <p:attrNameLst>
                                          <p:attrName>r</p:attrName>
                                        </p:attrNameLst>
                                      </p:cBhvr>
                                    </p:animRot>
                                    <p:animRot by="120000">
                                      <p:cBhvr>
                                        <p:cTn id="14" dur="200" fill="hold">
                                          <p:stCondLst>
                                            <p:cond delay="800"/>
                                          </p:stCondLst>
                                        </p:cTn>
                                        <p:tgtEl>
                                          <p:spTgt spid="2068"/>
                                        </p:tgtEl>
                                        <p:attrNameLst>
                                          <p:attrName>r</p:attrName>
                                        </p:attrNameLst>
                                      </p:cBhvr>
                                    </p:animRot>
                                  </p:childTnLst>
                                </p:cTn>
                              </p:par>
                            </p:childTnLst>
                          </p:cTn>
                        </p:par>
                        <p:par>
                          <p:cTn id="15" fill="hold">
                            <p:stCondLst>
                              <p:cond delay="1000"/>
                            </p:stCondLst>
                            <p:childTnLst>
                              <p:par>
                                <p:cTn id="16" presetID="17" presetClass="exit" presetSubtype="2" fill="hold" nodeType="afterEffect">
                                  <p:stCondLst>
                                    <p:cond delay="0"/>
                                  </p:stCondLst>
                                  <p:childTnLst>
                                    <p:anim calcmode="lin" valueType="num">
                                      <p:cBhvr>
                                        <p:cTn id="17" dur="5000"/>
                                        <p:tgtEl>
                                          <p:spTgt spid="2068"/>
                                        </p:tgtEl>
                                        <p:attrNameLst>
                                          <p:attrName>ppt_x</p:attrName>
                                        </p:attrNameLst>
                                      </p:cBhvr>
                                      <p:tavLst>
                                        <p:tav tm="0">
                                          <p:val>
                                            <p:strVal val="ppt_x"/>
                                          </p:val>
                                        </p:tav>
                                        <p:tav tm="100000">
                                          <p:val>
                                            <p:strVal val="ppt_x+ppt_w/2"/>
                                          </p:val>
                                        </p:tav>
                                      </p:tavLst>
                                    </p:anim>
                                    <p:anim calcmode="lin" valueType="num">
                                      <p:cBhvr>
                                        <p:cTn id="18" dur="5000"/>
                                        <p:tgtEl>
                                          <p:spTgt spid="2068"/>
                                        </p:tgtEl>
                                        <p:attrNameLst>
                                          <p:attrName>ppt_y</p:attrName>
                                        </p:attrNameLst>
                                      </p:cBhvr>
                                      <p:tavLst>
                                        <p:tav tm="0">
                                          <p:val>
                                            <p:strVal val="ppt_y"/>
                                          </p:val>
                                        </p:tav>
                                        <p:tav tm="100000">
                                          <p:val>
                                            <p:strVal val="ppt_y"/>
                                          </p:val>
                                        </p:tav>
                                      </p:tavLst>
                                    </p:anim>
                                    <p:anim calcmode="lin" valueType="num">
                                      <p:cBhvr>
                                        <p:cTn id="19" dur="5000"/>
                                        <p:tgtEl>
                                          <p:spTgt spid="2068"/>
                                        </p:tgtEl>
                                        <p:attrNameLst>
                                          <p:attrName>ppt_w</p:attrName>
                                        </p:attrNameLst>
                                      </p:cBhvr>
                                      <p:tavLst>
                                        <p:tav tm="0">
                                          <p:val>
                                            <p:strVal val="ppt_w"/>
                                          </p:val>
                                        </p:tav>
                                        <p:tav tm="100000">
                                          <p:val>
                                            <p:fltVal val="0"/>
                                          </p:val>
                                        </p:tav>
                                      </p:tavLst>
                                    </p:anim>
                                    <p:anim calcmode="lin" valueType="num">
                                      <p:cBhvr>
                                        <p:cTn id="20" dur="5000"/>
                                        <p:tgtEl>
                                          <p:spTgt spid="2068"/>
                                        </p:tgtEl>
                                        <p:attrNameLst>
                                          <p:attrName>ppt_h</p:attrName>
                                        </p:attrNameLst>
                                      </p:cBhvr>
                                      <p:tavLst>
                                        <p:tav tm="0">
                                          <p:val>
                                            <p:strVal val="ppt_h"/>
                                          </p:val>
                                        </p:tav>
                                        <p:tav tm="100000">
                                          <p:val>
                                            <p:strVal val="ppt_h"/>
                                          </p:val>
                                        </p:tav>
                                      </p:tavLst>
                                    </p:anim>
                                    <p:set>
                                      <p:cBhvr>
                                        <p:cTn id="21" dur="1" fill="hold">
                                          <p:stCondLst>
                                            <p:cond delay="4999"/>
                                          </p:stCondLst>
                                        </p:cTn>
                                        <p:tgtEl>
                                          <p:spTgt spid="2068"/>
                                        </p:tgtEl>
                                        <p:attrNameLst>
                                          <p:attrName>style.visibility</p:attrName>
                                        </p:attrNameLst>
                                      </p:cBhvr>
                                      <p:to>
                                        <p:strVal val="hidden"/>
                                      </p:to>
                                    </p:set>
                                  </p:childTnLst>
                                </p:cTn>
                              </p:par>
                            </p:childTnLst>
                          </p:cTn>
                        </p:par>
                        <p:par>
                          <p:cTn id="22" fill="hold">
                            <p:stCondLst>
                              <p:cond delay="6000"/>
                            </p:stCondLst>
                            <p:childTnLst>
                              <p:par>
                                <p:cTn id="23" presetID="23" presetClass="entr" presetSubtype="528" fill="hold" grpId="0" nodeType="afterEffect">
                                  <p:stCondLst>
                                    <p:cond delay="0"/>
                                  </p:stCondLst>
                                  <p:childTnLst>
                                    <p:set>
                                      <p:cBhvr>
                                        <p:cTn id="24" dur="1" fill="hold">
                                          <p:stCondLst>
                                            <p:cond delay="0"/>
                                          </p:stCondLst>
                                        </p:cTn>
                                        <p:tgtEl>
                                          <p:spTgt spid="2057"/>
                                        </p:tgtEl>
                                        <p:attrNameLst>
                                          <p:attrName>style.visibility</p:attrName>
                                        </p:attrNameLst>
                                      </p:cBhvr>
                                      <p:to>
                                        <p:strVal val="visible"/>
                                      </p:to>
                                    </p:set>
                                    <p:anim calcmode="lin" valueType="num">
                                      <p:cBhvr>
                                        <p:cTn id="25" dur="5000" fill="hold"/>
                                        <p:tgtEl>
                                          <p:spTgt spid="2057"/>
                                        </p:tgtEl>
                                        <p:attrNameLst>
                                          <p:attrName>ppt_w</p:attrName>
                                        </p:attrNameLst>
                                      </p:cBhvr>
                                      <p:tavLst>
                                        <p:tav tm="0">
                                          <p:val>
                                            <p:fltVal val="0"/>
                                          </p:val>
                                        </p:tav>
                                        <p:tav tm="100000">
                                          <p:val>
                                            <p:strVal val="#ppt_w"/>
                                          </p:val>
                                        </p:tav>
                                      </p:tavLst>
                                    </p:anim>
                                    <p:anim calcmode="lin" valueType="num">
                                      <p:cBhvr>
                                        <p:cTn id="26" dur="5000" fill="hold"/>
                                        <p:tgtEl>
                                          <p:spTgt spid="2057"/>
                                        </p:tgtEl>
                                        <p:attrNameLst>
                                          <p:attrName>ppt_h</p:attrName>
                                        </p:attrNameLst>
                                      </p:cBhvr>
                                      <p:tavLst>
                                        <p:tav tm="0">
                                          <p:val>
                                            <p:fltVal val="0"/>
                                          </p:val>
                                        </p:tav>
                                        <p:tav tm="100000">
                                          <p:val>
                                            <p:strVal val="#ppt_h"/>
                                          </p:val>
                                        </p:tav>
                                      </p:tavLst>
                                    </p:anim>
                                    <p:anim calcmode="lin" valueType="num">
                                      <p:cBhvr>
                                        <p:cTn id="27" dur="5000" fill="hold"/>
                                        <p:tgtEl>
                                          <p:spTgt spid="2057"/>
                                        </p:tgtEl>
                                        <p:attrNameLst>
                                          <p:attrName>ppt_x</p:attrName>
                                        </p:attrNameLst>
                                      </p:cBhvr>
                                      <p:tavLst>
                                        <p:tav tm="0">
                                          <p:val>
                                            <p:fltVal val="0.5"/>
                                          </p:val>
                                        </p:tav>
                                        <p:tav tm="100000">
                                          <p:val>
                                            <p:strVal val="#ppt_x"/>
                                          </p:val>
                                        </p:tav>
                                      </p:tavLst>
                                    </p:anim>
                                    <p:anim calcmode="lin" valueType="num">
                                      <p:cBhvr>
                                        <p:cTn id="28" dur="5000" fill="hold"/>
                                        <p:tgtEl>
                                          <p:spTgt spid="205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aptura [800x60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4345" name="Text Box 9"/>
          <p:cNvSpPr txBox="1">
            <a:spLocks noChangeArrowheads="1"/>
          </p:cNvSpPr>
          <p:nvPr/>
        </p:nvSpPr>
        <p:spPr bwMode="auto">
          <a:xfrm>
            <a:off x="1116013" y="3573463"/>
            <a:ext cx="6840537" cy="2227262"/>
          </a:xfrm>
          <a:prstGeom prst="rect">
            <a:avLst/>
          </a:prstGeom>
          <a:solidFill>
            <a:schemeClr val="bg2">
              <a:alpha val="59999"/>
            </a:schemeClr>
          </a:solidFill>
          <a:ln w="9525">
            <a:noFill/>
            <a:miter lim="800000"/>
            <a:headEnd/>
            <a:tailEnd/>
          </a:ln>
        </p:spPr>
        <p:txBody>
          <a:bodyPr lIns="90000" tIns="46800" rIns="90000" bIns="46800">
            <a:spAutoFit/>
          </a:bodyPr>
          <a:lstStyle/>
          <a:p>
            <a:pPr>
              <a:spcBef>
                <a:spcPct val="50000"/>
              </a:spcBef>
            </a:pPr>
            <a:r>
              <a:rPr lang="es-ES"/>
              <a:t>Esto era una modalidad de amistad entre los jóvenes, los adolescentes, pero ha subido peldaños y ya se encuentra entre los adultos.</a:t>
            </a:r>
          </a:p>
        </p:txBody>
      </p:sp>
      <p:pic>
        <p:nvPicPr>
          <p:cNvPr id="14347" name="Picture 11" descr="hoja_seca[5]"/>
          <p:cNvPicPr>
            <a:picLocks noChangeAspect="1" noChangeArrowheads="1" noCrop="1"/>
          </p:cNvPicPr>
          <p:nvPr/>
        </p:nvPicPr>
        <p:blipFill>
          <a:blip r:embed="rId3"/>
          <a:srcRect/>
          <a:stretch>
            <a:fillRect/>
          </a:stretch>
        </p:blipFill>
        <p:spPr bwMode="auto">
          <a:xfrm>
            <a:off x="7380288" y="5634038"/>
            <a:ext cx="1223962" cy="1223962"/>
          </a:xfrm>
          <a:prstGeom prst="rect">
            <a:avLst/>
          </a:prstGeom>
          <a:noFill/>
          <a:ln w="9525">
            <a:noFill/>
            <a:miter lim="800000"/>
            <a:headEnd/>
            <a:tailEnd/>
          </a:ln>
        </p:spPr>
      </p:pic>
      <p:pic>
        <p:nvPicPr>
          <p:cNvPr id="14346" name="Picture 10" descr="311478_57bcd56f1d8553d326ceac0fb47d1b14_large"/>
          <p:cNvPicPr>
            <a:picLocks noChangeAspect="1" noChangeArrowheads="1"/>
          </p:cNvPicPr>
          <p:nvPr/>
        </p:nvPicPr>
        <p:blipFill>
          <a:blip r:embed="rId4"/>
          <a:srcRect/>
          <a:stretch>
            <a:fillRect/>
          </a:stretch>
        </p:blipFill>
        <p:spPr bwMode="auto">
          <a:xfrm>
            <a:off x="0" y="9525"/>
            <a:ext cx="9144000" cy="6848475"/>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6" fill="hold" nodeType="clickEffect">
                                  <p:stCondLst>
                                    <p:cond delay="0"/>
                                  </p:stCondLst>
                                  <p:childTnLst>
                                    <p:anim calcmode="lin" valueType="num">
                                      <p:cBhvr additive="base">
                                        <p:cTn id="6" dur="5000"/>
                                        <p:tgtEl>
                                          <p:spTgt spid="14346"/>
                                        </p:tgtEl>
                                        <p:attrNameLst>
                                          <p:attrName>ppt_x</p:attrName>
                                        </p:attrNameLst>
                                      </p:cBhvr>
                                      <p:tavLst>
                                        <p:tav tm="0">
                                          <p:val>
                                            <p:strVal val="ppt_x"/>
                                          </p:val>
                                        </p:tav>
                                        <p:tav tm="100000">
                                          <p:val>
                                            <p:strVal val="1+ppt_w/2"/>
                                          </p:val>
                                        </p:tav>
                                      </p:tavLst>
                                    </p:anim>
                                    <p:anim calcmode="lin" valueType="num">
                                      <p:cBhvr additive="base">
                                        <p:cTn id="7" dur="5000"/>
                                        <p:tgtEl>
                                          <p:spTgt spid="14346"/>
                                        </p:tgtEl>
                                        <p:attrNameLst>
                                          <p:attrName>ppt_y</p:attrName>
                                        </p:attrNameLst>
                                      </p:cBhvr>
                                      <p:tavLst>
                                        <p:tav tm="0">
                                          <p:val>
                                            <p:strVal val="ppt_y"/>
                                          </p:val>
                                        </p:tav>
                                        <p:tav tm="100000">
                                          <p:val>
                                            <p:strVal val="1+ppt_h/2"/>
                                          </p:val>
                                        </p:tav>
                                      </p:tavLst>
                                    </p:anim>
                                    <p:set>
                                      <p:cBhvr>
                                        <p:cTn id="8" dur="1" fill="hold">
                                          <p:stCondLst>
                                            <p:cond delay="4999"/>
                                          </p:stCondLst>
                                        </p:cTn>
                                        <p:tgtEl>
                                          <p:spTgt spid="14346"/>
                                        </p:tgtEl>
                                        <p:attrNameLst>
                                          <p:attrName>style.visibility</p:attrName>
                                        </p:attrNameLst>
                                      </p:cBhvr>
                                      <p:to>
                                        <p:strVal val="hidden"/>
                                      </p:to>
                                    </p:set>
                                  </p:childTnLst>
                                </p:cTn>
                              </p:par>
                            </p:childTnLst>
                          </p:cTn>
                        </p:par>
                        <p:par>
                          <p:cTn id="9" fill="hold">
                            <p:stCondLst>
                              <p:cond delay="5000"/>
                            </p:stCondLst>
                            <p:childTnLst>
                              <p:par>
                                <p:cTn id="10" presetID="23" presetClass="entr" presetSubtype="528" fill="hold" grpId="0" nodeType="afterEffect">
                                  <p:stCondLst>
                                    <p:cond delay="0"/>
                                  </p:stCondLst>
                                  <p:childTnLst>
                                    <p:set>
                                      <p:cBhvr>
                                        <p:cTn id="11" dur="1" fill="hold">
                                          <p:stCondLst>
                                            <p:cond delay="0"/>
                                          </p:stCondLst>
                                        </p:cTn>
                                        <p:tgtEl>
                                          <p:spTgt spid="14345"/>
                                        </p:tgtEl>
                                        <p:attrNameLst>
                                          <p:attrName>style.visibility</p:attrName>
                                        </p:attrNameLst>
                                      </p:cBhvr>
                                      <p:to>
                                        <p:strVal val="visible"/>
                                      </p:to>
                                    </p:set>
                                    <p:anim calcmode="lin" valueType="num">
                                      <p:cBhvr>
                                        <p:cTn id="12" dur="5000" fill="hold"/>
                                        <p:tgtEl>
                                          <p:spTgt spid="14345"/>
                                        </p:tgtEl>
                                        <p:attrNameLst>
                                          <p:attrName>ppt_w</p:attrName>
                                        </p:attrNameLst>
                                      </p:cBhvr>
                                      <p:tavLst>
                                        <p:tav tm="0">
                                          <p:val>
                                            <p:fltVal val="0"/>
                                          </p:val>
                                        </p:tav>
                                        <p:tav tm="100000">
                                          <p:val>
                                            <p:strVal val="#ppt_w"/>
                                          </p:val>
                                        </p:tav>
                                      </p:tavLst>
                                    </p:anim>
                                    <p:anim calcmode="lin" valueType="num">
                                      <p:cBhvr>
                                        <p:cTn id="13" dur="5000" fill="hold"/>
                                        <p:tgtEl>
                                          <p:spTgt spid="14345"/>
                                        </p:tgtEl>
                                        <p:attrNameLst>
                                          <p:attrName>ppt_h</p:attrName>
                                        </p:attrNameLst>
                                      </p:cBhvr>
                                      <p:tavLst>
                                        <p:tav tm="0">
                                          <p:val>
                                            <p:fltVal val="0"/>
                                          </p:val>
                                        </p:tav>
                                        <p:tav tm="100000">
                                          <p:val>
                                            <p:strVal val="#ppt_h"/>
                                          </p:val>
                                        </p:tav>
                                      </p:tavLst>
                                    </p:anim>
                                    <p:anim calcmode="lin" valueType="num">
                                      <p:cBhvr>
                                        <p:cTn id="14" dur="5000" fill="hold"/>
                                        <p:tgtEl>
                                          <p:spTgt spid="14345"/>
                                        </p:tgtEl>
                                        <p:attrNameLst>
                                          <p:attrName>ppt_x</p:attrName>
                                        </p:attrNameLst>
                                      </p:cBhvr>
                                      <p:tavLst>
                                        <p:tav tm="0">
                                          <p:val>
                                            <p:fltVal val="0.5"/>
                                          </p:val>
                                        </p:tav>
                                        <p:tav tm="100000">
                                          <p:val>
                                            <p:strVal val="#ppt_x"/>
                                          </p:val>
                                        </p:tav>
                                      </p:tavLst>
                                    </p:anim>
                                    <p:anim calcmode="lin" valueType="num">
                                      <p:cBhvr>
                                        <p:cTn id="15" dur="5000" fill="hold"/>
                                        <p:tgtEl>
                                          <p:spTgt spid="14345"/>
                                        </p:tgtEl>
                                        <p:attrNameLst>
                                          <p:attrName>ppt_y</p:attrName>
                                        </p:attrNameLst>
                                      </p:cBhvr>
                                      <p:tavLst>
                                        <p:tav tm="0">
                                          <p:val>
                                            <p:fltVal val="0.5"/>
                                          </p:val>
                                        </p:tav>
                                        <p:tav tm="100000">
                                          <p:val>
                                            <p:strVal val="#ppt_y"/>
                                          </p:val>
                                        </p:tav>
                                      </p:tavLst>
                                    </p:anim>
                                  </p:childTnLst>
                                </p:cTn>
                              </p:par>
                              <p:par>
                                <p:cTn id="16" presetID="0" presetClass="path" presetSubtype="0" accel="50000" decel="50000" fill="hold" nodeType="withEffect">
                                  <p:stCondLst>
                                    <p:cond delay="0"/>
                                  </p:stCondLst>
                                  <p:childTnLst>
                                    <p:animMotion origin="layout" path="M 0.0118 -0.02014 C 0.01389 -0.02384 0.01562 -0.02778 0.01788 -0.03125 C 0.01875 -0.03264 0.02066 -0.03264 0.02135 -0.03426 C 0.02222 -0.03611 0.02187 -0.03866 0.02257 -0.04074 C 0.02378 -0.04468 0.02604 -0.04792 0.02743 -0.05185 C 0.03194 -0.08588 0.03524 -0.1294 0.02014 -0.15972 C 0.01979 -0.16134 0.01962 -0.16296 0.0191 -0.16459 C 0.0184 -0.16621 0.01719 -0.16736 0.01667 -0.16921 C 0.01406 -0.17847 0.01423 -0.18148 0.00955 -0.18982 C 0.00816 -0.19514 0.00347 -0.20417 0.00347 -0.20394 C 0.00139 -0.21366 -0.00469 -0.21852 -0.00712 -0.22801 C -0.00851 -0.2331 -0.01268 -0.24653 -0.01545 -0.25023 C -0.01806 -0.25371 -0.02153 -0.25602 -0.025 -0.2581 C -0.02726 -0.25949 -0.03212 -0.26134 -0.03212 -0.26111 C -0.03698 -0.27037 -0.04323 -0.27593 -0.05122 -0.27871 C -0.05851 -0.28634 -0.06823 -0.2882 -0.07743 -0.28982 C -0.09132 -0.29607 -0.08212 -0.29283 -0.1059 -0.29468 C -0.12413 -0.29352 -0.13212 -0.29607 -0.14531 -0.28519 C -0.14931 -0.27662 -0.15399 -0.26968 -0.15833 -0.26134 C -0.15972 -0.25579 -0.1625 -0.25232 -0.16424 -0.24699 C -0.16945 -0.23102 -0.16389 -0.24306 -0.1691 -0.23264 C -0.17083 -0.21898 -0.17309 -0.20602 -0.1691 -0.19144 C -0.16806 -0.18773 -0.16354 -0.18935 -0.16077 -0.1882 C -0.15208 -0.18866 -0.14323 -0.18796 -0.13455 -0.18982 C -0.13316 -0.19005 -0.13281 -0.19306 -0.13212 -0.19468 C -0.12934 -0.20116 -0.12639 -0.20718 -0.12379 -0.21366 C -0.1224 -0.22222 -0.11997 -0.23056 -0.11788 -0.23912 C -0.11615 -0.26736 -0.11215 -0.30093 -0.13698 -0.31042 C -0.14497 -0.32153 -0.16146 -0.33357 -0.17257 -0.3375 C -0.17674 -0.34121 -0.17969 -0.34236 -0.18455 -0.34375 C -0.19132 -0.34977 -0.19427 -0.34908 -0.20365 -0.35023 C -0.21406 -0.35301 -0.22413 -0.35625 -0.23455 -0.3581 C -0.26129 -0.35718 -0.2849 -0.35371 -0.31077 -0.35023 C -0.31927 -0.34722 -0.32674 -0.3463 -0.33577 -0.34537 C -0.34965 -0.34144 -0.36146 -0.33171 -0.37379 -0.32315 C -0.38368 -0.31644 -0.3684 -0.33079 -0.38455 -0.3169 C -0.40417 -0.3 -0.42136 -0.27709 -0.43455 -0.25185 C -0.43854 -0.23056 -0.43281 -0.2581 -0.4382 -0.24074 C -0.44011 -0.23472 -0.44063 -0.22917 -0.44288 -0.22315 C -0.44566 -0.20533 -0.44184 -0.22477 -0.44757 -0.20903 C -0.44879 -0.20602 -0.44879 -0.20232 -0.45 -0.19931 C -0.45417 -0.18843 -0.45816 -0.17709 -0.46198 -0.16597 C -0.46875 -0.14607 -0.47344 -0.125 -0.47865 -0.10417 C -0.47986 -0.08959 -0.48212 -0.07384 -0.4882 -0.06134 C -0.48906 -0.05972 -0.48976 -0.0581 -0.49045 -0.05648 C -0.49097 -0.05509 -0.49097 -0.05324 -0.49167 -0.05185 C -0.49306 -0.04861 -0.49653 -0.04236 -0.49653 -0.04213 C -0.49913 -0.03056 -0.5 -0.03565 -0.5 -0.02014 " pathEditMode="relative" rAng="0" ptsTypes="fffffffffffffffffffffffffffffffffffffffffffffffA">
                                      <p:cBhvr>
                                        <p:cTn id="17" dur="3000" fill="hold"/>
                                        <p:tgtEl>
                                          <p:spTgt spid="14347"/>
                                        </p:tgtEl>
                                        <p:attrNameLst>
                                          <p:attrName>ppt_x</p:attrName>
                                          <p:attrName>ppt_y</p:attrName>
                                        </p:attrNameLst>
                                      </p:cBhvr>
                                      <p:rCtr x="-244" y="-1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3"/>
          <p:cNvSpPr txBox="1">
            <a:spLocks noChangeArrowheads="1"/>
          </p:cNvSpPr>
          <p:nvPr/>
        </p:nvSpPr>
        <p:spPr bwMode="auto">
          <a:xfrm>
            <a:off x="755650" y="4941888"/>
            <a:ext cx="7993063" cy="396875"/>
          </a:xfrm>
          <a:prstGeom prst="rect">
            <a:avLst/>
          </a:prstGeom>
          <a:noFill/>
          <a:ln w="9525">
            <a:noFill/>
            <a:miter lim="800000"/>
            <a:headEnd/>
            <a:tailEnd/>
          </a:ln>
        </p:spPr>
        <p:txBody>
          <a:bodyPr>
            <a:spAutoFit/>
          </a:bodyPr>
          <a:lstStyle/>
          <a:p>
            <a:pPr algn="l">
              <a:spcBef>
                <a:spcPct val="50000"/>
              </a:spcBef>
            </a:pPr>
            <a:r>
              <a:rPr lang="es-ES" sz="2000" b="0">
                <a:solidFill>
                  <a:schemeClr val="tx1"/>
                </a:solidFill>
                <a:latin typeface="Lucida Handwriting" pitchFamily="66" charset="0"/>
                <a:cs typeface="Arial" charset="0"/>
              </a:rPr>
              <a:t> </a:t>
            </a:r>
          </a:p>
        </p:txBody>
      </p:sp>
      <p:pic>
        <p:nvPicPr>
          <p:cNvPr id="6147" name="Picture 5" descr="110919_95be8d36b5d9658d779d5d6634dd1dc6_large"/>
          <p:cNvPicPr>
            <a:picLocks noChangeAspect="1" noChangeArrowheads="1"/>
          </p:cNvPicPr>
          <p:nvPr/>
        </p:nvPicPr>
        <p:blipFill>
          <a:blip r:embed="rId2"/>
          <a:srcRect/>
          <a:stretch>
            <a:fillRect/>
          </a:stretch>
        </p:blipFill>
        <p:spPr bwMode="auto">
          <a:xfrm>
            <a:off x="0" y="0"/>
            <a:ext cx="9144000" cy="6865938"/>
          </a:xfrm>
          <a:prstGeom prst="rect">
            <a:avLst/>
          </a:prstGeom>
          <a:noFill/>
          <a:ln w="9525">
            <a:noFill/>
            <a:miter lim="800000"/>
            <a:headEnd/>
            <a:tailEnd/>
          </a:ln>
        </p:spPr>
      </p:pic>
      <p:sp>
        <p:nvSpPr>
          <p:cNvPr id="4104" name="Text Box 8"/>
          <p:cNvSpPr txBox="1">
            <a:spLocks noChangeArrowheads="1"/>
          </p:cNvSpPr>
          <p:nvPr/>
        </p:nvSpPr>
        <p:spPr bwMode="auto">
          <a:xfrm>
            <a:off x="900113" y="3573463"/>
            <a:ext cx="7416800" cy="2654300"/>
          </a:xfrm>
          <a:prstGeom prst="rect">
            <a:avLst/>
          </a:prstGeom>
          <a:noFill/>
          <a:ln w="9525">
            <a:noFill/>
            <a:miter lim="800000"/>
            <a:headEnd/>
            <a:tailEnd/>
          </a:ln>
        </p:spPr>
        <p:txBody>
          <a:bodyPr>
            <a:spAutoFit/>
          </a:bodyPr>
          <a:lstStyle/>
          <a:p>
            <a:pPr>
              <a:spcBef>
                <a:spcPct val="50000"/>
              </a:spcBef>
            </a:pPr>
            <a:r>
              <a:rPr lang="es-ES"/>
              <a:t>Son tiempos de individualismo, soledades colectivas, muchos “contactos”, “relaciones” o “conocidos” atiborran los móviles y tabletas de las personas que realmente son almas solitarias.</a:t>
            </a:r>
          </a:p>
        </p:txBody>
      </p:sp>
      <p:pic>
        <p:nvPicPr>
          <p:cNvPr id="6149" name="Picture 10" descr="pajaritosymas"/>
          <p:cNvPicPr>
            <a:picLocks noChangeAspect="1" noChangeArrowheads="1" noCrop="1"/>
          </p:cNvPicPr>
          <p:nvPr/>
        </p:nvPicPr>
        <p:blipFill>
          <a:blip r:embed="rId3"/>
          <a:srcRect/>
          <a:stretch>
            <a:fillRect/>
          </a:stretch>
        </p:blipFill>
        <p:spPr bwMode="auto">
          <a:xfrm>
            <a:off x="3708400" y="692150"/>
            <a:ext cx="4476750" cy="885825"/>
          </a:xfrm>
          <a:prstGeom prst="rect">
            <a:avLst/>
          </a:prstGeom>
          <a:noFill/>
          <a:ln w="9525">
            <a:noFill/>
            <a:miter lim="800000"/>
            <a:headEnd/>
            <a:tailEnd/>
          </a:ln>
        </p:spPr>
      </p:pic>
      <p:pic>
        <p:nvPicPr>
          <p:cNvPr id="4105" name="Picture 9" descr="Captura"/>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12" fill="hold" nodeType="clickEffect">
                                  <p:stCondLst>
                                    <p:cond delay="0"/>
                                  </p:stCondLst>
                                  <p:childTnLst>
                                    <p:anim calcmode="lin" valueType="num">
                                      <p:cBhvr additive="base">
                                        <p:cTn id="6" dur="5000"/>
                                        <p:tgtEl>
                                          <p:spTgt spid="4105"/>
                                        </p:tgtEl>
                                        <p:attrNameLst>
                                          <p:attrName>ppt_x</p:attrName>
                                        </p:attrNameLst>
                                      </p:cBhvr>
                                      <p:tavLst>
                                        <p:tav tm="0">
                                          <p:val>
                                            <p:strVal val="ppt_x"/>
                                          </p:val>
                                        </p:tav>
                                        <p:tav tm="100000">
                                          <p:val>
                                            <p:strVal val="0-ppt_w/2"/>
                                          </p:val>
                                        </p:tav>
                                      </p:tavLst>
                                    </p:anim>
                                    <p:anim calcmode="lin" valueType="num">
                                      <p:cBhvr additive="base">
                                        <p:cTn id="7" dur="5000"/>
                                        <p:tgtEl>
                                          <p:spTgt spid="4105"/>
                                        </p:tgtEl>
                                        <p:attrNameLst>
                                          <p:attrName>ppt_y</p:attrName>
                                        </p:attrNameLst>
                                      </p:cBhvr>
                                      <p:tavLst>
                                        <p:tav tm="0">
                                          <p:val>
                                            <p:strVal val="ppt_y"/>
                                          </p:val>
                                        </p:tav>
                                        <p:tav tm="100000">
                                          <p:val>
                                            <p:strVal val="1+ppt_h/2"/>
                                          </p:val>
                                        </p:tav>
                                      </p:tavLst>
                                    </p:anim>
                                    <p:set>
                                      <p:cBhvr>
                                        <p:cTn id="8" dur="1" fill="hold">
                                          <p:stCondLst>
                                            <p:cond delay="4999"/>
                                          </p:stCondLst>
                                        </p:cTn>
                                        <p:tgtEl>
                                          <p:spTgt spid="4105"/>
                                        </p:tgtEl>
                                        <p:attrNameLst>
                                          <p:attrName>style.visibility</p:attrName>
                                        </p:attrNameLst>
                                      </p:cBhvr>
                                      <p:to>
                                        <p:strVal val="hidden"/>
                                      </p:to>
                                    </p:set>
                                  </p:childTnLst>
                                </p:cTn>
                              </p:par>
                            </p:childTnLst>
                          </p:cTn>
                        </p:par>
                        <p:par>
                          <p:cTn id="9" fill="hold">
                            <p:stCondLst>
                              <p:cond delay="5000"/>
                            </p:stCondLst>
                            <p:childTnLst>
                              <p:par>
                                <p:cTn id="10" presetID="23" presetClass="entr" presetSubtype="528" fill="hold" grpId="0" nodeType="afterEffect">
                                  <p:stCondLst>
                                    <p:cond delay="0"/>
                                  </p:stCondLst>
                                  <p:childTnLst>
                                    <p:set>
                                      <p:cBhvr>
                                        <p:cTn id="11" dur="1" fill="hold">
                                          <p:stCondLst>
                                            <p:cond delay="0"/>
                                          </p:stCondLst>
                                        </p:cTn>
                                        <p:tgtEl>
                                          <p:spTgt spid="4104"/>
                                        </p:tgtEl>
                                        <p:attrNameLst>
                                          <p:attrName>style.visibility</p:attrName>
                                        </p:attrNameLst>
                                      </p:cBhvr>
                                      <p:to>
                                        <p:strVal val="visible"/>
                                      </p:to>
                                    </p:set>
                                    <p:anim calcmode="lin" valueType="num">
                                      <p:cBhvr>
                                        <p:cTn id="12" dur="5000" fill="hold"/>
                                        <p:tgtEl>
                                          <p:spTgt spid="4104"/>
                                        </p:tgtEl>
                                        <p:attrNameLst>
                                          <p:attrName>ppt_w</p:attrName>
                                        </p:attrNameLst>
                                      </p:cBhvr>
                                      <p:tavLst>
                                        <p:tav tm="0">
                                          <p:val>
                                            <p:fltVal val="0"/>
                                          </p:val>
                                        </p:tav>
                                        <p:tav tm="100000">
                                          <p:val>
                                            <p:strVal val="#ppt_w"/>
                                          </p:val>
                                        </p:tav>
                                      </p:tavLst>
                                    </p:anim>
                                    <p:anim calcmode="lin" valueType="num">
                                      <p:cBhvr>
                                        <p:cTn id="13" dur="5000" fill="hold"/>
                                        <p:tgtEl>
                                          <p:spTgt spid="4104"/>
                                        </p:tgtEl>
                                        <p:attrNameLst>
                                          <p:attrName>ppt_h</p:attrName>
                                        </p:attrNameLst>
                                      </p:cBhvr>
                                      <p:tavLst>
                                        <p:tav tm="0">
                                          <p:val>
                                            <p:fltVal val="0"/>
                                          </p:val>
                                        </p:tav>
                                        <p:tav tm="100000">
                                          <p:val>
                                            <p:strVal val="#ppt_h"/>
                                          </p:val>
                                        </p:tav>
                                      </p:tavLst>
                                    </p:anim>
                                    <p:anim calcmode="lin" valueType="num">
                                      <p:cBhvr>
                                        <p:cTn id="14" dur="5000" fill="hold"/>
                                        <p:tgtEl>
                                          <p:spTgt spid="4104"/>
                                        </p:tgtEl>
                                        <p:attrNameLst>
                                          <p:attrName>ppt_x</p:attrName>
                                        </p:attrNameLst>
                                      </p:cBhvr>
                                      <p:tavLst>
                                        <p:tav tm="0">
                                          <p:val>
                                            <p:fltVal val="0.5"/>
                                          </p:val>
                                        </p:tav>
                                        <p:tav tm="100000">
                                          <p:val>
                                            <p:strVal val="#ppt_x"/>
                                          </p:val>
                                        </p:tav>
                                      </p:tavLst>
                                    </p:anim>
                                    <p:anim calcmode="lin" valueType="num">
                                      <p:cBhvr>
                                        <p:cTn id="15" dur="5000" fill="hold"/>
                                        <p:tgtEl>
                                          <p:spTgt spid="410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laguna-del-campillo_6133561 [800x60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9222" name="Text Box 6"/>
          <p:cNvSpPr txBox="1">
            <a:spLocks noChangeArrowheads="1"/>
          </p:cNvSpPr>
          <p:nvPr/>
        </p:nvSpPr>
        <p:spPr bwMode="auto">
          <a:xfrm>
            <a:off x="971550" y="4005263"/>
            <a:ext cx="7343775" cy="2227262"/>
          </a:xfrm>
          <a:prstGeom prst="rect">
            <a:avLst/>
          </a:prstGeom>
          <a:solidFill>
            <a:schemeClr val="bg2">
              <a:alpha val="59999"/>
            </a:schemeClr>
          </a:solidFill>
          <a:ln w="9525">
            <a:noFill/>
            <a:miter lim="800000"/>
            <a:headEnd/>
            <a:tailEnd/>
          </a:ln>
        </p:spPr>
        <p:txBody>
          <a:bodyPr lIns="90000" tIns="46800" rIns="90000" bIns="46800">
            <a:spAutoFit/>
          </a:bodyPr>
          <a:lstStyle/>
          <a:p>
            <a:pPr>
              <a:spcBef>
                <a:spcPct val="50000"/>
              </a:spcBef>
            </a:pPr>
            <a:r>
              <a:rPr lang="es-ES"/>
              <a:t>Una persona muy popular puede tener muchos conocidos, alguien sociable puede estar colmado de contactos, pero no se honra la amistad desde el egoísmo. </a:t>
            </a:r>
          </a:p>
        </p:txBody>
      </p:sp>
      <p:pic>
        <p:nvPicPr>
          <p:cNvPr id="7172" name="Picture 8" descr="57"/>
          <p:cNvPicPr>
            <a:picLocks noChangeAspect="1" noChangeArrowheads="1" noCrop="1"/>
          </p:cNvPicPr>
          <p:nvPr/>
        </p:nvPicPr>
        <p:blipFill>
          <a:blip r:embed="rId3"/>
          <a:srcRect/>
          <a:stretch>
            <a:fillRect/>
          </a:stretch>
        </p:blipFill>
        <p:spPr bwMode="auto">
          <a:xfrm>
            <a:off x="7959725" y="2852738"/>
            <a:ext cx="1184275" cy="1249362"/>
          </a:xfrm>
          <a:prstGeom prst="rect">
            <a:avLst/>
          </a:prstGeom>
          <a:noFill/>
          <a:ln w="9525">
            <a:noFill/>
            <a:miter lim="800000"/>
            <a:headEnd/>
            <a:tailEnd/>
          </a:ln>
        </p:spPr>
      </p:pic>
      <p:pic>
        <p:nvPicPr>
          <p:cNvPr id="9223" name="Picture 7" descr="314748_a72f062592b296342790263d9148377d_large"/>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xit" presetSubtype="2" fill="hold" nodeType="clickEffect">
                                  <p:stCondLst>
                                    <p:cond delay="0"/>
                                  </p:stCondLst>
                                  <p:childTnLst>
                                    <p:anim calcmode="lin" valueType="num">
                                      <p:cBhvr additive="base">
                                        <p:cTn id="6" dur="5000"/>
                                        <p:tgtEl>
                                          <p:spTgt spid="9223"/>
                                        </p:tgtEl>
                                        <p:attrNameLst>
                                          <p:attrName>ppt_x</p:attrName>
                                        </p:attrNameLst>
                                      </p:cBhvr>
                                      <p:tavLst>
                                        <p:tav tm="0">
                                          <p:val>
                                            <p:strVal val="ppt_x"/>
                                          </p:val>
                                        </p:tav>
                                        <p:tav tm="100000">
                                          <p:val>
                                            <p:strVal val="1+ppt_w/2"/>
                                          </p:val>
                                        </p:tav>
                                      </p:tavLst>
                                    </p:anim>
                                    <p:anim calcmode="lin" valueType="num">
                                      <p:cBhvr additive="base">
                                        <p:cTn id="7" dur="5000"/>
                                        <p:tgtEl>
                                          <p:spTgt spid="9223"/>
                                        </p:tgtEl>
                                        <p:attrNameLst>
                                          <p:attrName>ppt_y</p:attrName>
                                        </p:attrNameLst>
                                      </p:cBhvr>
                                      <p:tavLst>
                                        <p:tav tm="0">
                                          <p:val>
                                            <p:strVal val="ppt_y"/>
                                          </p:val>
                                        </p:tav>
                                        <p:tav tm="100000">
                                          <p:val>
                                            <p:strVal val="ppt_y"/>
                                          </p:val>
                                        </p:tav>
                                      </p:tavLst>
                                    </p:anim>
                                    <p:set>
                                      <p:cBhvr>
                                        <p:cTn id="8" dur="1" fill="hold">
                                          <p:stCondLst>
                                            <p:cond delay="4999"/>
                                          </p:stCondLst>
                                        </p:cTn>
                                        <p:tgtEl>
                                          <p:spTgt spid="9223"/>
                                        </p:tgtEl>
                                        <p:attrNameLst>
                                          <p:attrName>style.visibility</p:attrName>
                                        </p:attrNameLst>
                                      </p:cBhvr>
                                      <p:to>
                                        <p:strVal val="hidden"/>
                                      </p:to>
                                    </p:set>
                                  </p:childTnLst>
                                </p:cTn>
                              </p:par>
                            </p:childTnLst>
                          </p:cTn>
                        </p:par>
                        <p:par>
                          <p:cTn id="9" fill="hold">
                            <p:stCondLst>
                              <p:cond delay="5000"/>
                            </p:stCondLst>
                            <p:childTnLst>
                              <p:par>
                                <p:cTn id="10" presetID="23" presetClass="entr" presetSubtype="528" fill="hold" grpId="0" nodeType="afterEffect">
                                  <p:stCondLst>
                                    <p:cond delay="0"/>
                                  </p:stCondLst>
                                  <p:childTnLst>
                                    <p:set>
                                      <p:cBhvr>
                                        <p:cTn id="11" dur="1" fill="hold">
                                          <p:stCondLst>
                                            <p:cond delay="0"/>
                                          </p:stCondLst>
                                        </p:cTn>
                                        <p:tgtEl>
                                          <p:spTgt spid="9222"/>
                                        </p:tgtEl>
                                        <p:attrNameLst>
                                          <p:attrName>style.visibility</p:attrName>
                                        </p:attrNameLst>
                                      </p:cBhvr>
                                      <p:to>
                                        <p:strVal val="visible"/>
                                      </p:to>
                                    </p:set>
                                    <p:anim calcmode="lin" valueType="num">
                                      <p:cBhvr>
                                        <p:cTn id="12" dur="5000" fill="hold"/>
                                        <p:tgtEl>
                                          <p:spTgt spid="9222"/>
                                        </p:tgtEl>
                                        <p:attrNameLst>
                                          <p:attrName>ppt_w</p:attrName>
                                        </p:attrNameLst>
                                      </p:cBhvr>
                                      <p:tavLst>
                                        <p:tav tm="0">
                                          <p:val>
                                            <p:fltVal val="0"/>
                                          </p:val>
                                        </p:tav>
                                        <p:tav tm="100000">
                                          <p:val>
                                            <p:strVal val="#ppt_w"/>
                                          </p:val>
                                        </p:tav>
                                      </p:tavLst>
                                    </p:anim>
                                    <p:anim calcmode="lin" valueType="num">
                                      <p:cBhvr>
                                        <p:cTn id="13" dur="5000" fill="hold"/>
                                        <p:tgtEl>
                                          <p:spTgt spid="9222"/>
                                        </p:tgtEl>
                                        <p:attrNameLst>
                                          <p:attrName>ppt_h</p:attrName>
                                        </p:attrNameLst>
                                      </p:cBhvr>
                                      <p:tavLst>
                                        <p:tav tm="0">
                                          <p:val>
                                            <p:fltVal val="0"/>
                                          </p:val>
                                        </p:tav>
                                        <p:tav tm="100000">
                                          <p:val>
                                            <p:strVal val="#ppt_h"/>
                                          </p:val>
                                        </p:tav>
                                      </p:tavLst>
                                    </p:anim>
                                    <p:anim calcmode="lin" valueType="num">
                                      <p:cBhvr>
                                        <p:cTn id="14" dur="5000" fill="hold"/>
                                        <p:tgtEl>
                                          <p:spTgt spid="9222"/>
                                        </p:tgtEl>
                                        <p:attrNameLst>
                                          <p:attrName>ppt_x</p:attrName>
                                        </p:attrNameLst>
                                      </p:cBhvr>
                                      <p:tavLst>
                                        <p:tav tm="0">
                                          <p:val>
                                            <p:fltVal val="0.5"/>
                                          </p:val>
                                        </p:tav>
                                        <p:tav tm="100000">
                                          <p:val>
                                            <p:strVal val="#ppt_x"/>
                                          </p:val>
                                        </p:tav>
                                      </p:tavLst>
                                    </p:anim>
                                    <p:anim calcmode="lin" valueType="num">
                                      <p:cBhvr>
                                        <p:cTn id="15" dur="5000" fill="hold"/>
                                        <p:tgtEl>
                                          <p:spTgt spid="922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842162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123" name="Text Box 3"/>
          <p:cNvSpPr txBox="1">
            <a:spLocks noChangeArrowheads="1"/>
          </p:cNvSpPr>
          <p:nvPr/>
        </p:nvSpPr>
        <p:spPr bwMode="auto">
          <a:xfrm>
            <a:off x="684213" y="3500438"/>
            <a:ext cx="7704137" cy="2654300"/>
          </a:xfrm>
          <a:prstGeom prst="rect">
            <a:avLst/>
          </a:prstGeom>
          <a:solidFill>
            <a:schemeClr val="bg2">
              <a:alpha val="58038"/>
            </a:schemeClr>
          </a:solidFill>
          <a:ln w="9525">
            <a:noFill/>
            <a:miter lim="800000"/>
            <a:headEnd/>
            <a:tailEnd/>
          </a:ln>
        </p:spPr>
        <p:txBody>
          <a:bodyPr>
            <a:spAutoFit/>
          </a:bodyPr>
          <a:lstStyle/>
          <a:p>
            <a:pPr>
              <a:spcBef>
                <a:spcPct val="50000"/>
              </a:spcBef>
            </a:pPr>
            <a:r>
              <a:rPr lang="es-ES"/>
              <a:t>Mantener calculadamente un vinculo, buscar en el la conveniencia, el interés, un acercamiento al logro, a la consecución de algún modo de poder, no favorece la amistad, solo es una transacción.</a:t>
            </a:r>
          </a:p>
        </p:txBody>
      </p:sp>
      <p:pic>
        <p:nvPicPr>
          <p:cNvPr id="8196" name="Picture 5" descr="abeilles-50"/>
          <p:cNvPicPr>
            <a:picLocks noChangeAspect="1" noChangeArrowheads="1" noCrop="1"/>
          </p:cNvPicPr>
          <p:nvPr/>
        </p:nvPicPr>
        <p:blipFill>
          <a:blip r:embed="rId3"/>
          <a:srcRect/>
          <a:stretch>
            <a:fillRect/>
          </a:stretch>
        </p:blipFill>
        <p:spPr bwMode="auto">
          <a:xfrm>
            <a:off x="1258888" y="1484313"/>
            <a:ext cx="558800" cy="612775"/>
          </a:xfrm>
          <a:prstGeom prst="rect">
            <a:avLst/>
          </a:prstGeom>
          <a:noFill/>
          <a:ln w="9525">
            <a:noFill/>
            <a:miter lim="800000"/>
            <a:headEnd/>
            <a:tailEnd/>
          </a:ln>
        </p:spPr>
      </p:pic>
      <p:pic>
        <p:nvPicPr>
          <p:cNvPr id="8197" name="Picture 6" descr="abeilles-50"/>
          <p:cNvPicPr>
            <a:picLocks noChangeAspect="1" noChangeArrowheads="1" noCrop="1"/>
          </p:cNvPicPr>
          <p:nvPr/>
        </p:nvPicPr>
        <p:blipFill>
          <a:blip r:embed="rId3"/>
          <a:srcRect/>
          <a:stretch>
            <a:fillRect/>
          </a:stretch>
        </p:blipFill>
        <p:spPr bwMode="auto">
          <a:xfrm rot="-2599656">
            <a:off x="1763713" y="1844675"/>
            <a:ext cx="558800" cy="612775"/>
          </a:xfrm>
          <a:prstGeom prst="rect">
            <a:avLst/>
          </a:prstGeom>
          <a:noFill/>
          <a:ln w="9525">
            <a:noFill/>
            <a:miter lim="800000"/>
            <a:headEnd/>
            <a:tailEnd/>
          </a:ln>
        </p:spPr>
      </p:pic>
      <p:pic>
        <p:nvPicPr>
          <p:cNvPr id="5124" name="Picture 4" descr="untitled [800x600]"/>
          <p:cNvPicPr>
            <a:picLocks noChangeAspect="1" noChangeArrowheads="1"/>
          </p:cNvPicPr>
          <p:nvPr/>
        </p:nvPicPr>
        <p:blipFill>
          <a:blip r:embed="rId4"/>
          <a:srcRect/>
          <a:stretch>
            <a:fillRect/>
          </a:stretch>
        </p:blipFill>
        <p:spPr bwMode="auto">
          <a:xfrm>
            <a:off x="0" y="25400"/>
            <a:ext cx="9144000" cy="68326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5000"/>
                                        <p:tgtEl>
                                          <p:spTgt spid="5124"/>
                                        </p:tgtEl>
                                        <p:attrNameLst>
                                          <p:attrName>ppt_x</p:attrName>
                                        </p:attrNameLst>
                                      </p:cBhvr>
                                      <p:tavLst>
                                        <p:tav tm="0">
                                          <p:val>
                                            <p:strVal val="ppt_x"/>
                                          </p:val>
                                        </p:tav>
                                        <p:tav tm="100000">
                                          <p:val>
                                            <p:strVal val="ppt_x+ppt_w/2"/>
                                          </p:val>
                                        </p:tav>
                                      </p:tavLst>
                                    </p:anim>
                                    <p:anim calcmode="lin" valueType="num">
                                      <p:cBhvr>
                                        <p:cTn id="7" dur="5000"/>
                                        <p:tgtEl>
                                          <p:spTgt spid="5124"/>
                                        </p:tgtEl>
                                        <p:attrNameLst>
                                          <p:attrName>ppt_y</p:attrName>
                                        </p:attrNameLst>
                                      </p:cBhvr>
                                      <p:tavLst>
                                        <p:tav tm="0">
                                          <p:val>
                                            <p:strVal val="ppt_y"/>
                                          </p:val>
                                        </p:tav>
                                        <p:tav tm="100000">
                                          <p:val>
                                            <p:strVal val="ppt_y"/>
                                          </p:val>
                                        </p:tav>
                                      </p:tavLst>
                                    </p:anim>
                                    <p:anim calcmode="lin" valueType="num">
                                      <p:cBhvr>
                                        <p:cTn id="8" dur="5000"/>
                                        <p:tgtEl>
                                          <p:spTgt spid="5124"/>
                                        </p:tgtEl>
                                        <p:attrNameLst>
                                          <p:attrName>ppt_w</p:attrName>
                                        </p:attrNameLst>
                                      </p:cBhvr>
                                      <p:tavLst>
                                        <p:tav tm="0">
                                          <p:val>
                                            <p:strVal val="ppt_w"/>
                                          </p:val>
                                        </p:tav>
                                        <p:tav tm="100000">
                                          <p:val>
                                            <p:fltVal val="0"/>
                                          </p:val>
                                        </p:tav>
                                      </p:tavLst>
                                    </p:anim>
                                    <p:anim calcmode="lin" valueType="num">
                                      <p:cBhvr>
                                        <p:cTn id="9" dur="5000"/>
                                        <p:tgtEl>
                                          <p:spTgt spid="5124"/>
                                        </p:tgtEl>
                                        <p:attrNameLst>
                                          <p:attrName>ppt_h</p:attrName>
                                        </p:attrNameLst>
                                      </p:cBhvr>
                                      <p:tavLst>
                                        <p:tav tm="0">
                                          <p:val>
                                            <p:strVal val="ppt_h"/>
                                          </p:val>
                                        </p:tav>
                                        <p:tav tm="100000">
                                          <p:val>
                                            <p:strVal val="ppt_h"/>
                                          </p:val>
                                        </p:tav>
                                      </p:tavLst>
                                    </p:anim>
                                    <p:set>
                                      <p:cBhvr>
                                        <p:cTn id="10" dur="1" fill="hold">
                                          <p:stCondLst>
                                            <p:cond delay="4999"/>
                                          </p:stCondLst>
                                        </p:cTn>
                                        <p:tgtEl>
                                          <p:spTgt spid="5124"/>
                                        </p:tgtEl>
                                        <p:attrNameLst>
                                          <p:attrName>style.visibility</p:attrName>
                                        </p:attrNameLst>
                                      </p:cBhvr>
                                      <p:to>
                                        <p:strVal val="hidden"/>
                                      </p:to>
                                    </p:set>
                                  </p:childTnLst>
                                </p:cTn>
                              </p:par>
                            </p:childTnLst>
                          </p:cTn>
                        </p:par>
                        <p:par>
                          <p:cTn id="11" fill="hold">
                            <p:stCondLst>
                              <p:cond delay="5000"/>
                            </p:stCondLst>
                            <p:childTnLst>
                              <p:par>
                                <p:cTn id="12" presetID="23" presetClass="entr" presetSubtype="528" fill="hold" grpId="0" nodeType="afterEffect">
                                  <p:stCondLst>
                                    <p:cond delay="0"/>
                                  </p:stCondLst>
                                  <p:childTnLst>
                                    <p:set>
                                      <p:cBhvr>
                                        <p:cTn id="13" dur="1" fill="hold">
                                          <p:stCondLst>
                                            <p:cond delay="0"/>
                                          </p:stCondLst>
                                        </p:cTn>
                                        <p:tgtEl>
                                          <p:spTgt spid="5123"/>
                                        </p:tgtEl>
                                        <p:attrNameLst>
                                          <p:attrName>style.visibility</p:attrName>
                                        </p:attrNameLst>
                                      </p:cBhvr>
                                      <p:to>
                                        <p:strVal val="visible"/>
                                      </p:to>
                                    </p:set>
                                    <p:anim calcmode="lin" valueType="num">
                                      <p:cBhvr>
                                        <p:cTn id="14" dur="5000" fill="hold"/>
                                        <p:tgtEl>
                                          <p:spTgt spid="5123"/>
                                        </p:tgtEl>
                                        <p:attrNameLst>
                                          <p:attrName>ppt_w</p:attrName>
                                        </p:attrNameLst>
                                      </p:cBhvr>
                                      <p:tavLst>
                                        <p:tav tm="0">
                                          <p:val>
                                            <p:fltVal val="0"/>
                                          </p:val>
                                        </p:tav>
                                        <p:tav tm="100000">
                                          <p:val>
                                            <p:strVal val="#ppt_w"/>
                                          </p:val>
                                        </p:tav>
                                      </p:tavLst>
                                    </p:anim>
                                    <p:anim calcmode="lin" valueType="num">
                                      <p:cBhvr>
                                        <p:cTn id="15" dur="5000" fill="hold"/>
                                        <p:tgtEl>
                                          <p:spTgt spid="5123"/>
                                        </p:tgtEl>
                                        <p:attrNameLst>
                                          <p:attrName>ppt_h</p:attrName>
                                        </p:attrNameLst>
                                      </p:cBhvr>
                                      <p:tavLst>
                                        <p:tav tm="0">
                                          <p:val>
                                            <p:fltVal val="0"/>
                                          </p:val>
                                        </p:tav>
                                        <p:tav tm="100000">
                                          <p:val>
                                            <p:strVal val="#ppt_h"/>
                                          </p:val>
                                        </p:tav>
                                      </p:tavLst>
                                    </p:anim>
                                    <p:anim calcmode="lin" valueType="num">
                                      <p:cBhvr>
                                        <p:cTn id="16" dur="5000" fill="hold"/>
                                        <p:tgtEl>
                                          <p:spTgt spid="5123"/>
                                        </p:tgtEl>
                                        <p:attrNameLst>
                                          <p:attrName>ppt_x</p:attrName>
                                        </p:attrNameLst>
                                      </p:cBhvr>
                                      <p:tavLst>
                                        <p:tav tm="0">
                                          <p:val>
                                            <p:fltVal val="0.5"/>
                                          </p:val>
                                        </p:tav>
                                        <p:tav tm="100000">
                                          <p:val>
                                            <p:strVal val="#ppt_x"/>
                                          </p:val>
                                        </p:tav>
                                      </p:tavLst>
                                    </p:anim>
                                    <p:anim calcmode="lin" valueType="num">
                                      <p:cBhvr>
                                        <p:cTn id="17" dur="5000" fill="hold"/>
                                        <p:tgtEl>
                                          <p:spTgt spid="512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Captura [800x600]"/>
          <p:cNvPicPr>
            <a:picLocks noChangeAspect="1" noChangeArrowheads="1"/>
          </p:cNvPicPr>
          <p:nvPr/>
        </p:nvPicPr>
        <p:blipFill>
          <a:blip r:embed="rId2"/>
          <a:srcRect/>
          <a:stretch>
            <a:fillRect/>
          </a:stretch>
        </p:blipFill>
        <p:spPr bwMode="auto">
          <a:xfrm>
            <a:off x="0" y="0"/>
            <a:ext cx="9144000" cy="6892925"/>
          </a:xfrm>
          <a:prstGeom prst="rect">
            <a:avLst/>
          </a:prstGeom>
          <a:noFill/>
          <a:ln w="9525">
            <a:noFill/>
            <a:miter lim="800000"/>
            <a:headEnd/>
            <a:tailEnd/>
          </a:ln>
        </p:spPr>
      </p:pic>
      <p:pic>
        <p:nvPicPr>
          <p:cNvPr id="9219" name="Picture 17" descr="18"/>
          <p:cNvPicPr>
            <a:picLocks noChangeAspect="1" noChangeArrowheads="1" noCrop="1"/>
          </p:cNvPicPr>
          <p:nvPr/>
        </p:nvPicPr>
        <p:blipFill>
          <a:blip r:embed="rId3"/>
          <a:srcRect/>
          <a:stretch>
            <a:fillRect/>
          </a:stretch>
        </p:blipFill>
        <p:spPr bwMode="auto">
          <a:xfrm>
            <a:off x="3635375" y="4868863"/>
            <a:ext cx="660400" cy="1109662"/>
          </a:xfrm>
          <a:prstGeom prst="rect">
            <a:avLst/>
          </a:prstGeom>
          <a:noFill/>
          <a:ln w="9525">
            <a:noFill/>
            <a:miter lim="800000"/>
            <a:headEnd/>
            <a:tailEnd/>
          </a:ln>
        </p:spPr>
      </p:pic>
      <p:sp>
        <p:nvSpPr>
          <p:cNvPr id="9220" name="Text Box 9"/>
          <p:cNvSpPr txBox="1">
            <a:spLocks noChangeArrowheads="1"/>
          </p:cNvSpPr>
          <p:nvPr/>
        </p:nvSpPr>
        <p:spPr bwMode="auto">
          <a:xfrm>
            <a:off x="1116013" y="4076700"/>
            <a:ext cx="7416800" cy="519113"/>
          </a:xfrm>
          <a:prstGeom prst="rect">
            <a:avLst/>
          </a:prstGeom>
          <a:noFill/>
          <a:ln w="9525">
            <a:noFill/>
            <a:miter lim="800000"/>
            <a:headEnd/>
            <a:tailEnd/>
          </a:ln>
        </p:spPr>
        <p:txBody>
          <a:bodyPr>
            <a:spAutoFit/>
          </a:bodyPr>
          <a:lstStyle/>
          <a:p>
            <a:pPr>
              <a:spcBef>
                <a:spcPct val="50000"/>
              </a:spcBef>
            </a:pPr>
            <a:endParaRPr lang="es-ES"/>
          </a:p>
        </p:txBody>
      </p:sp>
      <p:sp>
        <p:nvSpPr>
          <p:cNvPr id="6155" name="Text Box 11"/>
          <p:cNvSpPr txBox="1">
            <a:spLocks noChangeArrowheads="1"/>
          </p:cNvSpPr>
          <p:nvPr/>
        </p:nvSpPr>
        <p:spPr bwMode="auto">
          <a:xfrm>
            <a:off x="827088" y="4365625"/>
            <a:ext cx="7488237" cy="1800225"/>
          </a:xfrm>
          <a:prstGeom prst="rect">
            <a:avLst/>
          </a:prstGeom>
          <a:solidFill>
            <a:schemeClr val="bg2">
              <a:alpha val="61176"/>
            </a:schemeClr>
          </a:solidFill>
          <a:ln w="9525">
            <a:noFill/>
            <a:miter lim="800000"/>
            <a:headEnd/>
            <a:tailEnd/>
          </a:ln>
        </p:spPr>
        <p:txBody>
          <a:bodyPr lIns="90000" tIns="46800" rIns="90000" bIns="46800">
            <a:spAutoFit/>
          </a:bodyPr>
          <a:lstStyle/>
          <a:p>
            <a:pPr>
              <a:spcBef>
                <a:spcPct val="50000"/>
              </a:spcBef>
            </a:pPr>
            <a:r>
              <a:rPr lang="es-ES"/>
              <a:t>Este modo de usar y abusar de las personas, transforma las virtudes en prestaciones y los ideales en servicios. </a:t>
            </a:r>
          </a:p>
        </p:txBody>
      </p:sp>
      <p:pic>
        <p:nvPicPr>
          <p:cNvPr id="9222" name="Picture 16" descr="arbol"/>
          <p:cNvPicPr>
            <a:picLocks noChangeAspect="1" noChangeArrowheads="1" noCrop="1"/>
          </p:cNvPicPr>
          <p:nvPr/>
        </p:nvPicPr>
        <p:blipFill>
          <a:blip r:embed="rId4"/>
          <a:srcRect/>
          <a:stretch>
            <a:fillRect/>
          </a:stretch>
        </p:blipFill>
        <p:spPr bwMode="auto">
          <a:xfrm>
            <a:off x="2484438" y="333375"/>
            <a:ext cx="1428750" cy="1428750"/>
          </a:xfrm>
          <a:prstGeom prst="rect">
            <a:avLst/>
          </a:prstGeom>
          <a:noFill/>
          <a:ln w="9525">
            <a:noFill/>
            <a:miter lim="800000"/>
            <a:headEnd/>
            <a:tailEnd/>
          </a:ln>
        </p:spPr>
      </p:pic>
      <p:pic>
        <p:nvPicPr>
          <p:cNvPr id="6156" name="Picture 12" descr="311040_a1d83cfe04a8402f6ea103e4bc633d34_large"/>
          <p:cNvPicPr>
            <a:picLocks noChangeAspect="1" noChangeArrowheads="1"/>
          </p:cNvPicPr>
          <p:nvPr/>
        </p:nvPicPr>
        <p:blipFill>
          <a:blip r:embed="rId5"/>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Clr clrSpc="rgb" dir="cw">
                                      <p:cBhvr override="childStyle">
                                        <p:cTn id="6" dur="100" fill="hold"/>
                                        <p:tgtEl>
                                          <p:spTgt spid="6156"/>
                                        </p:tgtEl>
                                        <p:attrNameLst>
                                          <p:attrName>style.color</p:attrName>
                                        </p:attrNameLst>
                                      </p:cBhvr>
                                      <p:to>
                                        <a:schemeClr val="accent2"/>
                                      </p:to>
                                    </p:animClr>
                                    <p:animClr clrSpc="rgb" dir="cw">
                                      <p:cBhvr>
                                        <p:cTn id="7" dur="100" fill="hold"/>
                                        <p:tgtEl>
                                          <p:spTgt spid="6156"/>
                                        </p:tgtEl>
                                        <p:attrNameLst>
                                          <p:attrName>fillcolor</p:attrName>
                                        </p:attrNameLst>
                                      </p:cBhvr>
                                      <p:to>
                                        <a:schemeClr val="accent2"/>
                                      </p:to>
                                    </p:animClr>
                                    <p:set>
                                      <p:cBhvr>
                                        <p:cTn id="8" dur="100" fill="hold"/>
                                        <p:tgtEl>
                                          <p:spTgt spid="6156"/>
                                        </p:tgtEl>
                                        <p:attrNameLst>
                                          <p:attrName>fill.type</p:attrName>
                                        </p:attrNameLst>
                                      </p:cBhvr>
                                      <p:to>
                                        <p:strVal val="solid"/>
                                      </p:to>
                                    </p:set>
                                    <p:set>
                                      <p:cBhvr>
                                        <p:cTn id="9" dur="100" fill="hold"/>
                                        <p:tgtEl>
                                          <p:spTgt spid="6156"/>
                                        </p:tgtEl>
                                        <p:attrNameLst>
                                          <p:attrName>fill.on</p:attrName>
                                        </p:attrNameLst>
                                      </p:cBhvr>
                                      <p:to>
                                        <p:strVal val="true"/>
                                      </p:to>
                                    </p:set>
                                    <p:animRot by="120000">
                                      <p:cBhvr>
                                        <p:cTn id="10" dur="100" fill="hold">
                                          <p:stCondLst>
                                            <p:cond delay="0"/>
                                          </p:stCondLst>
                                        </p:cTn>
                                        <p:tgtEl>
                                          <p:spTgt spid="6156"/>
                                        </p:tgtEl>
                                        <p:attrNameLst>
                                          <p:attrName>r</p:attrName>
                                        </p:attrNameLst>
                                      </p:cBhvr>
                                    </p:animRot>
                                    <p:animRot by="-240000">
                                      <p:cBhvr>
                                        <p:cTn id="11" dur="200" fill="hold">
                                          <p:stCondLst>
                                            <p:cond delay="200"/>
                                          </p:stCondLst>
                                        </p:cTn>
                                        <p:tgtEl>
                                          <p:spTgt spid="6156"/>
                                        </p:tgtEl>
                                        <p:attrNameLst>
                                          <p:attrName>r</p:attrName>
                                        </p:attrNameLst>
                                      </p:cBhvr>
                                    </p:animRot>
                                    <p:animRot by="240000">
                                      <p:cBhvr>
                                        <p:cTn id="12" dur="200" fill="hold">
                                          <p:stCondLst>
                                            <p:cond delay="400"/>
                                          </p:stCondLst>
                                        </p:cTn>
                                        <p:tgtEl>
                                          <p:spTgt spid="6156"/>
                                        </p:tgtEl>
                                        <p:attrNameLst>
                                          <p:attrName>r</p:attrName>
                                        </p:attrNameLst>
                                      </p:cBhvr>
                                    </p:animRot>
                                    <p:animRot by="-240000">
                                      <p:cBhvr>
                                        <p:cTn id="13" dur="200" fill="hold">
                                          <p:stCondLst>
                                            <p:cond delay="600"/>
                                          </p:stCondLst>
                                        </p:cTn>
                                        <p:tgtEl>
                                          <p:spTgt spid="6156"/>
                                        </p:tgtEl>
                                        <p:attrNameLst>
                                          <p:attrName>r</p:attrName>
                                        </p:attrNameLst>
                                      </p:cBhvr>
                                    </p:animRot>
                                    <p:animRot by="120000">
                                      <p:cBhvr>
                                        <p:cTn id="14" dur="200" fill="hold">
                                          <p:stCondLst>
                                            <p:cond delay="800"/>
                                          </p:stCondLst>
                                        </p:cTn>
                                        <p:tgtEl>
                                          <p:spTgt spid="6156"/>
                                        </p:tgtEl>
                                        <p:attrNameLst>
                                          <p:attrName>r</p:attrName>
                                        </p:attrNameLst>
                                      </p:cBhvr>
                                    </p:animRot>
                                  </p:childTnLst>
                                </p:cTn>
                              </p:par>
                              <p:par>
                                <p:cTn id="15" presetID="17" presetClass="exit" presetSubtype="8" fill="hold" nodeType="withEffect">
                                  <p:stCondLst>
                                    <p:cond delay="0"/>
                                  </p:stCondLst>
                                  <p:childTnLst>
                                    <p:anim calcmode="lin" valueType="num">
                                      <p:cBhvr>
                                        <p:cTn id="16" dur="5000"/>
                                        <p:tgtEl>
                                          <p:spTgt spid="6156"/>
                                        </p:tgtEl>
                                        <p:attrNameLst>
                                          <p:attrName>ppt_x</p:attrName>
                                        </p:attrNameLst>
                                      </p:cBhvr>
                                      <p:tavLst>
                                        <p:tav tm="0">
                                          <p:val>
                                            <p:strVal val="ppt_x"/>
                                          </p:val>
                                        </p:tav>
                                        <p:tav tm="100000">
                                          <p:val>
                                            <p:strVal val="ppt_x-ppt_w/2"/>
                                          </p:val>
                                        </p:tav>
                                      </p:tavLst>
                                    </p:anim>
                                    <p:anim calcmode="lin" valueType="num">
                                      <p:cBhvr>
                                        <p:cTn id="17" dur="5000"/>
                                        <p:tgtEl>
                                          <p:spTgt spid="6156"/>
                                        </p:tgtEl>
                                        <p:attrNameLst>
                                          <p:attrName>ppt_y</p:attrName>
                                        </p:attrNameLst>
                                      </p:cBhvr>
                                      <p:tavLst>
                                        <p:tav tm="0">
                                          <p:val>
                                            <p:strVal val="ppt_y"/>
                                          </p:val>
                                        </p:tav>
                                        <p:tav tm="100000">
                                          <p:val>
                                            <p:strVal val="ppt_y"/>
                                          </p:val>
                                        </p:tav>
                                      </p:tavLst>
                                    </p:anim>
                                    <p:anim calcmode="lin" valueType="num">
                                      <p:cBhvr>
                                        <p:cTn id="18" dur="5000"/>
                                        <p:tgtEl>
                                          <p:spTgt spid="6156"/>
                                        </p:tgtEl>
                                        <p:attrNameLst>
                                          <p:attrName>ppt_w</p:attrName>
                                        </p:attrNameLst>
                                      </p:cBhvr>
                                      <p:tavLst>
                                        <p:tav tm="0">
                                          <p:val>
                                            <p:strVal val="ppt_w"/>
                                          </p:val>
                                        </p:tav>
                                        <p:tav tm="100000">
                                          <p:val>
                                            <p:fltVal val="0"/>
                                          </p:val>
                                        </p:tav>
                                      </p:tavLst>
                                    </p:anim>
                                    <p:anim calcmode="lin" valueType="num">
                                      <p:cBhvr>
                                        <p:cTn id="19" dur="5000"/>
                                        <p:tgtEl>
                                          <p:spTgt spid="6156"/>
                                        </p:tgtEl>
                                        <p:attrNameLst>
                                          <p:attrName>ppt_h</p:attrName>
                                        </p:attrNameLst>
                                      </p:cBhvr>
                                      <p:tavLst>
                                        <p:tav tm="0">
                                          <p:val>
                                            <p:strVal val="ppt_h"/>
                                          </p:val>
                                        </p:tav>
                                        <p:tav tm="100000">
                                          <p:val>
                                            <p:strVal val="ppt_h"/>
                                          </p:val>
                                        </p:tav>
                                      </p:tavLst>
                                    </p:anim>
                                    <p:set>
                                      <p:cBhvr>
                                        <p:cTn id="20" dur="1" fill="hold">
                                          <p:stCondLst>
                                            <p:cond delay="4999"/>
                                          </p:stCondLst>
                                        </p:cTn>
                                        <p:tgtEl>
                                          <p:spTgt spid="6156"/>
                                        </p:tgtEl>
                                        <p:attrNameLst>
                                          <p:attrName>style.visibility</p:attrName>
                                        </p:attrNameLst>
                                      </p:cBhvr>
                                      <p:to>
                                        <p:strVal val="hidden"/>
                                      </p:to>
                                    </p:set>
                                  </p:childTnLst>
                                </p:cTn>
                              </p:par>
                            </p:childTnLst>
                          </p:cTn>
                        </p:par>
                        <p:par>
                          <p:cTn id="21" fill="hold">
                            <p:stCondLst>
                              <p:cond delay="5000"/>
                            </p:stCondLst>
                            <p:childTnLst>
                              <p:par>
                                <p:cTn id="22" presetID="23" presetClass="entr" presetSubtype="528" fill="hold" grpId="0" nodeType="afterEffect">
                                  <p:stCondLst>
                                    <p:cond delay="0"/>
                                  </p:stCondLst>
                                  <p:childTnLst>
                                    <p:set>
                                      <p:cBhvr>
                                        <p:cTn id="23" dur="1" fill="hold">
                                          <p:stCondLst>
                                            <p:cond delay="0"/>
                                          </p:stCondLst>
                                        </p:cTn>
                                        <p:tgtEl>
                                          <p:spTgt spid="6155"/>
                                        </p:tgtEl>
                                        <p:attrNameLst>
                                          <p:attrName>style.visibility</p:attrName>
                                        </p:attrNameLst>
                                      </p:cBhvr>
                                      <p:to>
                                        <p:strVal val="visible"/>
                                      </p:to>
                                    </p:set>
                                    <p:anim calcmode="lin" valueType="num">
                                      <p:cBhvr>
                                        <p:cTn id="24" dur="5000" fill="hold"/>
                                        <p:tgtEl>
                                          <p:spTgt spid="6155"/>
                                        </p:tgtEl>
                                        <p:attrNameLst>
                                          <p:attrName>ppt_w</p:attrName>
                                        </p:attrNameLst>
                                      </p:cBhvr>
                                      <p:tavLst>
                                        <p:tav tm="0">
                                          <p:val>
                                            <p:fltVal val="0"/>
                                          </p:val>
                                        </p:tav>
                                        <p:tav tm="100000">
                                          <p:val>
                                            <p:strVal val="#ppt_w"/>
                                          </p:val>
                                        </p:tav>
                                      </p:tavLst>
                                    </p:anim>
                                    <p:anim calcmode="lin" valueType="num">
                                      <p:cBhvr>
                                        <p:cTn id="25" dur="5000" fill="hold"/>
                                        <p:tgtEl>
                                          <p:spTgt spid="6155"/>
                                        </p:tgtEl>
                                        <p:attrNameLst>
                                          <p:attrName>ppt_h</p:attrName>
                                        </p:attrNameLst>
                                      </p:cBhvr>
                                      <p:tavLst>
                                        <p:tav tm="0">
                                          <p:val>
                                            <p:fltVal val="0"/>
                                          </p:val>
                                        </p:tav>
                                        <p:tav tm="100000">
                                          <p:val>
                                            <p:strVal val="#ppt_h"/>
                                          </p:val>
                                        </p:tav>
                                      </p:tavLst>
                                    </p:anim>
                                    <p:anim calcmode="lin" valueType="num">
                                      <p:cBhvr>
                                        <p:cTn id="26" dur="5000" fill="hold"/>
                                        <p:tgtEl>
                                          <p:spTgt spid="6155"/>
                                        </p:tgtEl>
                                        <p:attrNameLst>
                                          <p:attrName>ppt_x</p:attrName>
                                        </p:attrNameLst>
                                      </p:cBhvr>
                                      <p:tavLst>
                                        <p:tav tm="0">
                                          <p:val>
                                            <p:fltVal val="0.5"/>
                                          </p:val>
                                        </p:tav>
                                        <p:tav tm="100000">
                                          <p:val>
                                            <p:strVal val="#ppt_x"/>
                                          </p:val>
                                        </p:tav>
                                      </p:tavLst>
                                    </p:anim>
                                    <p:anim calcmode="lin" valueType="num">
                                      <p:cBhvr>
                                        <p:cTn id="27" dur="5000" fill="hold"/>
                                        <p:tgtEl>
                                          <p:spTgt spid="615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uente-ferroviario-giratorio_1779481 [800x60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0243" name="Text Box 3"/>
          <p:cNvSpPr txBox="1">
            <a:spLocks noChangeArrowheads="1"/>
          </p:cNvSpPr>
          <p:nvPr/>
        </p:nvSpPr>
        <p:spPr bwMode="auto">
          <a:xfrm>
            <a:off x="900113" y="4365625"/>
            <a:ext cx="7272337" cy="519113"/>
          </a:xfrm>
          <a:prstGeom prst="rect">
            <a:avLst/>
          </a:prstGeom>
          <a:noFill/>
          <a:ln w="9525">
            <a:noFill/>
            <a:miter lim="800000"/>
            <a:headEnd/>
            <a:tailEnd/>
          </a:ln>
        </p:spPr>
        <p:txBody>
          <a:bodyPr>
            <a:spAutoFit/>
          </a:bodyPr>
          <a:lstStyle/>
          <a:p>
            <a:pPr>
              <a:spcBef>
                <a:spcPct val="50000"/>
              </a:spcBef>
            </a:pPr>
            <a:r>
              <a:rPr lang="es-ES"/>
              <a:t> </a:t>
            </a:r>
          </a:p>
        </p:txBody>
      </p:sp>
      <p:sp>
        <p:nvSpPr>
          <p:cNvPr id="7172" name="Text Box 4"/>
          <p:cNvSpPr txBox="1">
            <a:spLocks noChangeArrowheads="1"/>
          </p:cNvSpPr>
          <p:nvPr/>
        </p:nvSpPr>
        <p:spPr bwMode="auto">
          <a:xfrm>
            <a:off x="900113" y="4797425"/>
            <a:ext cx="6911975" cy="1373188"/>
          </a:xfrm>
          <a:prstGeom prst="rect">
            <a:avLst/>
          </a:prstGeom>
          <a:solidFill>
            <a:schemeClr val="bg2">
              <a:alpha val="59999"/>
            </a:schemeClr>
          </a:solidFill>
          <a:ln w="9525">
            <a:noFill/>
            <a:miter lim="800000"/>
            <a:headEnd/>
            <a:tailEnd/>
          </a:ln>
        </p:spPr>
        <p:txBody>
          <a:bodyPr lIns="90000" tIns="46800" rIns="90000" bIns="46800">
            <a:spAutoFit/>
          </a:bodyPr>
          <a:lstStyle/>
          <a:p>
            <a:pPr>
              <a:spcBef>
                <a:spcPct val="50000"/>
              </a:spcBef>
            </a:pPr>
            <a:r>
              <a:rPr lang="es-ES"/>
              <a:t>Un amigo es otra cosa... una obra de artesanía. No se fabrican en serie. </a:t>
            </a:r>
          </a:p>
        </p:txBody>
      </p:sp>
      <p:pic>
        <p:nvPicPr>
          <p:cNvPr id="10245" name="Picture 9" descr="pajaritosymas"/>
          <p:cNvPicPr>
            <a:picLocks noChangeAspect="1" noChangeArrowheads="1" noCrop="1"/>
          </p:cNvPicPr>
          <p:nvPr/>
        </p:nvPicPr>
        <p:blipFill>
          <a:blip r:embed="rId3"/>
          <a:srcRect/>
          <a:stretch>
            <a:fillRect/>
          </a:stretch>
        </p:blipFill>
        <p:spPr bwMode="auto">
          <a:xfrm>
            <a:off x="179388" y="260350"/>
            <a:ext cx="4476750" cy="885825"/>
          </a:xfrm>
          <a:prstGeom prst="rect">
            <a:avLst/>
          </a:prstGeom>
          <a:noFill/>
          <a:ln w="9525">
            <a:noFill/>
            <a:miter lim="800000"/>
            <a:headEnd/>
            <a:tailEnd/>
          </a:ln>
        </p:spPr>
      </p:pic>
      <p:pic>
        <p:nvPicPr>
          <p:cNvPr id="10246" name="Picture 10" descr="Pajarito"/>
          <p:cNvPicPr>
            <a:picLocks noChangeAspect="1" noChangeArrowheads="1" noCrop="1"/>
          </p:cNvPicPr>
          <p:nvPr/>
        </p:nvPicPr>
        <p:blipFill>
          <a:blip r:embed="rId4"/>
          <a:srcRect/>
          <a:stretch>
            <a:fillRect/>
          </a:stretch>
        </p:blipFill>
        <p:spPr bwMode="auto">
          <a:xfrm>
            <a:off x="8243888" y="5876925"/>
            <a:ext cx="485775" cy="428625"/>
          </a:xfrm>
          <a:prstGeom prst="rect">
            <a:avLst/>
          </a:prstGeom>
          <a:noFill/>
          <a:ln w="9525">
            <a:noFill/>
            <a:miter lim="800000"/>
            <a:headEnd/>
            <a:tailEnd/>
          </a:ln>
        </p:spPr>
      </p:pic>
      <p:pic>
        <p:nvPicPr>
          <p:cNvPr id="7175" name="Picture 7" descr="312012_f18c0c2e43b0ac391987aff4fcd39ddc_large [640x480]"/>
          <p:cNvPicPr>
            <a:picLocks noChangeAspect="1" noChangeArrowheads="1"/>
          </p:cNvPicPr>
          <p:nvPr/>
        </p:nvPicPr>
        <p:blipFill>
          <a:blip r:embed="rId5"/>
          <a:srcRect/>
          <a:stretch>
            <a:fillRect/>
          </a:stretch>
        </p:blipFill>
        <p:spPr bwMode="auto">
          <a:xfrm>
            <a:off x="0" y="-6350"/>
            <a:ext cx="9144000" cy="686435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xit" presetSubtype="8" fill="hold" nodeType="clickEffect">
                                  <p:stCondLst>
                                    <p:cond delay="0"/>
                                  </p:stCondLst>
                                  <p:childTnLst>
                                    <p:anim calcmode="lin" valueType="num">
                                      <p:cBhvr additive="base">
                                        <p:cTn id="6" dur="5000"/>
                                        <p:tgtEl>
                                          <p:spTgt spid="7175"/>
                                        </p:tgtEl>
                                        <p:attrNameLst>
                                          <p:attrName>ppt_x</p:attrName>
                                        </p:attrNameLst>
                                      </p:cBhvr>
                                      <p:tavLst>
                                        <p:tav tm="0">
                                          <p:val>
                                            <p:strVal val="ppt_x"/>
                                          </p:val>
                                        </p:tav>
                                        <p:tav tm="100000">
                                          <p:val>
                                            <p:strVal val="0-ppt_w/2"/>
                                          </p:val>
                                        </p:tav>
                                      </p:tavLst>
                                    </p:anim>
                                    <p:anim calcmode="lin" valueType="num">
                                      <p:cBhvr additive="base">
                                        <p:cTn id="7" dur="5000"/>
                                        <p:tgtEl>
                                          <p:spTgt spid="7175"/>
                                        </p:tgtEl>
                                        <p:attrNameLst>
                                          <p:attrName>ppt_y</p:attrName>
                                        </p:attrNameLst>
                                      </p:cBhvr>
                                      <p:tavLst>
                                        <p:tav tm="0">
                                          <p:val>
                                            <p:strVal val="ppt_y"/>
                                          </p:val>
                                        </p:tav>
                                        <p:tav tm="100000">
                                          <p:val>
                                            <p:strVal val="ppt_y"/>
                                          </p:val>
                                        </p:tav>
                                      </p:tavLst>
                                    </p:anim>
                                    <p:set>
                                      <p:cBhvr>
                                        <p:cTn id="8" dur="1" fill="hold">
                                          <p:stCondLst>
                                            <p:cond delay="4999"/>
                                          </p:stCondLst>
                                        </p:cTn>
                                        <p:tgtEl>
                                          <p:spTgt spid="7175"/>
                                        </p:tgtEl>
                                        <p:attrNameLst>
                                          <p:attrName>style.visibility</p:attrName>
                                        </p:attrNameLst>
                                      </p:cBhvr>
                                      <p:to>
                                        <p:strVal val="hidden"/>
                                      </p:to>
                                    </p:set>
                                  </p:childTnLst>
                                </p:cTn>
                              </p:par>
                            </p:childTnLst>
                          </p:cTn>
                        </p:par>
                        <p:par>
                          <p:cTn id="9" fill="hold">
                            <p:stCondLst>
                              <p:cond delay="5000"/>
                            </p:stCondLst>
                            <p:childTnLst>
                              <p:par>
                                <p:cTn id="10" presetID="23" presetClass="entr" presetSubtype="528" fill="hold" grpId="0" nodeType="after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p:cTn id="12" dur="5000" fill="hold"/>
                                        <p:tgtEl>
                                          <p:spTgt spid="7172"/>
                                        </p:tgtEl>
                                        <p:attrNameLst>
                                          <p:attrName>ppt_w</p:attrName>
                                        </p:attrNameLst>
                                      </p:cBhvr>
                                      <p:tavLst>
                                        <p:tav tm="0">
                                          <p:val>
                                            <p:fltVal val="0"/>
                                          </p:val>
                                        </p:tav>
                                        <p:tav tm="100000">
                                          <p:val>
                                            <p:strVal val="#ppt_w"/>
                                          </p:val>
                                        </p:tav>
                                      </p:tavLst>
                                    </p:anim>
                                    <p:anim calcmode="lin" valueType="num">
                                      <p:cBhvr>
                                        <p:cTn id="13" dur="5000" fill="hold"/>
                                        <p:tgtEl>
                                          <p:spTgt spid="7172"/>
                                        </p:tgtEl>
                                        <p:attrNameLst>
                                          <p:attrName>ppt_h</p:attrName>
                                        </p:attrNameLst>
                                      </p:cBhvr>
                                      <p:tavLst>
                                        <p:tav tm="0">
                                          <p:val>
                                            <p:fltVal val="0"/>
                                          </p:val>
                                        </p:tav>
                                        <p:tav tm="100000">
                                          <p:val>
                                            <p:strVal val="#ppt_h"/>
                                          </p:val>
                                        </p:tav>
                                      </p:tavLst>
                                    </p:anim>
                                    <p:anim calcmode="lin" valueType="num">
                                      <p:cBhvr>
                                        <p:cTn id="14" dur="5000" fill="hold"/>
                                        <p:tgtEl>
                                          <p:spTgt spid="7172"/>
                                        </p:tgtEl>
                                        <p:attrNameLst>
                                          <p:attrName>ppt_x</p:attrName>
                                        </p:attrNameLst>
                                      </p:cBhvr>
                                      <p:tavLst>
                                        <p:tav tm="0">
                                          <p:val>
                                            <p:fltVal val="0.5"/>
                                          </p:val>
                                        </p:tav>
                                        <p:tav tm="100000">
                                          <p:val>
                                            <p:strVal val="#ppt_x"/>
                                          </p:val>
                                        </p:tav>
                                      </p:tavLst>
                                    </p:anim>
                                    <p:anim calcmode="lin" valueType="num">
                                      <p:cBhvr>
                                        <p:cTn id="15" dur="5000" fill="hold"/>
                                        <p:tgtEl>
                                          <p:spTgt spid="717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Captura [800x600]"/>
          <p:cNvPicPr>
            <a:picLocks noChangeAspect="1" noChangeArrowheads="1"/>
          </p:cNvPicPr>
          <p:nvPr/>
        </p:nvPicPr>
        <p:blipFill>
          <a:blip r:embed="rId2"/>
          <a:srcRect/>
          <a:stretch>
            <a:fillRect/>
          </a:stretch>
        </p:blipFill>
        <p:spPr bwMode="auto">
          <a:xfrm>
            <a:off x="0" y="0"/>
            <a:ext cx="9144000" cy="6846888"/>
          </a:xfrm>
          <a:prstGeom prst="rect">
            <a:avLst/>
          </a:prstGeom>
          <a:noFill/>
          <a:ln w="9525">
            <a:noFill/>
            <a:miter lim="800000"/>
            <a:headEnd/>
            <a:tailEnd/>
          </a:ln>
        </p:spPr>
      </p:pic>
      <p:sp>
        <p:nvSpPr>
          <p:cNvPr id="8198" name="Text Box 6"/>
          <p:cNvSpPr txBox="1">
            <a:spLocks noChangeArrowheads="1"/>
          </p:cNvSpPr>
          <p:nvPr/>
        </p:nvSpPr>
        <p:spPr bwMode="auto">
          <a:xfrm>
            <a:off x="971550" y="4076700"/>
            <a:ext cx="6985000" cy="1800225"/>
          </a:xfrm>
          <a:prstGeom prst="rect">
            <a:avLst/>
          </a:prstGeom>
          <a:solidFill>
            <a:schemeClr val="bg2">
              <a:alpha val="58038"/>
            </a:schemeClr>
          </a:solidFill>
          <a:ln w="9525">
            <a:noFill/>
            <a:miter lim="800000"/>
            <a:headEnd/>
            <a:tailEnd/>
          </a:ln>
        </p:spPr>
        <p:txBody>
          <a:bodyPr>
            <a:spAutoFit/>
          </a:bodyPr>
          <a:lstStyle/>
          <a:p>
            <a:pPr>
              <a:spcBef>
                <a:spcPct val="50000"/>
              </a:spcBef>
            </a:pPr>
            <a:r>
              <a:rPr lang="es-ES"/>
              <a:t>Confianza, compromiso, entrega, lealtad y sinceridad son algunos requisitos  para que la amistad perdure. </a:t>
            </a:r>
          </a:p>
        </p:txBody>
      </p:sp>
      <p:pic>
        <p:nvPicPr>
          <p:cNvPr id="11268" name="Picture 12" descr="116"/>
          <p:cNvPicPr>
            <a:picLocks noChangeAspect="1" noChangeArrowheads="1" noCrop="1"/>
          </p:cNvPicPr>
          <p:nvPr/>
        </p:nvPicPr>
        <p:blipFill>
          <a:blip r:embed="rId3"/>
          <a:srcRect/>
          <a:stretch>
            <a:fillRect/>
          </a:stretch>
        </p:blipFill>
        <p:spPr bwMode="auto">
          <a:xfrm>
            <a:off x="3563938" y="2205038"/>
            <a:ext cx="1104900" cy="1400175"/>
          </a:xfrm>
          <a:prstGeom prst="rect">
            <a:avLst/>
          </a:prstGeom>
          <a:noFill/>
          <a:ln w="9525">
            <a:noFill/>
            <a:miter lim="800000"/>
            <a:headEnd/>
            <a:tailEnd/>
          </a:ln>
        </p:spPr>
      </p:pic>
      <p:pic>
        <p:nvPicPr>
          <p:cNvPr id="8199" name="Picture 7" descr="316737_3b5eca538659c5bb5599e05112c0bbbe_large [640x480]"/>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8199"/>
                                        </p:tgtEl>
                                      </p:cBhvr>
                                    </p:animEffect>
                                    <p:set>
                                      <p:cBhvr>
                                        <p:cTn id="7" dur="1" fill="hold">
                                          <p:stCondLst>
                                            <p:cond delay="4999"/>
                                          </p:stCondLst>
                                        </p:cTn>
                                        <p:tgtEl>
                                          <p:spTgt spid="8199"/>
                                        </p:tgtEl>
                                        <p:attrNameLst>
                                          <p:attrName>style.visibility</p:attrName>
                                        </p:attrNameLst>
                                      </p:cBhvr>
                                      <p:to>
                                        <p:strVal val="hidden"/>
                                      </p:to>
                                    </p:set>
                                  </p:childTnLst>
                                </p:cTn>
                              </p:par>
                            </p:childTnLst>
                          </p:cTn>
                        </p:par>
                        <p:par>
                          <p:cTn id="8" fill="hold">
                            <p:stCondLst>
                              <p:cond delay="5000"/>
                            </p:stCondLst>
                            <p:childTnLst>
                              <p:par>
                                <p:cTn id="9" presetID="23" presetClass="entr" presetSubtype="528" fill="hold" grpId="0" nodeType="afterEffect">
                                  <p:stCondLst>
                                    <p:cond delay="0"/>
                                  </p:stCondLst>
                                  <p:childTnLst>
                                    <p:set>
                                      <p:cBhvr>
                                        <p:cTn id="10" dur="1" fill="hold">
                                          <p:stCondLst>
                                            <p:cond delay="0"/>
                                          </p:stCondLst>
                                        </p:cTn>
                                        <p:tgtEl>
                                          <p:spTgt spid="8198"/>
                                        </p:tgtEl>
                                        <p:attrNameLst>
                                          <p:attrName>style.visibility</p:attrName>
                                        </p:attrNameLst>
                                      </p:cBhvr>
                                      <p:to>
                                        <p:strVal val="visible"/>
                                      </p:to>
                                    </p:set>
                                    <p:anim calcmode="lin" valueType="num">
                                      <p:cBhvr>
                                        <p:cTn id="11" dur="5000" fill="hold"/>
                                        <p:tgtEl>
                                          <p:spTgt spid="8198"/>
                                        </p:tgtEl>
                                        <p:attrNameLst>
                                          <p:attrName>ppt_w</p:attrName>
                                        </p:attrNameLst>
                                      </p:cBhvr>
                                      <p:tavLst>
                                        <p:tav tm="0">
                                          <p:val>
                                            <p:fltVal val="0"/>
                                          </p:val>
                                        </p:tav>
                                        <p:tav tm="100000">
                                          <p:val>
                                            <p:strVal val="#ppt_w"/>
                                          </p:val>
                                        </p:tav>
                                      </p:tavLst>
                                    </p:anim>
                                    <p:anim calcmode="lin" valueType="num">
                                      <p:cBhvr>
                                        <p:cTn id="12" dur="5000" fill="hold"/>
                                        <p:tgtEl>
                                          <p:spTgt spid="8198"/>
                                        </p:tgtEl>
                                        <p:attrNameLst>
                                          <p:attrName>ppt_h</p:attrName>
                                        </p:attrNameLst>
                                      </p:cBhvr>
                                      <p:tavLst>
                                        <p:tav tm="0">
                                          <p:val>
                                            <p:fltVal val="0"/>
                                          </p:val>
                                        </p:tav>
                                        <p:tav tm="100000">
                                          <p:val>
                                            <p:strVal val="#ppt_h"/>
                                          </p:val>
                                        </p:tav>
                                      </p:tavLst>
                                    </p:anim>
                                    <p:anim calcmode="lin" valueType="num">
                                      <p:cBhvr>
                                        <p:cTn id="13" dur="5000" fill="hold"/>
                                        <p:tgtEl>
                                          <p:spTgt spid="8198"/>
                                        </p:tgtEl>
                                        <p:attrNameLst>
                                          <p:attrName>ppt_x</p:attrName>
                                        </p:attrNameLst>
                                      </p:cBhvr>
                                      <p:tavLst>
                                        <p:tav tm="0">
                                          <p:val>
                                            <p:fltVal val="0.5"/>
                                          </p:val>
                                        </p:tav>
                                        <p:tav tm="100000">
                                          <p:val>
                                            <p:strVal val="#ppt_x"/>
                                          </p:val>
                                        </p:tav>
                                      </p:tavLst>
                                    </p:anim>
                                    <p:anim calcmode="lin" valueType="num">
                                      <p:cBhvr>
                                        <p:cTn id="14" dur="5000" fill="hold"/>
                                        <p:tgtEl>
                                          <p:spTgt spid="819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646850 [800x60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1269" name="Text Box 5"/>
          <p:cNvSpPr txBox="1">
            <a:spLocks noChangeArrowheads="1"/>
          </p:cNvSpPr>
          <p:nvPr/>
        </p:nvSpPr>
        <p:spPr bwMode="auto">
          <a:xfrm>
            <a:off x="900113" y="4149725"/>
            <a:ext cx="6840537" cy="1800225"/>
          </a:xfrm>
          <a:prstGeom prst="rect">
            <a:avLst/>
          </a:prstGeom>
          <a:solidFill>
            <a:schemeClr val="bg2">
              <a:alpha val="56078"/>
            </a:schemeClr>
          </a:solidFill>
          <a:ln w="9525">
            <a:noFill/>
            <a:miter lim="800000"/>
            <a:headEnd/>
            <a:tailEnd/>
          </a:ln>
        </p:spPr>
        <p:txBody>
          <a:bodyPr>
            <a:spAutoFit/>
          </a:bodyPr>
          <a:lstStyle/>
          <a:p>
            <a:pPr>
              <a:spcBef>
                <a:spcPct val="50000"/>
              </a:spcBef>
            </a:pPr>
            <a:r>
              <a:rPr lang="es-ES"/>
              <a:t>Como cuando dos amigos que se reencuentran tras mucho tiempo sin verse, siguen el trato con fluidez. </a:t>
            </a:r>
          </a:p>
        </p:txBody>
      </p:sp>
      <p:pic>
        <p:nvPicPr>
          <p:cNvPr id="12292" name="Picture 7" descr="7 - copia"/>
          <p:cNvPicPr>
            <a:picLocks noChangeAspect="1" noChangeArrowheads="1" noCrop="1"/>
          </p:cNvPicPr>
          <p:nvPr/>
        </p:nvPicPr>
        <p:blipFill>
          <a:blip r:embed="rId3"/>
          <a:srcRect/>
          <a:stretch>
            <a:fillRect/>
          </a:stretch>
        </p:blipFill>
        <p:spPr bwMode="auto">
          <a:xfrm>
            <a:off x="5724525" y="1784350"/>
            <a:ext cx="1223963" cy="1119188"/>
          </a:xfrm>
          <a:prstGeom prst="rect">
            <a:avLst/>
          </a:prstGeom>
          <a:noFill/>
          <a:ln w="9525">
            <a:noFill/>
            <a:miter lim="800000"/>
            <a:headEnd/>
            <a:tailEnd/>
          </a:ln>
        </p:spPr>
      </p:pic>
      <p:pic>
        <p:nvPicPr>
          <p:cNvPr id="11270" name="Picture 6" descr="Captura"/>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nodeType="clickEffect">
                                  <p:stCondLst>
                                    <p:cond delay="0"/>
                                  </p:stCondLst>
                                  <p:childTnLst>
                                    <p:animClr clrSpc="rgb" dir="cw">
                                      <p:cBhvr override="childStyle">
                                        <p:cTn id="6" dur="100" fill="hold"/>
                                        <p:tgtEl>
                                          <p:spTgt spid="11270"/>
                                        </p:tgtEl>
                                        <p:attrNameLst>
                                          <p:attrName>style.color</p:attrName>
                                        </p:attrNameLst>
                                      </p:cBhvr>
                                      <p:to>
                                        <a:schemeClr val="accent2"/>
                                      </p:to>
                                    </p:animClr>
                                    <p:animClr clrSpc="rgb" dir="cw">
                                      <p:cBhvr>
                                        <p:cTn id="7" dur="100" fill="hold"/>
                                        <p:tgtEl>
                                          <p:spTgt spid="11270"/>
                                        </p:tgtEl>
                                        <p:attrNameLst>
                                          <p:attrName>fillcolor</p:attrName>
                                        </p:attrNameLst>
                                      </p:cBhvr>
                                      <p:to>
                                        <a:schemeClr val="accent2"/>
                                      </p:to>
                                    </p:animClr>
                                    <p:set>
                                      <p:cBhvr>
                                        <p:cTn id="8" dur="100" fill="hold"/>
                                        <p:tgtEl>
                                          <p:spTgt spid="11270"/>
                                        </p:tgtEl>
                                        <p:attrNameLst>
                                          <p:attrName>fill.type</p:attrName>
                                        </p:attrNameLst>
                                      </p:cBhvr>
                                      <p:to>
                                        <p:strVal val="solid"/>
                                      </p:to>
                                    </p:set>
                                    <p:set>
                                      <p:cBhvr>
                                        <p:cTn id="9" dur="100" fill="hold"/>
                                        <p:tgtEl>
                                          <p:spTgt spid="11270"/>
                                        </p:tgtEl>
                                        <p:attrNameLst>
                                          <p:attrName>fill.on</p:attrName>
                                        </p:attrNameLst>
                                      </p:cBhvr>
                                      <p:to>
                                        <p:strVal val="true"/>
                                      </p:to>
                                    </p:set>
                                    <p:animRot by="120000">
                                      <p:cBhvr>
                                        <p:cTn id="10" dur="100" fill="hold">
                                          <p:stCondLst>
                                            <p:cond delay="0"/>
                                          </p:stCondLst>
                                        </p:cTn>
                                        <p:tgtEl>
                                          <p:spTgt spid="11270"/>
                                        </p:tgtEl>
                                        <p:attrNameLst>
                                          <p:attrName>r</p:attrName>
                                        </p:attrNameLst>
                                      </p:cBhvr>
                                    </p:animRot>
                                    <p:animRot by="-240000">
                                      <p:cBhvr>
                                        <p:cTn id="11" dur="200" fill="hold">
                                          <p:stCondLst>
                                            <p:cond delay="200"/>
                                          </p:stCondLst>
                                        </p:cTn>
                                        <p:tgtEl>
                                          <p:spTgt spid="11270"/>
                                        </p:tgtEl>
                                        <p:attrNameLst>
                                          <p:attrName>r</p:attrName>
                                        </p:attrNameLst>
                                      </p:cBhvr>
                                    </p:animRot>
                                    <p:animRot by="240000">
                                      <p:cBhvr>
                                        <p:cTn id="12" dur="200" fill="hold">
                                          <p:stCondLst>
                                            <p:cond delay="400"/>
                                          </p:stCondLst>
                                        </p:cTn>
                                        <p:tgtEl>
                                          <p:spTgt spid="11270"/>
                                        </p:tgtEl>
                                        <p:attrNameLst>
                                          <p:attrName>r</p:attrName>
                                        </p:attrNameLst>
                                      </p:cBhvr>
                                    </p:animRot>
                                    <p:animRot by="-240000">
                                      <p:cBhvr>
                                        <p:cTn id="13" dur="200" fill="hold">
                                          <p:stCondLst>
                                            <p:cond delay="600"/>
                                          </p:stCondLst>
                                        </p:cTn>
                                        <p:tgtEl>
                                          <p:spTgt spid="11270"/>
                                        </p:tgtEl>
                                        <p:attrNameLst>
                                          <p:attrName>r</p:attrName>
                                        </p:attrNameLst>
                                      </p:cBhvr>
                                    </p:animRot>
                                    <p:animRot by="120000">
                                      <p:cBhvr>
                                        <p:cTn id="14" dur="200" fill="hold">
                                          <p:stCondLst>
                                            <p:cond delay="800"/>
                                          </p:stCondLst>
                                        </p:cTn>
                                        <p:tgtEl>
                                          <p:spTgt spid="11270"/>
                                        </p:tgtEl>
                                        <p:attrNameLst>
                                          <p:attrName>r</p:attrName>
                                        </p:attrNameLst>
                                      </p:cBhvr>
                                    </p:animRot>
                                  </p:childTnLst>
                                </p:cTn>
                              </p:par>
                              <p:par>
                                <p:cTn id="15" presetID="17" presetClass="exit" presetSubtype="2" fill="hold" nodeType="withEffect">
                                  <p:stCondLst>
                                    <p:cond delay="0"/>
                                  </p:stCondLst>
                                  <p:childTnLst>
                                    <p:anim calcmode="lin" valueType="num">
                                      <p:cBhvr>
                                        <p:cTn id="16" dur="5000"/>
                                        <p:tgtEl>
                                          <p:spTgt spid="11270"/>
                                        </p:tgtEl>
                                        <p:attrNameLst>
                                          <p:attrName>ppt_x</p:attrName>
                                        </p:attrNameLst>
                                      </p:cBhvr>
                                      <p:tavLst>
                                        <p:tav tm="0">
                                          <p:val>
                                            <p:strVal val="ppt_x"/>
                                          </p:val>
                                        </p:tav>
                                        <p:tav tm="100000">
                                          <p:val>
                                            <p:strVal val="ppt_x+ppt_w/2"/>
                                          </p:val>
                                        </p:tav>
                                      </p:tavLst>
                                    </p:anim>
                                    <p:anim calcmode="lin" valueType="num">
                                      <p:cBhvr>
                                        <p:cTn id="17" dur="5000"/>
                                        <p:tgtEl>
                                          <p:spTgt spid="11270"/>
                                        </p:tgtEl>
                                        <p:attrNameLst>
                                          <p:attrName>ppt_y</p:attrName>
                                        </p:attrNameLst>
                                      </p:cBhvr>
                                      <p:tavLst>
                                        <p:tav tm="0">
                                          <p:val>
                                            <p:strVal val="ppt_y"/>
                                          </p:val>
                                        </p:tav>
                                        <p:tav tm="100000">
                                          <p:val>
                                            <p:strVal val="ppt_y"/>
                                          </p:val>
                                        </p:tav>
                                      </p:tavLst>
                                    </p:anim>
                                    <p:anim calcmode="lin" valueType="num">
                                      <p:cBhvr>
                                        <p:cTn id="18" dur="5000"/>
                                        <p:tgtEl>
                                          <p:spTgt spid="11270"/>
                                        </p:tgtEl>
                                        <p:attrNameLst>
                                          <p:attrName>ppt_w</p:attrName>
                                        </p:attrNameLst>
                                      </p:cBhvr>
                                      <p:tavLst>
                                        <p:tav tm="0">
                                          <p:val>
                                            <p:strVal val="ppt_w"/>
                                          </p:val>
                                        </p:tav>
                                        <p:tav tm="100000">
                                          <p:val>
                                            <p:fltVal val="0"/>
                                          </p:val>
                                        </p:tav>
                                      </p:tavLst>
                                    </p:anim>
                                    <p:anim calcmode="lin" valueType="num">
                                      <p:cBhvr>
                                        <p:cTn id="19" dur="5000"/>
                                        <p:tgtEl>
                                          <p:spTgt spid="11270"/>
                                        </p:tgtEl>
                                        <p:attrNameLst>
                                          <p:attrName>ppt_h</p:attrName>
                                        </p:attrNameLst>
                                      </p:cBhvr>
                                      <p:tavLst>
                                        <p:tav tm="0">
                                          <p:val>
                                            <p:strVal val="ppt_h"/>
                                          </p:val>
                                        </p:tav>
                                        <p:tav tm="100000">
                                          <p:val>
                                            <p:strVal val="ppt_h"/>
                                          </p:val>
                                        </p:tav>
                                      </p:tavLst>
                                    </p:anim>
                                    <p:set>
                                      <p:cBhvr>
                                        <p:cTn id="20" dur="1" fill="hold">
                                          <p:stCondLst>
                                            <p:cond delay="4999"/>
                                          </p:stCondLst>
                                        </p:cTn>
                                        <p:tgtEl>
                                          <p:spTgt spid="11270"/>
                                        </p:tgtEl>
                                        <p:attrNameLst>
                                          <p:attrName>style.visibility</p:attrName>
                                        </p:attrNameLst>
                                      </p:cBhvr>
                                      <p:to>
                                        <p:strVal val="hidden"/>
                                      </p:to>
                                    </p:set>
                                  </p:childTnLst>
                                </p:cTn>
                              </p:par>
                            </p:childTnLst>
                          </p:cTn>
                        </p:par>
                        <p:par>
                          <p:cTn id="21" fill="hold">
                            <p:stCondLst>
                              <p:cond delay="5000"/>
                            </p:stCondLst>
                            <p:childTnLst>
                              <p:par>
                                <p:cTn id="22" presetID="23" presetClass="entr" presetSubtype="528" fill="hold" grpId="0" nodeType="afterEffect">
                                  <p:stCondLst>
                                    <p:cond delay="0"/>
                                  </p:stCondLst>
                                  <p:childTnLst>
                                    <p:set>
                                      <p:cBhvr>
                                        <p:cTn id="23" dur="1" fill="hold">
                                          <p:stCondLst>
                                            <p:cond delay="0"/>
                                          </p:stCondLst>
                                        </p:cTn>
                                        <p:tgtEl>
                                          <p:spTgt spid="11269"/>
                                        </p:tgtEl>
                                        <p:attrNameLst>
                                          <p:attrName>style.visibility</p:attrName>
                                        </p:attrNameLst>
                                      </p:cBhvr>
                                      <p:to>
                                        <p:strVal val="visible"/>
                                      </p:to>
                                    </p:set>
                                    <p:anim calcmode="lin" valueType="num">
                                      <p:cBhvr>
                                        <p:cTn id="24" dur="5000" fill="hold"/>
                                        <p:tgtEl>
                                          <p:spTgt spid="11269"/>
                                        </p:tgtEl>
                                        <p:attrNameLst>
                                          <p:attrName>ppt_w</p:attrName>
                                        </p:attrNameLst>
                                      </p:cBhvr>
                                      <p:tavLst>
                                        <p:tav tm="0">
                                          <p:val>
                                            <p:fltVal val="0"/>
                                          </p:val>
                                        </p:tav>
                                        <p:tav tm="100000">
                                          <p:val>
                                            <p:strVal val="#ppt_w"/>
                                          </p:val>
                                        </p:tav>
                                      </p:tavLst>
                                    </p:anim>
                                    <p:anim calcmode="lin" valueType="num">
                                      <p:cBhvr>
                                        <p:cTn id="25" dur="5000" fill="hold"/>
                                        <p:tgtEl>
                                          <p:spTgt spid="11269"/>
                                        </p:tgtEl>
                                        <p:attrNameLst>
                                          <p:attrName>ppt_h</p:attrName>
                                        </p:attrNameLst>
                                      </p:cBhvr>
                                      <p:tavLst>
                                        <p:tav tm="0">
                                          <p:val>
                                            <p:fltVal val="0"/>
                                          </p:val>
                                        </p:tav>
                                        <p:tav tm="100000">
                                          <p:val>
                                            <p:strVal val="#ppt_h"/>
                                          </p:val>
                                        </p:tav>
                                      </p:tavLst>
                                    </p:anim>
                                    <p:anim calcmode="lin" valueType="num">
                                      <p:cBhvr>
                                        <p:cTn id="26" dur="5000" fill="hold"/>
                                        <p:tgtEl>
                                          <p:spTgt spid="11269"/>
                                        </p:tgtEl>
                                        <p:attrNameLst>
                                          <p:attrName>ppt_x</p:attrName>
                                        </p:attrNameLst>
                                      </p:cBhvr>
                                      <p:tavLst>
                                        <p:tav tm="0">
                                          <p:val>
                                            <p:fltVal val="0.5"/>
                                          </p:val>
                                        </p:tav>
                                        <p:tav tm="100000">
                                          <p:val>
                                            <p:strVal val="#ppt_x"/>
                                          </p:val>
                                        </p:tav>
                                      </p:tavLst>
                                    </p:anim>
                                    <p:anim calcmode="lin" valueType="num">
                                      <p:cBhvr>
                                        <p:cTn id="27" dur="5000" fill="hold"/>
                                        <p:tgtEl>
                                          <p:spTgt spid="1126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70764-vias_de_tren_larg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2291" name="Text Box 3"/>
          <p:cNvSpPr txBox="1">
            <a:spLocks noChangeArrowheads="1"/>
          </p:cNvSpPr>
          <p:nvPr/>
        </p:nvSpPr>
        <p:spPr bwMode="auto">
          <a:xfrm>
            <a:off x="1042988" y="4292600"/>
            <a:ext cx="6913562" cy="2227263"/>
          </a:xfrm>
          <a:prstGeom prst="rect">
            <a:avLst/>
          </a:prstGeom>
          <a:solidFill>
            <a:schemeClr val="bg2">
              <a:alpha val="56078"/>
            </a:schemeClr>
          </a:solidFill>
          <a:ln w="9525">
            <a:noFill/>
            <a:miter lim="800000"/>
            <a:headEnd/>
            <a:tailEnd/>
          </a:ln>
        </p:spPr>
        <p:txBody>
          <a:bodyPr>
            <a:spAutoFit/>
          </a:bodyPr>
          <a:lstStyle/>
          <a:p>
            <a:pPr>
              <a:spcBef>
                <a:spcPct val="50000"/>
              </a:spcBef>
            </a:pPr>
            <a:r>
              <a:rPr lang="es-ES"/>
              <a:t>Estamos desvirtuando la amistad. Personalmente, amigos tengo pocos, pero son suficientes y es una amistad reciproca. </a:t>
            </a:r>
          </a:p>
        </p:txBody>
      </p:sp>
      <p:pic>
        <p:nvPicPr>
          <p:cNvPr id="13316" name="Picture 5" descr="aigles-10"/>
          <p:cNvPicPr>
            <a:picLocks noChangeAspect="1" noChangeArrowheads="1" noCrop="1"/>
          </p:cNvPicPr>
          <p:nvPr/>
        </p:nvPicPr>
        <p:blipFill>
          <a:blip r:embed="rId3"/>
          <a:srcRect/>
          <a:stretch>
            <a:fillRect/>
          </a:stretch>
        </p:blipFill>
        <p:spPr bwMode="auto">
          <a:xfrm>
            <a:off x="7019925" y="476250"/>
            <a:ext cx="2743200" cy="685800"/>
          </a:xfrm>
          <a:prstGeom prst="rect">
            <a:avLst/>
          </a:prstGeom>
          <a:noFill/>
          <a:ln w="9525">
            <a:noFill/>
            <a:miter lim="800000"/>
            <a:headEnd/>
            <a:tailEnd/>
          </a:ln>
        </p:spPr>
      </p:pic>
      <p:pic>
        <p:nvPicPr>
          <p:cNvPr id="12292" name="Picture 4" descr="Captura"/>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p:cTn id="7" dur="3000" fill="hold"/>
                                        <p:tgtEl>
                                          <p:spTgt spid="12292"/>
                                        </p:tgtEl>
                                        <p:attrNameLst>
                                          <p:attrName>ppt_w</p:attrName>
                                        </p:attrNameLst>
                                      </p:cBhvr>
                                      <p:tavLst>
                                        <p:tav tm="0">
                                          <p:val>
                                            <p:fltVal val="0"/>
                                          </p:val>
                                        </p:tav>
                                        <p:tav tm="100000">
                                          <p:val>
                                            <p:strVal val="#ppt_w"/>
                                          </p:val>
                                        </p:tav>
                                      </p:tavLst>
                                    </p:anim>
                                    <p:anim calcmode="lin" valueType="num">
                                      <p:cBhvr>
                                        <p:cTn id="8" dur="3000" fill="hold"/>
                                        <p:tgtEl>
                                          <p:spTgt spid="12292"/>
                                        </p:tgtEl>
                                        <p:attrNameLst>
                                          <p:attrName>ppt_h</p:attrName>
                                        </p:attrNameLst>
                                      </p:cBhvr>
                                      <p:tavLst>
                                        <p:tav tm="0">
                                          <p:val>
                                            <p:fltVal val="0"/>
                                          </p:val>
                                        </p:tav>
                                        <p:tav tm="100000">
                                          <p:val>
                                            <p:strVal val="#ppt_h"/>
                                          </p:val>
                                        </p:tav>
                                      </p:tavLst>
                                    </p:anim>
                                  </p:childTnLst>
                                </p:cTn>
                              </p:par>
                            </p:childTnLst>
                          </p:cTn>
                        </p:par>
                        <p:par>
                          <p:cTn id="9" fill="hold">
                            <p:stCondLst>
                              <p:cond delay="3000"/>
                            </p:stCondLst>
                            <p:childTnLst>
                              <p:par>
                                <p:cTn id="10" presetID="23" presetClass="exit" presetSubtype="16" fill="hold" nodeType="afterEffect">
                                  <p:stCondLst>
                                    <p:cond delay="0"/>
                                  </p:stCondLst>
                                  <p:childTnLst>
                                    <p:anim calcmode="lin" valueType="num">
                                      <p:cBhvr>
                                        <p:cTn id="11" dur="5000"/>
                                        <p:tgtEl>
                                          <p:spTgt spid="12292"/>
                                        </p:tgtEl>
                                        <p:attrNameLst>
                                          <p:attrName>ppt_w</p:attrName>
                                        </p:attrNameLst>
                                      </p:cBhvr>
                                      <p:tavLst>
                                        <p:tav tm="0">
                                          <p:val>
                                            <p:strVal val="ppt_w"/>
                                          </p:val>
                                        </p:tav>
                                        <p:tav tm="100000">
                                          <p:val>
                                            <p:strVal val="4*ppt_w"/>
                                          </p:val>
                                        </p:tav>
                                      </p:tavLst>
                                    </p:anim>
                                    <p:anim calcmode="lin" valueType="num">
                                      <p:cBhvr>
                                        <p:cTn id="12" dur="5000"/>
                                        <p:tgtEl>
                                          <p:spTgt spid="12292"/>
                                        </p:tgtEl>
                                        <p:attrNameLst>
                                          <p:attrName>ppt_h</p:attrName>
                                        </p:attrNameLst>
                                      </p:cBhvr>
                                      <p:tavLst>
                                        <p:tav tm="0">
                                          <p:val>
                                            <p:strVal val="ppt_h"/>
                                          </p:val>
                                        </p:tav>
                                        <p:tav tm="100000">
                                          <p:val>
                                            <p:strVal val="4*ppt_h"/>
                                          </p:val>
                                        </p:tav>
                                      </p:tavLst>
                                    </p:anim>
                                    <p:set>
                                      <p:cBhvr>
                                        <p:cTn id="13" dur="1" fill="hold">
                                          <p:stCondLst>
                                            <p:cond delay="4999"/>
                                          </p:stCondLst>
                                        </p:cTn>
                                        <p:tgtEl>
                                          <p:spTgt spid="12292"/>
                                        </p:tgtEl>
                                        <p:attrNameLst>
                                          <p:attrName>style.visibility</p:attrName>
                                        </p:attrNameLst>
                                      </p:cBhvr>
                                      <p:to>
                                        <p:strVal val="hidden"/>
                                      </p:to>
                                    </p:set>
                                  </p:childTnLst>
                                </p:cTn>
                              </p:par>
                            </p:childTnLst>
                          </p:cTn>
                        </p:par>
                        <p:par>
                          <p:cTn id="14" fill="hold">
                            <p:stCondLst>
                              <p:cond delay="8000"/>
                            </p:stCondLst>
                            <p:childTnLst>
                              <p:par>
                                <p:cTn id="15" presetID="23" presetClass="entr" presetSubtype="528" fill="hold" grpId="0" nodeType="afterEffect">
                                  <p:stCondLst>
                                    <p:cond delay="0"/>
                                  </p:stCondLst>
                                  <p:childTnLst>
                                    <p:set>
                                      <p:cBhvr>
                                        <p:cTn id="16" dur="1" fill="hold">
                                          <p:stCondLst>
                                            <p:cond delay="0"/>
                                          </p:stCondLst>
                                        </p:cTn>
                                        <p:tgtEl>
                                          <p:spTgt spid="12291"/>
                                        </p:tgtEl>
                                        <p:attrNameLst>
                                          <p:attrName>style.visibility</p:attrName>
                                        </p:attrNameLst>
                                      </p:cBhvr>
                                      <p:to>
                                        <p:strVal val="visible"/>
                                      </p:to>
                                    </p:set>
                                    <p:anim calcmode="lin" valueType="num">
                                      <p:cBhvr>
                                        <p:cTn id="17" dur="5000" fill="hold"/>
                                        <p:tgtEl>
                                          <p:spTgt spid="12291"/>
                                        </p:tgtEl>
                                        <p:attrNameLst>
                                          <p:attrName>ppt_w</p:attrName>
                                        </p:attrNameLst>
                                      </p:cBhvr>
                                      <p:tavLst>
                                        <p:tav tm="0">
                                          <p:val>
                                            <p:fltVal val="0"/>
                                          </p:val>
                                        </p:tav>
                                        <p:tav tm="100000">
                                          <p:val>
                                            <p:strVal val="#ppt_w"/>
                                          </p:val>
                                        </p:tav>
                                      </p:tavLst>
                                    </p:anim>
                                    <p:anim calcmode="lin" valueType="num">
                                      <p:cBhvr>
                                        <p:cTn id="18" dur="5000" fill="hold"/>
                                        <p:tgtEl>
                                          <p:spTgt spid="12291"/>
                                        </p:tgtEl>
                                        <p:attrNameLst>
                                          <p:attrName>ppt_h</p:attrName>
                                        </p:attrNameLst>
                                      </p:cBhvr>
                                      <p:tavLst>
                                        <p:tav tm="0">
                                          <p:val>
                                            <p:fltVal val="0"/>
                                          </p:val>
                                        </p:tav>
                                        <p:tav tm="100000">
                                          <p:val>
                                            <p:strVal val="#ppt_h"/>
                                          </p:val>
                                        </p:tav>
                                      </p:tavLst>
                                    </p:anim>
                                    <p:anim calcmode="lin" valueType="num">
                                      <p:cBhvr>
                                        <p:cTn id="19" dur="5000" fill="hold"/>
                                        <p:tgtEl>
                                          <p:spTgt spid="12291"/>
                                        </p:tgtEl>
                                        <p:attrNameLst>
                                          <p:attrName>ppt_x</p:attrName>
                                        </p:attrNameLst>
                                      </p:cBhvr>
                                      <p:tavLst>
                                        <p:tav tm="0">
                                          <p:val>
                                            <p:fltVal val="0.5"/>
                                          </p:val>
                                        </p:tav>
                                        <p:tav tm="100000">
                                          <p:val>
                                            <p:strVal val="#ppt_x"/>
                                          </p:val>
                                        </p:tav>
                                      </p:tavLst>
                                    </p:anim>
                                    <p:anim calcmode="lin" valueType="num">
                                      <p:cBhvr>
                                        <p:cTn id="20" dur="5000" fill="hold"/>
                                        <p:tgtEl>
                                          <p:spTgt spid="1229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Capturammm"/>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10244" name="Picture 4" descr="tren(1)"/>
          <p:cNvPicPr>
            <a:picLocks noChangeAspect="1" noChangeArrowheads="1" noCrop="1"/>
          </p:cNvPicPr>
          <p:nvPr/>
        </p:nvPicPr>
        <p:blipFill>
          <a:blip r:embed="rId3"/>
          <a:srcRect/>
          <a:stretch>
            <a:fillRect/>
          </a:stretch>
        </p:blipFill>
        <p:spPr bwMode="auto">
          <a:xfrm>
            <a:off x="3059113" y="1268413"/>
            <a:ext cx="2087562" cy="2087562"/>
          </a:xfrm>
          <a:prstGeom prst="rect">
            <a:avLst/>
          </a:prstGeom>
          <a:noFill/>
          <a:ln w="9525">
            <a:noFill/>
            <a:miter lim="800000"/>
            <a:headEnd/>
            <a:tailEnd/>
          </a:ln>
        </p:spPr>
      </p:pic>
      <p:pic>
        <p:nvPicPr>
          <p:cNvPr id="14340" name="Picture 5" descr="3"/>
          <p:cNvPicPr>
            <a:picLocks noChangeAspect="1" noChangeArrowheads="1"/>
          </p:cNvPicPr>
          <p:nvPr/>
        </p:nvPicPr>
        <p:blipFill>
          <a:blip r:embed="rId4"/>
          <a:srcRect/>
          <a:stretch>
            <a:fillRect/>
          </a:stretch>
        </p:blipFill>
        <p:spPr bwMode="auto">
          <a:xfrm>
            <a:off x="7308850" y="3141663"/>
            <a:ext cx="1190625" cy="1704975"/>
          </a:xfrm>
          <a:prstGeom prst="rect">
            <a:avLst/>
          </a:prstGeom>
          <a:noFill/>
          <a:ln w="9525">
            <a:noFill/>
            <a:miter lim="800000"/>
            <a:headEnd/>
            <a:tailEnd/>
          </a:ln>
        </p:spPr>
      </p:pic>
      <p:pic>
        <p:nvPicPr>
          <p:cNvPr id="14341" name="Picture 7" descr="Farol_negro"/>
          <p:cNvPicPr>
            <a:picLocks noChangeAspect="1" noChangeArrowheads="1" noCrop="1"/>
          </p:cNvPicPr>
          <p:nvPr/>
        </p:nvPicPr>
        <p:blipFill>
          <a:blip r:embed="rId5"/>
          <a:srcRect/>
          <a:stretch>
            <a:fillRect/>
          </a:stretch>
        </p:blipFill>
        <p:spPr bwMode="auto">
          <a:xfrm>
            <a:off x="7164388" y="3933825"/>
            <a:ext cx="531812" cy="941388"/>
          </a:xfrm>
          <a:prstGeom prst="rect">
            <a:avLst/>
          </a:prstGeom>
          <a:noFill/>
          <a:ln w="9525">
            <a:noFill/>
            <a:miter lim="800000"/>
            <a:headEnd/>
            <a:tailEnd/>
          </a:ln>
        </p:spPr>
      </p:pic>
      <p:sp>
        <p:nvSpPr>
          <p:cNvPr id="14342" name="Text Box 9"/>
          <p:cNvSpPr txBox="1">
            <a:spLocks noChangeArrowheads="1"/>
          </p:cNvSpPr>
          <p:nvPr/>
        </p:nvSpPr>
        <p:spPr bwMode="auto">
          <a:xfrm>
            <a:off x="2051050" y="5084763"/>
            <a:ext cx="4103688" cy="946150"/>
          </a:xfrm>
          <a:prstGeom prst="rect">
            <a:avLst/>
          </a:prstGeom>
          <a:noFill/>
          <a:ln w="9525">
            <a:noFill/>
            <a:miter lim="800000"/>
            <a:headEnd/>
            <a:tailEnd/>
          </a:ln>
        </p:spPr>
        <p:txBody>
          <a:bodyPr lIns="90000" tIns="46800" rIns="90000" bIns="46800">
            <a:spAutoFit/>
          </a:bodyPr>
          <a:lstStyle/>
          <a:p>
            <a:pPr>
              <a:spcBef>
                <a:spcPct val="50000"/>
              </a:spcBef>
            </a:pPr>
            <a:r>
              <a:rPr lang="es-ES"/>
              <a:t>Texto y montaje EsterMarin</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3000" fill="hold"/>
                                        <p:tgtEl>
                                          <p:spTgt spid="1024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AE9F6"/>
        </a:solidFill>
        <a:effectLst/>
      </p:bgPr>
    </p:bg>
    <p:spTree>
      <p:nvGrpSpPr>
        <p:cNvPr id="1" name=""/>
        <p:cNvGrpSpPr/>
        <p:nvPr/>
      </p:nvGrpSpPr>
      <p:grpSpPr>
        <a:xfrm>
          <a:off x="0" y="0"/>
          <a:ext cx="0" cy="0"/>
          <a:chOff x="0" y="0"/>
          <a:chExt cx="0" cy="0"/>
        </a:xfrm>
      </p:grpSpPr>
      <p:pic>
        <p:nvPicPr>
          <p:cNvPr id="15362" name="Picture 5" descr="tren_gif_480_480_0_64000_0_1_0"/>
          <p:cNvPicPr>
            <a:picLocks noChangeAspect="1" noChangeArrowheads="1"/>
          </p:cNvPicPr>
          <p:nvPr/>
        </p:nvPicPr>
        <p:blipFill>
          <a:blip r:embed="rId2"/>
          <a:srcRect/>
          <a:stretch>
            <a:fillRect/>
          </a:stretch>
        </p:blipFill>
        <p:spPr bwMode="auto">
          <a:xfrm>
            <a:off x="0" y="0"/>
            <a:ext cx="4716463" cy="3395663"/>
          </a:xfrm>
          <a:prstGeom prst="rect">
            <a:avLst/>
          </a:prstGeom>
          <a:noFill/>
          <a:ln w="9525">
            <a:noFill/>
            <a:miter lim="800000"/>
            <a:headEnd/>
            <a:tailEnd/>
          </a:ln>
        </p:spPr>
      </p:pic>
      <p:sp>
        <p:nvSpPr>
          <p:cNvPr id="13320" name="Text Box 8"/>
          <p:cNvSpPr txBox="1">
            <a:spLocks noChangeArrowheads="1"/>
          </p:cNvSpPr>
          <p:nvPr/>
        </p:nvSpPr>
        <p:spPr bwMode="auto">
          <a:xfrm>
            <a:off x="2195513" y="3500438"/>
            <a:ext cx="4248150" cy="1190625"/>
          </a:xfrm>
          <a:prstGeom prst="rect">
            <a:avLst/>
          </a:prstGeom>
          <a:noFill/>
          <a:ln w="9525">
            <a:noFill/>
            <a:miter lim="800000"/>
            <a:headEnd/>
            <a:tailEnd/>
          </a:ln>
        </p:spPr>
        <p:txBody>
          <a:bodyPr lIns="90000" tIns="46800" rIns="90000" bIns="46800">
            <a:spAutoFit/>
          </a:bodyPr>
          <a:lstStyle/>
          <a:p>
            <a:pPr>
              <a:spcBef>
                <a:spcPct val="50000"/>
              </a:spcBef>
            </a:pPr>
            <a:r>
              <a:rPr lang="es-ES" sz="1600">
                <a:solidFill>
                  <a:srgbClr val="0000CC"/>
                </a:solidFill>
              </a:rPr>
              <a:t>"</a:t>
            </a:r>
            <a:r>
              <a:rPr lang="es-ES" sz="1800">
                <a:solidFill>
                  <a:srgbClr val="0000CC"/>
                </a:solidFill>
              </a:rPr>
              <a:t>No se puede tener demasiados amigos porque entonces no serías realmente amigo de ninguno". Truman Capote</a:t>
            </a:r>
          </a:p>
        </p:txBody>
      </p:sp>
      <p:pic>
        <p:nvPicPr>
          <p:cNvPr id="15364" name="Picture 9" descr="tren12[1]"/>
          <p:cNvPicPr>
            <a:picLocks noChangeAspect="1" noChangeArrowheads="1" noCrop="1"/>
          </p:cNvPicPr>
          <p:nvPr/>
        </p:nvPicPr>
        <p:blipFill>
          <a:blip r:embed="rId3"/>
          <a:srcRect/>
          <a:stretch>
            <a:fillRect/>
          </a:stretch>
        </p:blipFill>
        <p:spPr bwMode="auto">
          <a:xfrm>
            <a:off x="539750" y="908050"/>
            <a:ext cx="2235200" cy="2376488"/>
          </a:xfrm>
          <a:prstGeom prst="rect">
            <a:avLst/>
          </a:prstGeom>
          <a:noFill/>
          <a:ln w="9525">
            <a:noFill/>
            <a:miter lim="800000"/>
            <a:headEnd/>
            <a:tailEnd/>
          </a:ln>
        </p:spPr>
      </p:pic>
      <p:pic>
        <p:nvPicPr>
          <p:cNvPr id="13319" name="Picture 7" descr="276verde"/>
          <p:cNvPicPr>
            <a:picLocks noChangeAspect="1" noChangeArrowheads="1"/>
          </p:cNvPicPr>
          <p:nvPr/>
        </p:nvPicPr>
        <p:blipFill>
          <a:blip r:embed="rId4"/>
          <a:srcRect/>
          <a:stretch>
            <a:fillRect/>
          </a:stretch>
        </p:blipFill>
        <p:spPr bwMode="auto">
          <a:xfrm>
            <a:off x="4419600" y="115888"/>
            <a:ext cx="4724400" cy="3086100"/>
          </a:xfrm>
          <a:prstGeom prst="rect">
            <a:avLst/>
          </a:prstGeom>
          <a:noFill/>
          <a:ln w="9525">
            <a:noFill/>
            <a:miter lim="800000"/>
            <a:headEnd/>
            <a:tailEnd/>
          </a:ln>
        </p:spPr>
      </p:pic>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00625 -0.0044 C 0.3092 0.02268 0.625 0.04977 0.75121 0.06065 " pathEditMode="relative" rAng="0" ptsTypes="aA">
                                      <p:cBhvr>
                                        <p:cTn id="6" dur="3000" fill="hold"/>
                                        <p:tgtEl>
                                          <p:spTgt spid="13319"/>
                                        </p:tgtEl>
                                        <p:attrNameLst>
                                          <p:attrName>ppt_x</p:attrName>
                                          <p:attrName>ppt_y</p:attrName>
                                        </p:attrNameLst>
                                      </p:cBhvr>
                                      <p:rCtr x="379" y="32"/>
                                    </p:animMotion>
                                  </p:childTnLst>
                                </p:cTn>
                              </p:par>
                              <p:par>
                                <p:cTn id="7" presetID="34" presetClass="emph" presetSubtype="0" fill="hold" nodeType="withEffect">
                                  <p:stCondLst>
                                    <p:cond delay="0"/>
                                  </p:stCondLst>
                                  <p:iterate type="lt">
                                    <p:tmPct val="10000"/>
                                  </p:iterate>
                                  <p:childTnLst>
                                    <p:animMotion origin="layout" path="M 0.0 0.0 L 0.0 -0.07213" pathEditMode="relative" ptsTypes="">
                                      <p:cBhvr>
                                        <p:cTn id="8" dur="250" accel="50000" decel="50000" autoRev="1" fill="hold">
                                          <p:stCondLst>
                                            <p:cond delay="0"/>
                                          </p:stCondLst>
                                        </p:cTn>
                                        <p:tgtEl>
                                          <p:spTgt spid="13320">
                                            <p:txEl>
                                              <p:pRg st="0" end="0"/>
                                            </p:txEl>
                                          </p:spTgt>
                                        </p:tgtEl>
                                        <p:attrNameLst>
                                          <p:attrName>ppt_x</p:attrName>
                                          <p:attrName>ppt_y</p:attrName>
                                        </p:attrNameLst>
                                      </p:cBhvr>
                                    </p:animMotion>
                                    <p:animRot by="1500000">
                                      <p:cBhvr>
                                        <p:cTn id="9" dur="125" fill="hold">
                                          <p:stCondLst>
                                            <p:cond delay="0"/>
                                          </p:stCondLst>
                                        </p:cTn>
                                        <p:tgtEl>
                                          <p:spTgt spid="13320">
                                            <p:txEl>
                                              <p:pRg st="0" end="0"/>
                                            </p:txEl>
                                          </p:spTgt>
                                        </p:tgtEl>
                                        <p:attrNameLst>
                                          <p:attrName>r</p:attrName>
                                        </p:attrNameLst>
                                      </p:cBhvr>
                                    </p:animRot>
                                    <p:animRot by="-1500000">
                                      <p:cBhvr>
                                        <p:cTn id="10" dur="125" fill="hold">
                                          <p:stCondLst>
                                            <p:cond delay="125"/>
                                          </p:stCondLst>
                                        </p:cTn>
                                        <p:tgtEl>
                                          <p:spTgt spid="13320">
                                            <p:txEl>
                                              <p:pRg st="0" end="0"/>
                                            </p:txEl>
                                          </p:spTgt>
                                        </p:tgtEl>
                                        <p:attrNameLst>
                                          <p:attrName>r</p:attrName>
                                        </p:attrNameLst>
                                      </p:cBhvr>
                                    </p:animRot>
                                    <p:animRot by="-1500000">
                                      <p:cBhvr>
                                        <p:cTn id="11" dur="125" fill="hold">
                                          <p:stCondLst>
                                            <p:cond delay="250"/>
                                          </p:stCondLst>
                                        </p:cTn>
                                        <p:tgtEl>
                                          <p:spTgt spid="13320">
                                            <p:txEl>
                                              <p:pRg st="0" end="0"/>
                                            </p:txEl>
                                          </p:spTgt>
                                        </p:tgtEl>
                                        <p:attrNameLst>
                                          <p:attrName>r</p:attrName>
                                        </p:attrNameLst>
                                      </p:cBhvr>
                                    </p:animRot>
                                    <p:animRot by="1500000">
                                      <p:cBhvr>
                                        <p:cTn id="12" dur="125" fill="hold">
                                          <p:stCondLst>
                                            <p:cond delay="375"/>
                                          </p:stCondLst>
                                        </p:cTn>
                                        <p:tgtEl>
                                          <p:spTgt spid="1332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5222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5222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5222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52229"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52230"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52231"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52232"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52233"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52234"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52256"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52257"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52258"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52280"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52281"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OGO PARA TODO">
  <a:themeElements>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GATO DE ANGORA">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ATO DE ANGOR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ATO DE ANGOR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ATO DE ANGOR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ATO DE ANGOR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ATO DE ANGOR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ATO DE ANGOR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ATO DE ANGOR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ATO DE ANGOR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ATO DE ANGOR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ATO DE ANGOR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ATO DE ANGOR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ATO DE ANGOR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LOGO PARA TODO</Template>
  <TotalTime>2</TotalTime>
  <Words>371</Words>
  <Application>Microsoft Office PowerPoint</Application>
  <PresentationFormat>Presentación en pantalla (4:3)</PresentationFormat>
  <Paragraphs>45</Paragraphs>
  <Slides>15</Slides>
  <Notes>1</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LOGO PARA TODO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2013-07-19T16:16:21Z</dcterms:created>
  <dcterms:modified xsi:type="dcterms:W3CDTF">2013-07-19T16:18:23Z</dcterms:modified>
</cp:coreProperties>
</file>