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72" r:id="rId3"/>
    <p:sldId id="262" r:id="rId4"/>
    <p:sldId id="268" r:id="rId5"/>
    <p:sldId id="257" r:id="rId6"/>
    <p:sldId id="259" r:id="rId7"/>
    <p:sldId id="258" r:id="rId8"/>
    <p:sldId id="263" r:id="rId9"/>
    <p:sldId id="273" r:id="rId10"/>
    <p:sldId id="267" r:id="rId11"/>
    <p:sldId id="265" r:id="rId12"/>
    <p:sldId id="269" r:id="rId13"/>
    <p:sldId id="270" r:id="rId14"/>
    <p:sldId id="271" r:id="rId15"/>
    <p:sldId id="276" r:id="rId1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B8217BemWC2PVvF2u4jZA" hashData="MA1TeLLC6fq+78lwmq4n1fr7ey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0D17FE5E-7E66-4853-8642-4FC69B7D938E}" type="datetimeFigureOut">
              <a:rPr lang="es-VE"/>
              <a:pPr>
                <a:defRPr/>
              </a:pPr>
              <a:t>02/10/2013</a:t>
            </a:fld>
            <a:endParaRPr lang="es-V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VE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VE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4F47DF5-5EBA-4CDD-B0A0-3C7407AA88A4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163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809010A-DABA-41E0-9762-0DE007757BB9}" type="slidenum">
              <a:rPr lang="es-VE"/>
              <a:pPr/>
              <a:t>1</a:t>
            </a:fld>
            <a:endParaRPr lang="es-V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B203B5-59BD-483A-822A-53AF7942B166}" type="slidenum">
              <a:rPr lang="es-VE"/>
              <a:pPr/>
              <a:t>2</a:t>
            </a:fld>
            <a:endParaRPr lang="es-V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5FF10CF-892C-4138-99B5-0CB781B9BC0C}" type="slidenum">
              <a:rPr lang="es-VE"/>
              <a:pPr/>
              <a:t>3</a:t>
            </a:fld>
            <a:endParaRPr lang="es-V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7AE7FB-8BA3-47C0-8D2B-152EDC368903}" type="slidenum">
              <a:rPr lang="es-VE"/>
              <a:pPr/>
              <a:t>4</a:t>
            </a:fld>
            <a:endParaRPr lang="es-V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B6F3CD-9B9F-49CB-B130-9B9763E3541F}" type="slidenum">
              <a:rPr lang="es-VE"/>
              <a:pPr/>
              <a:t>5</a:t>
            </a:fld>
            <a:endParaRPr lang="es-V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215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4524570-9A8B-49BD-ACCC-D4B3C021E699}" type="slidenum">
              <a:rPr lang="es-VE"/>
              <a:pPr/>
              <a:t>6</a:t>
            </a:fld>
            <a:endParaRPr lang="es-V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AE1DD7-5DC0-47FC-9B2D-8509F4F78C14}" type="slidenum">
              <a:rPr lang="es-VE"/>
              <a:pPr/>
              <a:t>7</a:t>
            </a:fld>
            <a:endParaRPr lang="es-V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235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992E4A5-2BE0-4DFE-BDB2-20A909E28482}" type="slidenum">
              <a:rPr lang="es-VE"/>
              <a:pPr/>
              <a:t>8</a:t>
            </a:fld>
            <a:endParaRPr lang="es-V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245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47B4A78-F5C4-4F5B-BE9D-ECC1EA409ABB}" type="slidenum">
              <a:rPr lang="es-VE"/>
              <a:pPr/>
              <a:t>9</a:t>
            </a:fld>
            <a:endParaRPr lang="es-V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256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7B1B33E-F32A-401C-973C-61E1D20CC3F9}" type="slidenum">
              <a:rPr lang="es-VE"/>
              <a:pPr/>
              <a:t>10</a:t>
            </a:fld>
            <a:endParaRPr lang="es-V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266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B244050-4AC9-451F-86F5-5A782A177F7B}" type="slidenum">
              <a:rPr lang="es-VE"/>
              <a:pPr/>
              <a:t>11</a:t>
            </a:fld>
            <a:endParaRPr lang="es-V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D4B2B02-1409-4E5D-89C4-1F7E1959EC77}" type="slidenum">
              <a:rPr lang="es-VE"/>
              <a:pPr/>
              <a:t>12</a:t>
            </a:fld>
            <a:endParaRPr lang="es-V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VE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74C89BF-DA08-4E31-BE2C-1D72E7D1FF45}" type="slidenum">
              <a:rPr lang="es-VE"/>
              <a:pPr/>
              <a:t>13</a:t>
            </a:fld>
            <a:endParaRPr lang="es-V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09B9C-3B3D-4583-AF75-4C4BEDB330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53FE7-0623-4A2D-ACE4-A3B39C3C4D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AA72E-880E-42B1-A6C6-FEB76E25DD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59184-E1CA-4A2C-8335-09DB5BBBE1D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82A25-8330-4593-BB02-FCD5382516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0C2AC-AE3E-44B5-9799-0DF3465E14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2A386-62F9-4B60-ADF1-3D9459CEF1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C5009-5C60-48D6-A3C2-A3CBE2235D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D751C-2C98-4433-B821-16BA326FAB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AC0D0-83F8-4D07-8B3B-5023C16F8E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87212-EECB-4424-B6BC-7DCB02D1AD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56F24-D53A-416F-A2C7-8B44B9704E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A549335-D639-47C9-87B6-943E27F386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newsfla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73F87F-BD7C-43A5-B673-60554E4912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atatouille-remy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7225" y="423863"/>
            <a:ext cx="5287963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 rot="-1638166">
            <a:off x="0" y="1196975"/>
            <a:ext cx="52800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800" b="1">
                <a:latin typeface="Comic Sans MS" pitchFamily="66" charset="0"/>
              </a:rPr>
              <a:t>Receta para mejorar         tu vida... 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 rot="-1638166">
            <a:off x="7308850" y="6002338"/>
            <a:ext cx="1608138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100" b="1">
                <a:latin typeface="Comic Sans MS" pitchFamily="66" charset="0"/>
              </a:rPr>
              <a:t>Encienda el sonido</a:t>
            </a:r>
          </a:p>
        </p:txBody>
      </p:sp>
    </p:spTree>
  </p:cSld>
  <p:clrMapOvr>
    <a:masterClrMapping/>
  </p:clrMapOvr>
  <p:transition spd="slow">
    <p:zoom/>
    <p:sndAc>
      <p:stSnd loop="1">
        <p:snd r:embed="rId3" name="The_Archies_Sugar_Suga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atatouil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96850" y="5670550"/>
            <a:ext cx="87487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VE" sz="2400">
                <a:solidFill>
                  <a:schemeClr val="bg1"/>
                </a:solidFill>
                <a:latin typeface="Comic Sans MS" pitchFamily="66" charset="0"/>
              </a:rPr>
              <a:t>Al despertar repite con toda tu fuerza: "Buenos días, día!      ¡Tu día será mucho mejor y enfrentarás todo                                  con mayor facilidad.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Ratatouil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96975"/>
            <a:ext cx="914400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6"/>
          <p:cNvSpPr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Cuando tengas un problema, enfréntalo. </a:t>
            </a:r>
            <a:br>
              <a:rPr lang="pt-BR" sz="2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No te pongas a dar vueltas, fingiendo que no existe. </a:t>
            </a:r>
            <a:br>
              <a:rPr lang="pt-BR" sz="2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Si sucede, es para que lo resuelvas...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802a06a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25538"/>
            <a:ext cx="9144000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...si es muy grande, resuelvelo por partes,                     hasta que sea cada vez más pequeño..!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atatouille-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46038" y="6035675"/>
            <a:ext cx="83883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Distráete, no hagas nada, por lo menos por un minuto </a:t>
            </a:r>
          </a:p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olvida las voces, los sonidos, el camino...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g_59821_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41438"/>
            <a:ext cx="9144000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96850" y="260350"/>
            <a:ext cx="87487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Si piensas en desistir, recuerda lo duro                           que fue el comienzo y no desistas..!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em título=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96850" y="5734050"/>
            <a:ext cx="87487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Si necesitas ayuda, no te de verguenza pedir auxilio        en cualquier momento..!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ratatouille_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196850" y="5916613"/>
            <a:ext cx="8748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Manténte siempre dispuesto a ayudar a un amigo..!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ratatouille_fait_recett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1357313" y="26988"/>
            <a:ext cx="65119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Renueva tus viejas esperanzas...</a:t>
            </a:r>
            <a:br>
              <a:rPr lang="pt-BR" sz="2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...prueba nuevos sabores, nuevos gustos..!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ratatouille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41438"/>
            <a:ext cx="9144000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6"/>
          <p:cNvSpPr>
            <a:spLocks noChangeArrowheads="1"/>
          </p:cNvSpPr>
          <p:nvPr/>
        </p:nvSpPr>
        <p:spPr bwMode="auto">
          <a:xfrm>
            <a:off x="196850" y="0"/>
            <a:ext cx="87487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Al encontrar algo nuevo en tu vida, haz el esfuerzo, cambia, arriésgate, vive intensamente..!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ratatouille_f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6"/>
          <p:cNvSpPr>
            <a:spLocks noChangeArrowheads="1"/>
          </p:cNvSpPr>
          <p:nvPr/>
        </p:nvSpPr>
        <p:spPr bwMode="auto">
          <a:xfrm>
            <a:off x="395288" y="5853113"/>
            <a:ext cx="87487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>Utiliza toda tu paciencia, tu comprensión y                      tu inteligencia en cada respiración..!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ratatouille_f_0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5"/>
          <p:cNvSpPr>
            <a:spLocks noChangeArrowheads="1"/>
          </p:cNvSpPr>
          <p:nvPr/>
        </p:nvSpPr>
        <p:spPr bwMode="auto">
          <a:xfrm>
            <a:off x="0" y="5853113"/>
            <a:ext cx="9144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VE" sz="2400">
                <a:solidFill>
                  <a:schemeClr val="bg1"/>
                </a:solidFill>
                <a:latin typeface="Comic Sans MS" pitchFamily="66" charset="0"/>
              </a:rPr>
              <a:t>Piénsalo dos veces antes de aceptar una tontería… </a:t>
            </a:r>
          </a:p>
          <a:p>
            <a:pPr algn="ctr"/>
            <a:r>
              <a:rPr lang="es-VE" sz="2400">
                <a:solidFill>
                  <a:schemeClr val="bg1"/>
                </a:solidFill>
                <a:latin typeface="Comic Sans MS" pitchFamily="66" charset="0"/>
              </a:rPr>
              <a:t>Recuerda que al final puede resultar muy aburrido..!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ratatouille-remy-spoo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5213" y="0"/>
            <a:ext cx="4471987" cy="629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7"/>
          <p:cNvSpPr>
            <a:spLocks noChangeArrowheads="1"/>
          </p:cNvSpPr>
          <p:nvPr/>
        </p:nvSpPr>
        <p:spPr bwMode="auto">
          <a:xfrm>
            <a:off x="80963" y="490538"/>
            <a:ext cx="363378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VE" sz="2400">
                <a:latin typeface="Comic Sans MS" pitchFamily="66" charset="0"/>
              </a:rPr>
              <a:t>Es posible que tengas el día muy ocupado, pero no te olvides de hacer a alguien feliz, y envía esta presentación               a quien tengas en tu corazón.                         Tal vez mañana tengas el día mucho más ocupado que hoy..!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eita para viver">
  <a:themeElements>
    <a:clrScheme name="Receita para viv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eceita para viv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ceita para viv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eita para viv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eita para viv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eita para viv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eita para viv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eita para viv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eita para viv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eita para viv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eita para viv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eita para viv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eita para viv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eita para viv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Receita para viver</Template>
  <TotalTime>54</TotalTime>
  <Words>293</Words>
  <Application>Microsoft Office PowerPoint</Application>
  <PresentationFormat>Presentación en pantalla (4:3)</PresentationFormat>
  <Paragraphs>57</Paragraphs>
  <Slides>14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Comic Sans MS</vt:lpstr>
      <vt:lpstr>Receita para viver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Home</dc:creator>
  <cp:lastModifiedBy>JOSE LUIS</cp:lastModifiedBy>
  <cp:revision>25</cp:revision>
  <dcterms:created xsi:type="dcterms:W3CDTF">2008-02-04T09:55:22Z</dcterms:created>
  <dcterms:modified xsi:type="dcterms:W3CDTF">2013-10-02T19:28:43Z</dcterms:modified>
</cp:coreProperties>
</file>