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7" r:id="rId3"/>
    <p:sldId id="263" r:id="rId4"/>
    <p:sldId id="269" r:id="rId5"/>
    <p:sldId id="256" r:id="rId6"/>
    <p:sldId id="258" r:id="rId7"/>
    <p:sldId id="264" r:id="rId8"/>
    <p:sldId id="268" r:id="rId9"/>
    <p:sldId id="266" r:id="rId10"/>
    <p:sldId id="262" r:id="rId11"/>
    <p:sldId id="265" r:id="rId12"/>
    <p:sldId id="261" r:id="rId13"/>
    <p:sldId id="260" r:id="rId14"/>
    <p:sldId id="270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sTfzK3Wc3XapIDKupSGYhA" hashData="2HzjhcHN4O2YoE2hbF0xNMHVg9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99CC"/>
    <a:srgbClr val="800000"/>
    <a:srgbClr val="FFFF99"/>
    <a:srgbClr val="EAD5C0"/>
    <a:srgbClr val="DDBA97"/>
    <a:srgbClr val="3366CC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2150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170DA1F-59E4-4CFB-BFC0-E3E06FA60DC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E0B944-C428-4663-9B64-4CAEFD4560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09E26A-FD77-47D6-928F-84B4B1B4DF0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C7EF92-D00C-476C-A47D-73A2561B596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2DCA81-D845-4C52-A5C5-AEA0ED863CB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E05ECE-D6B7-461F-8C2B-8E2C1092E67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ED04F-38FC-475C-BC1E-732D54288EE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461DA7-BB78-4D45-A531-121C5EF35D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80DAC-768C-46BA-A8B4-F76EDFB8223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33C5FF-E050-4E39-95B7-DAA00AA9516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22D350-AA31-45E7-B422-92CD128385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E8B91C-008A-4E81-AA2A-9492D4F6AD2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0A90F3-17B6-4989-976E-B0D4263307C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es/url?sa=i&amp;rct=j&amp;q=&amp;esrc=s&amp;frm=1&amp;source=images&amp;cd=&amp;cad=rja&amp;uact=8&amp;ved=0ahUKEwiYrNKqhLfJAhXLvxQKHdPwDLEQjRwIBw&amp;url=http%3A%2F%2Fcodigonuevo.com%2Fmoda%2F&amp;psig=AFQjCNEFHYngknT3LFvueKXnTLQp_Ew91Q&amp;ust=1448933827758197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google.es/url?sa=i&amp;rct=j&amp;q=&amp;esrc=s&amp;frm=1&amp;source=images&amp;cd=&amp;ved=0ahUKEwjrh7eT7rfJAhUCwxQKHWn-CZ4QjRwIBw&amp;url=http%3A%2F%2Fzoomgraf.blogspot.com%2F2012%2F11%2Fcorazones-con-efectos-png-fondo.html&amp;bvm=bv.108194040,d.d24&amp;psig=AFQjCNEDbWY7H_tz736U7sKLHI39eXIGcA&amp;ust=144896273753033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179388" y="1052513"/>
            <a:ext cx="4022725" cy="11826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3600" b="1" i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53882" dir="2700000" algn="ctr" rotWithShape="0">
                    <a:srgbClr val="DDBA97">
                      <a:alpha val="80000"/>
                    </a:srgbClr>
                  </a:outerShdw>
                </a:effectLst>
                <a:latin typeface="Iskoola Pota"/>
                <a:cs typeface="Iskoola Pota"/>
              </a:rPr>
              <a:t>¿Quieres ser mi amigo ?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042988" y="5589588"/>
            <a:ext cx="24114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r>
              <a:rPr lang="es-ES" i="1">
                <a:solidFill>
                  <a:srgbClr val="FF3300"/>
                </a:solidFill>
                <a:latin typeface="Century Schoolbook" pitchFamily="18" charset="0"/>
              </a:rPr>
              <a:t>Fondo musical: </a:t>
            </a:r>
          </a:p>
          <a:p>
            <a:r>
              <a:rPr lang="es-ES" i="1">
                <a:solidFill>
                  <a:srgbClr val="FF3300"/>
                </a:solidFill>
                <a:latin typeface="Century Schoolbook" pitchFamily="18" charset="0"/>
              </a:rPr>
              <a:t>Ese amigo del Alma.</a:t>
            </a:r>
          </a:p>
        </p:txBody>
      </p:sp>
      <p:pic>
        <p:nvPicPr>
          <p:cNvPr id="3077" name="Picture 5" descr="ww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0"/>
            <a:ext cx="47879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sndAc>
      <p:stSnd loop="1">
        <p:snd r:embed="rId2" name="ese amigo del alma (instrumental)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nimBg="1"/>
      <p:bldP spid="307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9234" name="Picture 18" descr="3ac1913b-acca-4e6d-9530-e4c9dfc79665-675x451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827088" y="5661025"/>
            <a:ext cx="76327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 i="1">
                <a:solidFill>
                  <a:schemeClr val="bg1"/>
                </a:solidFill>
                <a:latin typeface="Century Schoolbook" pitchFamily="18" charset="0"/>
              </a:rPr>
              <a:t>He plantado una semilla..</a:t>
            </a:r>
          </a:p>
          <a:p>
            <a:pPr algn="ctr"/>
            <a:r>
              <a:rPr lang="es-ES" sz="2800" i="1">
                <a:solidFill>
                  <a:schemeClr val="bg1"/>
                </a:solidFill>
                <a:latin typeface="Century Schoolbook" pitchFamily="18" charset="0"/>
              </a:rPr>
              <a:t> La de la amistad, para que broten corazones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15367" name="Picture 7" descr="Sin títul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5775325" y="1144588"/>
            <a:ext cx="2541588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es-ES" sz="2400" i="1">
                <a:latin typeface="Century Schoolbook" pitchFamily="18" charset="0"/>
              </a:rPr>
              <a:t>Me gusta compartir contigo, me siento confiada bien.</a:t>
            </a:r>
          </a:p>
          <a:p>
            <a:pPr algn="ctr"/>
            <a:r>
              <a:rPr lang="es-ES" sz="2400" i="1">
                <a:latin typeface="Century Schoolbook" pitchFamily="18" charset="0"/>
              </a:rPr>
              <a:t>Tu compañía me da fuerza, coraje para seguir adelante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2059" name="Picture 11" descr="Sin título-1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50825" y="1125538"/>
            <a:ext cx="4392613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es-ES" sz="28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Schoolbook" pitchFamily="18" charset="0"/>
              </a:rPr>
              <a:t>Tu pones color a mis días grises.</a:t>
            </a:r>
          </a:p>
          <a:p>
            <a:pPr algn="ctr"/>
            <a:r>
              <a:rPr lang="es-ES" sz="28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Schoolbook" pitchFamily="18" charset="0"/>
              </a:rPr>
              <a:t> Tus palabras  son perlas bicolores que alegran mi corazón.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4110" name="Picture 14" descr="lovely-flower-pot-wallpaper-1920x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258888" y="4365625"/>
            <a:ext cx="5040312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es-ES" sz="28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Schoolbook" pitchFamily="18" charset="0"/>
              </a:rPr>
              <a:t>Siempre disfruto de tus historias de fantasías, donde existen lugares de ensueño, donde la belleza es inigualable.</a:t>
            </a:r>
            <a:r>
              <a:rPr lang="es-ES" sz="2800" i="1">
                <a:solidFill>
                  <a:schemeClr val="bg1"/>
                </a:solidFill>
                <a:latin typeface="Century Schoolbook" pitchFamily="18" charset="0"/>
              </a:rPr>
              <a:t>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10248" name="Picture 8" descr="Sin títul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492500" y="260350"/>
            <a:ext cx="5256213" cy="404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54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i="1">
                <a:solidFill>
                  <a:srgbClr val="800000"/>
                </a:solidFill>
                <a:latin typeface="Century Schoolbook" pitchFamily="18" charset="0"/>
              </a:rPr>
              <a:t>Siempre se así, con tu maravillosa naturalidad, tu Generosidad.</a:t>
            </a:r>
          </a:p>
          <a:p>
            <a:pPr algn="ctr">
              <a:spcBef>
                <a:spcPct val="25000"/>
              </a:spcBef>
            </a:pPr>
            <a:r>
              <a:rPr lang="es-ES" sz="2800" i="1">
                <a:solidFill>
                  <a:srgbClr val="800000"/>
                </a:solidFill>
                <a:latin typeface="Century Schoolbook" pitchFamily="18" charset="0"/>
              </a:rPr>
              <a:t> Por donde vas, quedan siempre corazones alegres, felices.</a:t>
            </a:r>
          </a:p>
          <a:p>
            <a:pPr algn="ctr">
              <a:spcBef>
                <a:spcPct val="50000"/>
              </a:spcBef>
            </a:pPr>
            <a:r>
              <a:rPr lang="es-ES" sz="2800" i="1">
                <a:solidFill>
                  <a:srgbClr val="800000"/>
                </a:solidFill>
                <a:latin typeface="Century Schoolbook" pitchFamily="18" charset="0"/>
              </a:rPr>
              <a:t>Ese es un Don, </a:t>
            </a:r>
          </a:p>
          <a:p>
            <a:pPr algn="ctr">
              <a:spcBef>
                <a:spcPct val="50000"/>
              </a:spcBef>
            </a:pPr>
            <a:r>
              <a:rPr lang="es-ES" sz="2800" i="1">
                <a:solidFill>
                  <a:srgbClr val="800000"/>
                </a:solidFill>
                <a:latin typeface="Century Schoolbook" pitchFamily="18" charset="0"/>
              </a:rPr>
              <a:t>no lo pierdas.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14349" name="Picture 13" descr="moda-vintage-codigo-nuevo-mileniales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323850" y="2349500"/>
            <a:ext cx="25209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es-ES" sz="2400" i="1">
                <a:solidFill>
                  <a:srgbClr val="800000"/>
                </a:solidFill>
                <a:latin typeface="Century Schoolbook" pitchFamily="18" charset="0"/>
              </a:rPr>
              <a:t>Lo mas importante…</a:t>
            </a:r>
          </a:p>
          <a:p>
            <a:pPr algn="ctr"/>
            <a:r>
              <a:rPr lang="es-ES" sz="2400" i="1">
                <a:solidFill>
                  <a:srgbClr val="800000"/>
                </a:solidFill>
                <a:latin typeface="Century Schoolbook" pitchFamily="18" charset="0"/>
              </a:rPr>
              <a:t> A tu lado soy yo misma, porque se que me aceptas como soy.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12296" name="Picture 8" descr="Sin títul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07950" y="1196975"/>
            <a:ext cx="3116263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 i="1"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</a:rPr>
              <a:t>Que nada te haga perder el rumbo. </a:t>
            </a:r>
          </a:p>
          <a:p>
            <a:pPr algn="ctr"/>
            <a:r>
              <a:rPr lang="es-ES" sz="2800" i="1">
                <a:effectLst>
                  <a:outerShdw blurRad="38100" dist="38100" dir="2700000" algn="tl">
                    <a:srgbClr val="FFFFFF"/>
                  </a:outerShdw>
                </a:effectLst>
                <a:latin typeface="Cambria" pitchFamily="18" charset="0"/>
              </a:rPr>
              <a:t>Que siempre te guíe esa brújula llamada corazón.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11188" y="1341438"/>
            <a:ext cx="3043237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 i="1">
                <a:solidFill>
                  <a:schemeClr val="bg1"/>
                </a:solidFill>
                <a:latin typeface="Century Schoolbook" pitchFamily="18" charset="0"/>
              </a:rPr>
              <a:t>Quiero sentir tu alianza, tu cariño, para que mi mundo brille siempre.</a:t>
            </a:r>
          </a:p>
        </p:txBody>
      </p:sp>
      <p:pic>
        <p:nvPicPr>
          <p:cNvPr id="8200" name="Picture 8" descr="corazones,+hearts,+love,+png+(2)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573463"/>
            <a:ext cx="3816350" cy="2860675"/>
          </a:xfrm>
          <a:prstGeom prst="rect">
            <a:avLst/>
          </a:prstGeom>
          <a:noFill/>
        </p:spPr>
      </p:pic>
      <p:pic>
        <p:nvPicPr>
          <p:cNvPr id="8201" name="Picture 9" descr="Sin título-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79888" y="0"/>
            <a:ext cx="4964112" cy="66690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11274" name="Picture 10" descr="Sin título-1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395288" y="0"/>
            <a:ext cx="9144000" cy="6858000"/>
          </a:xfrm>
          <a:prstGeom prst="rect">
            <a:avLst/>
          </a:prstGeom>
          <a:noFill/>
        </p:spPr>
      </p:pic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2051050" y="4797425"/>
            <a:ext cx="583247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es-ES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!!GRACIAS Amigo!! </a:t>
            </a:r>
          </a:p>
          <a:p>
            <a:pPr algn="ctr"/>
            <a:r>
              <a:rPr lang="es-ES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Por mantener alta mi perspectiva  y la fe en mi misma.</a:t>
            </a: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7185" name="Picture 17" descr="Sin títul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24525" cy="6858000"/>
          </a:xfrm>
          <a:prstGeom prst="rect">
            <a:avLst/>
          </a:prstGeom>
          <a:noFill/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5940425" y="549275"/>
            <a:ext cx="2900363" cy="524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es-ES" sz="30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Schoolbook" pitchFamily="18" charset="0"/>
              </a:rPr>
              <a:t>Sólo con la mirada ya sabes lo que siento, eres muy especial.</a:t>
            </a:r>
          </a:p>
          <a:p>
            <a:pPr algn="ctr"/>
            <a:r>
              <a:rPr lang="es-ES" sz="8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Schoolbook" pitchFamily="18" charset="0"/>
              </a:rPr>
              <a:t> </a:t>
            </a:r>
          </a:p>
          <a:p>
            <a:pPr algn="ctr"/>
            <a:r>
              <a:rPr lang="es-ES" sz="30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Schoolbook" pitchFamily="18" charset="0"/>
              </a:rPr>
              <a:t>Una especie que abunda poco, que se llaman </a:t>
            </a:r>
          </a:p>
          <a:p>
            <a:pPr algn="ctr"/>
            <a:r>
              <a:rPr lang="es-ES" sz="3000" b="1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Schoolbook" pitchFamily="18" charset="0"/>
              </a:rPr>
              <a:t>“Amigos del Alma.”</a:t>
            </a:r>
            <a:r>
              <a:rPr lang="es-ES" sz="30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Schoolbook" pitchFamily="18" charset="0"/>
              </a:rPr>
              <a:t>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6157" name="Picture 13" descr="Sin títul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310312" cy="6858000"/>
          </a:xfrm>
          <a:prstGeom prst="rect">
            <a:avLst/>
          </a:prstGeom>
          <a:noFill/>
        </p:spPr>
      </p:pic>
      <p:pic>
        <p:nvPicPr>
          <p:cNvPr id="6156" name="Picture 12" descr="Image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763713" y="333375"/>
            <a:ext cx="3311525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 b="1" i="1">
                <a:effectLst>
                  <a:outerShdw blurRad="38100" dist="38100" dir="2700000" algn="tl">
                    <a:srgbClr val="FFFFFF"/>
                  </a:outerShdw>
                </a:effectLst>
                <a:latin typeface="Century Schoolbook" pitchFamily="18" charset="0"/>
              </a:rPr>
              <a:t>Cuidaré con esmero tu cariño y amistad y la cerraré con llave, para no perderla nunca jamás.</a:t>
            </a:r>
          </a:p>
          <a:p>
            <a:pPr algn="ctr"/>
            <a:r>
              <a:rPr lang="es-ES" sz="2800" b="1" i="1">
                <a:effectLst>
                  <a:outerShdw blurRad="38100" dist="38100" dir="2700000" algn="tl">
                    <a:srgbClr val="FFFFFF"/>
                  </a:outerShdw>
                </a:effectLst>
                <a:latin typeface="Century Schoolbook" pitchFamily="18" charset="0"/>
              </a:rPr>
              <a:t>!gracias por estar en lo bueno y en lo malo,!</a:t>
            </a:r>
          </a:p>
          <a:p>
            <a:pPr algn="ctr"/>
            <a:r>
              <a:rPr lang="es-ES" sz="2800" b="1" i="1">
                <a:effectLst>
                  <a:outerShdw blurRad="38100" dist="38100" dir="2700000" algn="tl">
                    <a:srgbClr val="FFFFFF"/>
                  </a:outerShdw>
                </a:effectLst>
                <a:latin typeface="Century Schoolbook" pitchFamily="18" charset="0"/>
              </a:rPr>
              <a:t>!Que suerte tengo de ser tu amig@! </a:t>
            </a:r>
          </a:p>
        </p:txBody>
      </p:sp>
    </p:spTree>
  </p:cSld>
  <p:clrMapOvr>
    <a:masterClrMapping/>
  </p:clrMapOvr>
  <p:transition spd="slow" advTm="17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ieres-ser-mi-amig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qieres-ser-mi-amigo</Template>
  <TotalTime>4</TotalTime>
  <Words>285</Words>
  <Application>Microsoft Office PowerPoint</Application>
  <PresentationFormat>Presentación en pantalla (4:3)</PresentationFormat>
  <Paragraphs>41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Century Schoolbook</vt:lpstr>
      <vt:lpstr>Cambria</vt:lpstr>
      <vt:lpstr>qieres-ser-mi-amigo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Amigos</dc:subject>
  <dc:creator>Jose Luis</dc:creator>
  <dc:description>pps para compartir en pdencuentrospowerpoints y VitaNoble Powerpoints.  Todos los derechos derivados  de esta publicación están reservados para la autora.</dc:description>
  <cp:lastModifiedBy>Jose Luis</cp:lastModifiedBy>
  <cp:revision>3</cp:revision>
  <dcterms:created xsi:type="dcterms:W3CDTF">2018-01-09T21:37:45Z</dcterms:created>
  <dcterms:modified xsi:type="dcterms:W3CDTF">2018-01-09T21:42:22Z</dcterms:modified>
  <cp:category>Amistad</cp:category>
</cp:coreProperties>
</file>