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3" r:id="rId11"/>
    <p:sldId id="265" r:id="rId12"/>
  </p:sldIdLst>
  <p:sldSz cx="9144000" cy="6858000" type="screen4x3"/>
  <p:notesSz cx="6858000" cy="9144000"/>
  <p:defaultTextStyle>
    <a:defPPr>
      <a:defRPr lang="pt-P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ds/3mqqsM/TJXZ0oK807g" hashData="V0HcokChjVeN1/gM9EozeHdhL1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1" d="100"/>
          <a:sy n="31" d="100"/>
        </p:scale>
        <p:origin x="-1212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PT"/>
          </a:p>
        </p:txBody>
      </p:sp>
      <p:sp>
        <p:nvSpPr>
          <p:cNvPr id="1331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PT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DC6A7-FC0D-4638-A7F7-D09320A40ABE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E8D525-8742-4A5D-A0D1-53A13A79CECE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916BD8-EC5C-401D-BBE0-1F4ED765FBCC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36C846-7DA0-48F9-AA70-F8F41D1BBF7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634B0-8934-40FC-995E-54FAD6BA3B35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B2C086-4F21-4A7B-9478-786A5F99893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ACCE9-3C0A-49DB-AA17-3B475D5184B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5D7BDC-4755-4BAB-8030-E6114772524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34F33F-52FC-4BEE-9D29-AE35387A50C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A9A1D-B6E1-4AC8-9DD6-ABC9C0C0CA29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C18E1D-85C9-4C8A-861D-D2E5395370A5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098289-AFFB-486C-BC08-374239FDC0D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  <p:transition advClick="0" advTm="9000">
    <p:random/>
    <p:sndAc>
      <p:stSnd>
        <p:snd r:embed="rId1" name="ATT02934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 estilo do título do modelo global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8422B15-72BB-4549-8647-55476A55C65E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9000">
    <p:random/>
    <p:sndAc>
      <p:stSnd>
        <p:snd r:embed="rId13" name="ATT02934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feitos da Neve 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Text Box 5"/>
          <p:cNvSpPr txBox="1">
            <a:spLocks noChangeArrowheads="1"/>
          </p:cNvSpPr>
          <p:nvPr>
            <p:ph type="title"/>
          </p:nvPr>
        </p:nvSpPr>
        <p:spPr>
          <a:xfrm>
            <a:off x="762000" y="457200"/>
            <a:ext cx="7772400" cy="1143000"/>
          </a:xfrm>
          <a:noFill/>
          <a:ln/>
        </p:spPr>
        <p:txBody>
          <a:bodyPr/>
          <a:lstStyle/>
          <a:p>
            <a:pPr algn="l">
              <a:spcBef>
                <a:spcPct val="50000"/>
              </a:spcBef>
            </a:pPr>
            <a:r>
              <a:rPr lang="pt-PT" sz="3200" b="1" dirty="0" smtClean="0">
                <a:solidFill>
                  <a:srgbClr val="FFFF00"/>
                </a:solidFill>
              </a:rPr>
              <a:t>Quien Muere </a:t>
            </a:r>
            <a:r>
              <a:rPr lang="pt-PT" sz="3200" b="1" dirty="0">
                <a:solidFill>
                  <a:srgbClr val="FFFF00"/>
                </a:solidFill>
              </a:rPr>
              <a:t>lentamente quien no viaja,</a:t>
            </a:r>
            <a:br>
              <a:rPr lang="pt-PT" sz="3200" b="1" dirty="0">
                <a:solidFill>
                  <a:srgbClr val="FFFF00"/>
                </a:solidFill>
              </a:rPr>
            </a:br>
            <a:r>
              <a:rPr lang="pt-PT" sz="3200" b="1" dirty="0">
                <a:solidFill>
                  <a:srgbClr val="FFFF00"/>
                </a:solidFill>
              </a:rPr>
              <a:t>quien no lee,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438400" y="5181600"/>
            <a:ext cx="67056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no escucha música,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no halla encanto en sí mismo.</a:t>
            </a:r>
            <a:r>
              <a:rPr lang="pt-PT" sz="3200" b="1"/>
              <a:t> </a:t>
            </a:r>
          </a:p>
        </p:txBody>
      </p:sp>
    </p:spTree>
  </p:cSld>
  <p:clrMapOvr>
    <a:masterClrMapping/>
  </p:clrMapOvr>
  <p:transition advClick="0" advTm="12000">
    <p:random/>
    <p:sndAc>
      <p:stSnd>
        <p:snd r:embed="rId2" name="ATT0293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utoUpdateAnimBg="0"/>
      <p:bldP spid="205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5" name="Picture 3" descr="Efeitos da Nev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81000" y="200025"/>
            <a:ext cx="7467600" cy="204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Muere lentamente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destruye su amor propio;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no se deja ayudar.</a:t>
            </a:r>
            <a:endParaRPr lang="pt-PT" sz="2800" b="1"/>
          </a:p>
        </p:txBody>
      </p:sp>
    </p:spTree>
  </p:cSld>
  <p:clrMapOvr>
    <a:masterClrMapping/>
  </p:clrMapOvr>
  <p:transition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9" name="Picture 3" descr="Efeitos da Nev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04800" y="157163"/>
            <a:ext cx="8077200" cy="204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Muere lentamente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se transforma en esclavo del hábito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repitiendo todos los días los mismos senderos,</a:t>
            </a:r>
            <a:endParaRPr lang="pt-PT" sz="2800" b="1">
              <a:solidFill>
                <a:srgbClr val="FFFF00"/>
              </a:solidFill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209800" y="4267200"/>
            <a:ext cx="6934200" cy="204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no cambia de rutina,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no se arriesga a vestir un nuevo color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o no conversa con quien desconoce.</a:t>
            </a:r>
            <a:endParaRPr lang="pt-PT" sz="28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3" name="Picture 3" descr="Efeitos da Nev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81000" y="152400"/>
            <a:ext cx="8534400" cy="350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Muere lentamente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evita una pasión 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y su remolino de emociones;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aquellas  que rescatan el brillo de los ojos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y los corazones decaídos.</a:t>
            </a:r>
            <a:endParaRPr lang="pt-PT" sz="28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7" name="Picture 3" descr="Efeitos da Nev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81000" y="152400"/>
            <a:ext cx="8763000" cy="545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Muere lentamente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no cambia la vida cuando está insatisfecho con su trabajo, o su amor,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no arriesga lo seguro por lo incierto 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para ir tras de un sueño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quien no se permite, 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por lo menos una vez en la vida,</a:t>
            </a:r>
          </a:p>
          <a:p>
            <a:pPr>
              <a:spcBef>
                <a:spcPct val="50000"/>
              </a:spcBef>
            </a:pPr>
            <a:r>
              <a:rPr lang="pt-PT" sz="3200" b="1">
                <a:solidFill>
                  <a:srgbClr val="FFFF00"/>
                </a:solidFill>
              </a:rPr>
              <a:t>huir de los consejos sensatos...</a:t>
            </a:r>
            <a:endParaRPr lang="pt-PT" sz="28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1" name="Picture 3" descr="Efeitos da Nev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981200" y="4419600"/>
            <a:ext cx="71628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9600">
                <a:solidFill>
                  <a:srgbClr val="FFFF00"/>
                </a:solidFill>
              </a:rPr>
              <a:t>¡Vive hoy !</a:t>
            </a:r>
            <a:endParaRPr lang="pt-PT" sz="9600"/>
          </a:p>
        </p:txBody>
      </p:sp>
    </p:spTree>
  </p:cSld>
  <p:clrMapOvr>
    <a:masterClrMapping/>
  </p:clrMapOvr>
  <p:transition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feitos da Nev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>
            <p:ph type="title"/>
          </p:nvPr>
        </p:nvSpPr>
        <p:spPr>
          <a:xfrm>
            <a:off x="457200" y="4876800"/>
            <a:ext cx="8382000" cy="1143000"/>
          </a:xfrm>
          <a:noFill/>
          <a:ln/>
        </p:spPr>
        <p:txBody>
          <a:bodyPr/>
          <a:lstStyle/>
          <a:p>
            <a:pPr algn="l">
              <a:spcBef>
                <a:spcPct val="50000"/>
              </a:spcBef>
            </a:pPr>
            <a:r>
              <a:rPr lang="pt-PT" sz="9600">
                <a:solidFill>
                  <a:srgbClr val="FFFF00"/>
                </a:solidFill>
              </a:rPr>
              <a:t>¡Arriesga hoy !</a:t>
            </a:r>
            <a:endParaRPr lang="pt-PT" sz="240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3" name="Picture 3" descr="Efeitos da Nev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219200" y="4495800"/>
            <a:ext cx="72390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9600">
                <a:solidFill>
                  <a:srgbClr val="FFFF00"/>
                </a:solidFill>
              </a:rPr>
              <a:t>¡Haz hoy !</a:t>
            </a:r>
            <a:endParaRPr lang="pt-PT"/>
          </a:p>
        </p:txBody>
      </p:sp>
    </p:spTree>
  </p:cSld>
  <p:clrMapOvr>
    <a:masterClrMapping/>
  </p:clrMapOvr>
  <p:transition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9219" name="Picture 3" descr="Efeitos da Nev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0" y="2514600"/>
            <a:ext cx="91440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4400">
                <a:solidFill>
                  <a:srgbClr val="FFFF00"/>
                </a:solidFill>
              </a:rPr>
              <a:t>¡No te dejes morir lentamente !</a:t>
            </a:r>
          </a:p>
          <a:p>
            <a:pPr algn="ctr">
              <a:spcBef>
                <a:spcPct val="50000"/>
              </a:spcBef>
            </a:pPr>
            <a:endParaRPr lang="pt-PT" sz="4400">
              <a:solidFill>
                <a:srgbClr val="FFFF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pt-PT" sz="4400">
                <a:solidFill>
                  <a:srgbClr val="FFFF00"/>
                </a:solidFill>
              </a:rPr>
              <a:t>¡NO TE OLVIDES DE SER FELIZ !</a:t>
            </a:r>
            <a:endParaRPr lang="pt-PT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6324600" y="6553200"/>
            <a:ext cx="2667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1400" i="1">
                <a:solidFill>
                  <a:srgbClr val="FFFF00"/>
                </a:solidFill>
                <a:latin typeface="Arial" charset="0"/>
              </a:rPr>
              <a:t>Un texto de Pablo Neruda</a:t>
            </a:r>
            <a:endParaRPr lang="pt-PT" sz="1400" i="1">
              <a:latin typeface="Arial" charset="0"/>
            </a:endParaRPr>
          </a:p>
        </p:txBody>
      </p:sp>
    </p:spTree>
  </p:cSld>
  <p:clrMapOvr>
    <a:masterClrMapping/>
  </p:clrMapOvr>
  <p:transition advClick="0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utoUpdateAnimBg="0"/>
      <p:bldP spid="922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1"/>
            <a:ext cx="2571744" cy="249299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erelentamente">
  <a:themeElements>
    <a:clrScheme name="Estrutura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muerelentamente</Template>
  <TotalTime>2</TotalTime>
  <Words>197</Words>
  <Application>Microsoft PowerPoint</Application>
  <PresentationFormat>Presentación en pantalla (4:3)</PresentationFormat>
  <Paragraphs>33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Times New Roman</vt:lpstr>
      <vt:lpstr>Arial</vt:lpstr>
      <vt:lpstr>muerelentamente</vt:lpstr>
      <vt:lpstr>Diseño predeterminado</vt:lpstr>
      <vt:lpstr>Quien Muere lentamente quien no viaja, quien no lee,</vt:lpstr>
      <vt:lpstr>Diapositiva 2</vt:lpstr>
      <vt:lpstr>Diapositiva 3</vt:lpstr>
      <vt:lpstr>Diapositiva 4</vt:lpstr>
      <vt:lpstr>Diapositiva 5</vt:lpstr>
      <vt:lpstr>Diapositiva 6</vt:lpstr>
      <vt:lpstr>¡Arriesga hoy !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Quien Muere lentamente quien no viaja, quien no lee,</dc:title>
  <dc:creator>B13012CF05D44384F9CBB453D41CFE26..</dc:creator>
  <cp:lastModifiedBy>B13012CF05D44384F9CBB453D41CFE26..</cp:lastModifiedBy>
  <cp:revision>1</cp:revision>
  <dcterms:created xsi:type="dcterms:W3CDTF">2018-02-23T10:20:29Z</dcterms:created>
  <dcterms:modified xsi:type="dcterms:W3CDTF">2018-02-23T10:22:45Z</dcterms:modified>
</cp:coreProperties>
</file>