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733" r:id="rId2"/>
    <p:sldMasterId id="2147483759" r:id="rId3"/>
  </p:sldMasterIdLst>
  <p:notesMasterIdLst>
    <p:notesMasterId r:id="rId25"/>
  </p:notesMasterIdLst>
  <p:sldIdLst>
    <p:sldId id="320" r:id="rId4"/>
    <p:sldId id="326" r:id="rId5"/>
    <p:sldId id="309" r:id="rId6"/>
    <p:sldId id="312" r:id="rId7"/>
    <p:sldId id="318" r:id="rId8"/>
    <p:sldId id="332" r:id="rId9"/>
    <p:sldId id="331" r:id="rId10"/>
    <p:sldId id="319" r:id="rId11"/>
    <p:sldId id="328" r:id="rId12"/>
    <p:sldId id="329" r:id="rId13"/>
    <p:sldId id="322" r:id="rId14"/>
    <p:sldId id="330" r:id="rId15"/>
    <p:sldId id="284" r:id="rId16"/>
    <p:sldId id="257" r:id="rId17"/>
    <p:sldId id="303" r:id="rId18"/>
    <p:sldId id="270" r:id="rId19"/>
    <p:sldId id="280" r:id="rId20"/>
    <p:sldId id="321" r:id="rId21"/>
    <p:sldId id="333" r:id="rId22"/>
    <p:sldId id="334" r:id="rId23"/>
    <p:sldId id="335" r:id="rId24"/>
  </p:sldIdLst>
  <p:sldSz cx="9144000" cy="6858000" type="screen4x3"/>
  <p:notesSz cx="6858000" cy="9144000"/>
  <p:defaultTextStyle>
    <a:defPPr>
      <a:defRPr lang="fr-FR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85qxKUI9ii28Y7jw6Ew4SA" hashData="193AmIBUOzCFmksKko7rbkqZk6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66FF33"/>
    <a:srgbClr val="FFFF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6230" autoAdjust="0"/>
    <p:restoredTop sz="98061" autoAdjust="0"/>
  </p:normalViewPr>
  <p:slideViewPr>
    <p:cSldViewPr>
      <p:cViewPr varScale="1">
        <p:scale>
          <a:sx n="86" d="100"/>
          <a:sy n="86" d="100"/>
        </p:scale>
        <p:origin x="-90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6388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554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554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554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D9513C8F-81D4-4026-86D2-2E5EED1C6CB4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819460-BE2A-46A6-AC3C-E36A48287F5C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A876A4-B8AE-407A-9F94-A5D728E94FFD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E2DB6D-9602-446C-8FBA-7194D62ABE90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4E8EE0-9F59-4B07-828A-818141D349F2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B6E835-7F44-4EE9-B771-F0B883973356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983586-7174-4812-8E70-9D1FA1E2FBAF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6BB3F4-2B15-4C7F-8283-CD62C43342F2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02E500-C881-4CC5-9A28-1600DDBF28A9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2CAB3B-B244-4B37-BF19-B71C7A1A71D7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A68020-2F0B-4A7B-8C6C-F7A5A8434E3E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347CB6-0407-4ADE-8C09-C8137485CFE4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685800" y="609600"/>
            <a:ext cx="7772400" cy="54864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AE0ADC-20CC-423D-AFE3-F4510B1A0AA3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 du masque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7066CB1-660D-4DC4-B16E-D77C60E4D9E3}" type="slidenum">
              <a:rPr lang="fr-FR"/>
              <a:pPr/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7" r:id="rId1"/>
    <p:sldLayoutId id="2147483748" r:id="rId2"/>
    <p:sldLayoutId id="2147483749" r:id="rId3"/>
    <p:sldLayoutId id="2147483750" r:id="rId4"/>
    <p:sldLayoutId id="2147483751" r:id="rId5"/>
    <p:sldLayoutId id="2147483752" r:id="rId6"/>
    <p:sldLayoutId id="2147483753" r:id="rId7"/>
    <p:sldLayoutId id="2147483754" r:id="rId8"/>
    <p:sldLayoutId id="2147483755" r:id="rId9"/>
    <p:sldLayoutId id="2147483756" r:id="rId10"/>
    <p:sldLayoutId id="2147483757" r:id="rId11"/>
    <p:sldLayoutId id="2147483758" r:id="rId12"/>
  </p:sldLayoutIdLst>
  <p:transition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Marcador de título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n-US" smtClean="0"/>
              <a:t>Haga clic para modificar el estilo de título del patrón</a:t>
            </a:r>
          </a:p>
        </p:txBody>
      </p:sp>
      <p:sp>
        <p:nvSpPr>
          <p:cNvPr id="2051" name="Marcador de texto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n-US" smtClean="0"/>
              <a:t>Haga clic para modificar el estilo de texto del patrón</a:t>
            </a:r>
          </a:p>
          <a:p>
            <a:pPr lvl="1"/>
            <a:r>
              <a:rPr lang="es-ES" altLang="en-US" smtClean="0"/>
              <a:t>Segundo nivel</a:t>
            </a:r>
          </a:p>
          <a:p>
            <a:pPr lvl="2"/>
            <a:r>
              <a:rPr lang="es-ES" altLang="en-US" smtClean="0"/>
              <a:t>Tercer nivel</a:t>
            </a:r>
          </a:p>
          <a:p>
            <a:pPr lvl="3"/>
            <a:r>
              <a:rPr lang="es-ES" altLang="en-US" smtClean="0"/>
              <a:t>Cuarto nivel</a:t>
            </a:r>
          </a:p>
          <a:p>
            <a:pPr lvl="4"/>
            <a:r>
              <a:rPr lang="es-ES" altLang="en-US" smtClean="0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81791855-8B39-4A36-983C-6948526D7C40}" type="datetimeFigureOut">
              <a:rPr lang="es-ES"/>
              <a:pPr>
                <a:defRPr/>
              </a:pPr>
              <a:t>03/10/2016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9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523F56EC-3281-43C2-8EBE-AEBD4A3B86E0}" type="slidenum">
              <a:rPr lang="es-ES" altLang="en-US"/>
              <a:pPr/>
              <a:t>‹Nº›</a:t>
            </a:fld>
            <a:endParaRPr lang="es-E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5pPr>
      <a:lvl6pPr marL="342900"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6pPr>
      <a:lvl7pPr marL="685800"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7pPr>
      <a:lvl8pPr marL="1028700"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8pPr>
      <a:lvl9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9pPr>
    </p:titleStyle>
    <p:bodyStyle>
      <a:lvl1pPr marL="171450" indent="-171450" algn="l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Font typeface="Arial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0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8.png"/><Relationship Id="rId10" Type="http://schemas.openxmlformats.org/officeDocument/2006/relationships/image" Target="../media/image2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Grp="1" noChangeAspect="1" noChangeArrowheads="1"/>
          </p:cNvPicPr>
          <p:nvPr>
            <p:ph/>
          </p:nvPr>
        </p:nvPicPr>
        <p:blipFill>
          <a:blip r:embed="rId3"/>
          <a:srcRect/>
          <a:stretch>
            <a:fillRect/>
          </a:stretch>
        </p:blipFill>
        <p:spPr>
          <a:xfrm>
            <a:off x="-612775" y="765175"/>
            <a:ext cx="9756775" cy="5870575"/>
          </a:xfrm>
        </p:spPr>
      </p:pic>
      <p:sp>
        <p:nvSpPr>
          <p:cNvPr id="17411" name="Text Box 5"/>
          <p:cNvSpPr txBox="1">
            <a:spLocks noChangeArrowheads="1"/>
          </p:cNvSpPr>
          <p:nvPr/>
        </p:nvSpPr>
        <p:spPr bwMode="auto">
          <a:xfrm>
            <a:off x="0" y="0"/>
            <a:ext cx="9144000" cy="76200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ES" sz="3600" b="1">
                <a:solidFill>
                  <a:srgbClr val="00FF00"/>
                </a:solidFill>
                <a:latin typeface="Comic Sans MS" pitchFamily="66" charset="0"/>
              </a:rPr>
              <a:t> </a:t>
            </a:r>
            <a:r>
              <a:rPr lang="es-ES" sz="4400" b="1">
                <a:solidFill>
                  <a:srgbClr val="00FF00"/>
                </a:solidFill>
                <a:latin typeface="Comic Sans MS" pitchFamily="66" charset="0"/>
              </a:rPr>
              <a:t>PROVERBIOS</a:t>
            </a:r>
          </a:p>
        </p:txBody>
      </p:sp>
      <p:sp>
        <p:nvSpPr>
          <p:cNvPr id="17412" name="Rectangle 6"/>
          <p:cNvSpPr>
            <a:spLocks noChangeArrowheads="1"/>
          </p:cNvSpPr>
          <p:nvPr/>
        </p:nvSpPr>
        <p:spPr bwMode="auto">
          <a:xfrm>
            <a:off x="6156325" y="2349500"/>
            <a:ext cx="2987675" cy="2838450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fr-FR" sz="1800">
                <a:solidFill>
                  <a:srgbClr val="66FF33"/>
                </a:solidFill>
                <a:latin typeface="Verdana" pitchFamily="34" charset="0"/>
              </a:rPr>
              <a:t/>
            </a:r>
            <a:br>
              <a:rPr lang="fr-FR" sz="1800">
                <a:solidFill>
                  <a:srgbClr val="66FF33"/>
                </a:solidFill>
                <a:latin typeface="Verdana" pitchFamily="34" charset="0"/>
              </a:rPr>
            </a:br>
            <a:r>
              <a:rPr lang="fr-FR" sz="1800">
                <a:solidFill>
                  <a:srgbClr val="66FF33"/>
                </a:solidFill>
                <a:latin typeface="Verdana" pitchFamily="34" charset="0"/>
              </a:rPr>
              <a:t>"O VIVIMOS TODOS JUNTOS COMO HERMANOS, O PERECEREMOS        TODOS JUNTOS         COMO IDIOTAS" </a:t>
            </a:r>
          </a:p>
          <a:p>
            <a:pPr algn="ctr"/>
            <a:r>
              <a:rPr lang="fr-FR" sz="1800">
                <a:solidFill>
                  <a:srgbClr val="66FF33"/>
                </a:solidFill>
                <a:latin typeface="Verdana" pitchFamily="34" charset="0"/>
              </a:rPr>
              <a:t/>
            </a:r>
            <a:br>
              <a:rPr lang="fr-FR" sz="1800">
                <a:solidFill>
                  <a:srgbClr val="66FF33"/>
                </a:solidFill>
                <a:latin typeface="Verdana" pitchFamily="34" charset="0"/>
              </a:rPr>
            </a:br>
            <a:r>
              <a:rPr lang="fr-FR" sz="1800">
                <a:solidFill>
                  <a:srgbClr val="66FF33"/>
                </a:solidFill>
                <a:latin typeface="Verdana" pitchFamily="34" charset="0"/>
              </a:rPr>
              <a:t>Martin Luther King.   </a:t>
            </a:r>
            <a:br>
              <a:rPr lang="fr-FR" sz="1800">
                <a:solidFill>
                  <a:srgbClr val="66FF33"/>
                </a:solidFill>
                <a:latin typeface="Verdana" pitchFamily="34" charset="0"/>
              </a:rPr>
            </a:br>
            <a:endParaRPr lang="fr-FR" sz="1800">
              <a:solidFill>
                <a:srgbClr val="66FF33"/>
              </a:solidFill>
              <a:latin typeface="Verdana" pitchFamily="34" charset="0"/>
            </a:endParaRPr>
          </a:p>
        </p:txBody>
      </p:sp>
      <p:sp>
        <p:nvSpPr>
          <p:cNvPr id="17414" name="Text Box 6"/>
          <p:cNvSpPr txBox="1">
            <a:spLocks noChangeArrowheads="1"/>
          </p:cNvSpPr>
          <p:nvPr/>
        </p:nvSpPr>
        <p:spPr bwMode="auto">
          <a:xfrm>
            <a:off x="5795963" y="5722938"/>
            <a:ext cx="28797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fld id="{38AC23FD-DDC8-4BA3-BFFE-7B94683520DB}" type="datetime8">
              <a:rPr lang="es-ES"/>
              <a:pPr>
                <a:spcBef>
                  <a:spcPct val="50000"/>
                </a:spcBef>
              </a:pPr>
              <a:t>03/10/2016 21:39</a:t>
            </a:fld>
            <a:endParaRPr lang="es-ES"/>
          </a:p>
        </p:txBody>
      </p:sp>
    </p:spTree>
  </p:cSld>
  <p:clrMapOvr>
    <a:masterClrMapping/>
  </p:clrMapOvr>
  <p:transition>
    <p:sndAc>
      <p:stSnd loop="1">
        <p:snd r:embed="rId2" name="aquarela de Brasil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4" descr="151917_1352921349_cpnwtan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60363" y="1089025"/>
            <a:ext cx="9864726" cy="486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6266" name="Text Box 10"/>
          <p:cNvSpPr txBox="1">
            <a:spLocks noChangeArrowheads="1"/>
          </p:cNvSpPr>
          <p:nvPr/>
        </p:nvSpPr>
        <p:spPr bwMode="auto">
          <a:xfrm>
            <a:off x="1193800" y="5895975"/>
            <a:ext cx="66913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endParaRPr kumimoji="1" lang="es-ES_tradnl" sz="2000">
              <a:solidFill>
                <a:srgbClr val="66FF33"/>
              </a:solidFill>
              <a:latin typeface="Verdana" pitchFamily="34" charset="0"/>
              <a:ea typeface="宋体" pitchFamily="2" charset="-122"/>
            </a:endParaRPr>
          </a:p>
          <a:p>
            <a:pPr eaLnBrk="1" hangingPunct="1"/>
            <a:r>
              <a:rPr kumimoji="1" lang="es-ES_tradnl" sz="2000">
                <a:solidFill>
                  <a:srgbClr val="66FF33"/>
                </a:solidFill>
                <a:latin typeface="Verdana" pitchFamily="34" charset="0"/>
                <a:ea typeface="宋体" pitchFamily="2" charset="-122"/>
              </a:rPr>
              <a:t>Mi complejo de superioridad es mejor que el tuyo. </a:t>
            </a:r>
          </a:p>
        </p:txBody>
      </p:sp>
      <p:sp>
        <p:nvSpPr>
          <p:cNvPr id="96267" name="Text Box 11"/>
          <p:cNvSpPr txBox="1">
            <a:spLocks noChangeArrowheads="1"/>
          </p:cNvSpPr>
          <p:nvPr/>
        </p:nvSpPr>
        <p:spPr bwMode="auto">
          <a:xfrm>
            <a:off x="971550" y="295275"/>
            <a:ext cx="71294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kumimoji="1" lang="es-ES_tradnl" sz="2000">
                <a:solidFill>
                  <a:srgbClr val="66FF33"/>
                </a:solidFill>
                <a:latin typeface="Verdana" pitchFamily="34" charset="0"/>
                <a:ea typeface="宋体" pitchFamily="2" charset="-122"/>
              </a:rPr>
              <a:t>El cine ayuda a soñar. La televisión a dormir.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96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96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96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56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962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962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962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sz="3600" smtClean="0">
              <a:solidFill>
                <a:srgbClr val="66FF33"/>
              </a:solidFill>
              <a:latin typeface="Verdana" pitchFamily="34" charset="0"/>
            </a:endParaRPr>
          </a:p>
        </p:txBody>
      </p:sp>
      <p:grpSp>
        <p:nvGrpSpPr>
          <p:cNvPr id="19459" name="Rectangle 3"/>
          <p:cNvGrpSpPr>
            <a:grpSpLocks noGrp="1" noChangeAspect="1"/>
          </p:cNvGrpSpPr>
          <p:nvPr isPhoto="1"/>
        </p:nvGrpSpPr>
        <p:grpSpPr bwMode="auto">
          <a:xfrm>
            <a:off x="-371475" y="908050"/>
            <a:ext cx="9886950" cy="5340350"/>
            <a:chOff x="-234" y="572"/>
            <a:chExt cx="6228" cy="3364"/>
          </a:xfrm>
        </p:grpSpPr>
        <p:pic>
          <p:nvPicPr>
            <p:cNvPr id="19462" name="Rectangle 3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-234" y="572"/>
              <a:ext cx="6228" cy="33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9463" name="Text Box 4"/>
            <p:cNvSpPr txBox="1">
              <a:spLocks noChangeArrowheads="1"/>
            </p:cNvSpPr>
            <p:nvPr/>
          </p:nvSpPr>
          <p:spPr bwMode="auto">
            <a:xfrm>
              <a:off x="-227" y="581"/>
              <a:ext cx="6214" cy="33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78857" name="Text Box 9"/>
          <p:cNvSpPr txBox="1">
            <a:spLocks noChangeArrowheads="1"/>
          </p:cNvSpPr>
          <p:nvPr/>
        </p:nvSpPr>
        <p:spPr bwMode="auto">
          <a:xfrm>
            <a:off x="2162175" y="188913"/>
            <a:ext cx="481806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457200" indent="-457200" algn="ctr" eaLnBrk="1" hangingPunct="1"/>
            <a:r>
              <a:rPr kumimoji="1" lang="es-ES_tradnl" sz="1800">
                <a:solidFill>
                  <a:srgbClr val="66FF33"/>
                </a:solidFill>
                <a:latin typeface="Verdana" pitchFamily="34" charset="0"/>
                <a:ea typeface="宋体" pitchFamily="2" charset="-122"/>
              </a:rPr>
              <a:t>"La Infantería Italiana nunca retrocede, </a:t>
            </a:r>
          </a:p>
          <a:p>
            <a:pPr marL="457200" indent="-457200" algn="ctr" eaLnBrk="1" hangingPunct="1"/>
            <a:r>
              <a:rPr kumimoji="1" lang="es-ES_tradnl" sz="1800">
                <a:solidFill>
                  <a:srgbClr val="66FF33"/>
                </a:solidFill>
                <a:latin typeface="Verdana" pitchFamily="34" charset="0"/>
                <a:ea typeface="宋体" pitchFamily="2" charset="-122"/>
              </a:rPr>
              <a:t>da media vuelta y sigue avanzando" </a:t>
            </a:r>
          </a:p>
        </p:txBody>
      </p:sp>
      <p:sp>
        <p:nvSpPr>
          <p:cNvPr id="78858" name="Text Box 10"/>
          <p:cNvSpPr txBox="1">
            <a:spLocks noChangeArrowheads="1"/>
          </p:cNvSpPr>
          <p:nvPr/>
        </p:nvSpPr>
        <p:spPr bwMode="auto">
          <a:xfrm>
            <a:off x="2603500" y="6381750"/>
            <a:ext cx="40560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kumimoji="1" lang="es-ES_tradnl" sz="1800">
                <a:solidFill>
                  <a:srgbClr val="66FF33"/>
                </a:solidFill>
                <a:latin typeface="Verdana" pitchFamily="34" charset="0"/>
                <a:ea typeface="宋体" pitchFamily="2" charset="-122"/>
              </a:rPr>
              <a:t>La superstición trae mala suerte.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788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788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788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48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788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788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788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680"/>
                            </p:stCondLst>
                            <p:childTnLst>
                              <p:par>
                                <p:cTn id="17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788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788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788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3" descr="Efeitos da Nev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46138" y="993775"/>
            <a:ext cx="7451725" cy="486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35" name="Text Box 15"/>
          <p:cNvSpPr txBox="1">
            <a:spLocks noChangeArrowheads="1"/>
          </p:cNvSpPr>
          <p:nvPr/>
        </p:nvSpPr>
        <p:spPr bwMode="auto">
          <a:xfrm>
            <a:off x="323850" y="223838"/>
            <a:ext cx="80787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kumimoji="1" lang="es-ES_tradnl" sz="2000">
                <a:solidFill>
                  <a:srgbClr val="66FF33"/>
                </a:solidFill>
                <a:latin typeface="Verdana" pitchFamily="34" charset="0"/>
                <a:ea typeface="宋体" pitchFamily="2" charset="-122"/>
              </a:rPr>
              <a:t>No te preocupes, el peor día de tu vida sólo durara 24 horas. </a:t>
            </a:r>
          </a:p>
        </p:txBody>
      </p:sp>
      <p:sp>
        <p:nvSpPr>
          <p:cNvPr id="81936" name="Text Box 16"/>
          <p:cNvSpPr txBox="1">
            <a:spLocks noChangeArrowheads="1"/>
          </p:cNvSpPr>
          <p:nvPr/>
        </p:nvSpPr>
        <p:spPr bwMode="auto">
          <a:xfrm>
            <a:off x="971550" y="5967413"/>
            <a:ext cx="72739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kumimoji="1" lang="es-ES_tradnl" sz="2000">
                <a:solidFill>
                  <a:srgbClr val="66FF33"/>
                </a:solidFill>
                <a:latin typeface="Verdana" pitchFamily="34" charset="0"/>
                <a:ea typeface="宋体" pitchFamily="2" charset="-122"/>
              </a:rPr>
              <a:t>Experiencia es el nombre que damos a nuestras </a:t>
            </a:r>
          </a:p>
          <a:p>
            <a:pPr algn="ctr" eaLnBrk="1" hangingPunct="1"/>
            <a:r>
              <a:rPr kumimoji="1" lang="es-ES_tradnl" sz="2000">
                <a:solidFill>
                  <a:srgbClr val="66FF33"/>
                </a:solidFill>
                <a:latin typeface="Verdana" pitchFamily="34" charset="0"/>
                <a:ea typeface="宋体" pitchFamily="2" charset="-122"/>
              </a:rPr>
              <a:t>equivocaciones.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819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819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819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819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819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819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560"/>
                            </p:stCondLst>
                            <p:childTnLst>
                              <p:par>
                                <p:cTn id="17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819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819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819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Grp="1"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1052513"/>
            <a:ext cx="9144000" cy="4164012"/>
          </a:xfrm>
        </p:spPr>
      </p:pic>
      <p:sp>
        <p:nvSpPr>
          <p:cNvPr id="88072" name="Text Box 8"/>
          <p:cNvSpPr txBox="1">
            <a:spLocks noChangeArrowheads="1"/>
          </p:cNvSpPr>
          <p:nvPr/>
        </p:nvSpPr>
        <p:spPr bwMode="auto">
          <a:xfrm>
            <a:off x="250825" y="5346700"/>
            <a:ext cx="895350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kumimoji="1" lang="es-ES_tradnl" sz="2000">
                <a:solidFill>
                  <a:srgbClr val="66FF33"/>
                </a:solidFill>
                <a:latin typeface="Verdana" pitchFamily="34" charset="0"/>
                <a:ea typeface="宋体" pitchFamily="2" charset="-122"/>
              </a:rPr>
              <a:t>Si a un hombre le das un pez, comerá hoy. Si le enseñas a </a:t>
            </a:r>
          </a:p>
          <a:p>
            <a:pPr algn="ctr" eaLnBrk="1" hangingPunct="1"/>
            <a:r>
              <a:rPr kumimoji="1" lang="es-ES_tradnl" sz="2000">
                <a:solidFill>
                  <a:srgbClr val="66FF33"/>
                </a:solidFill>
                <a:latin typeface="Verdana" pitchFamily="34" charset="0"/>
                <a:ea typeface="宋体" pitchFamily="2" charset="-122"/>
              </a:rPr>
              <a:t>pescar, comerá toda su vida. Si le enseñas a vender pescado </a:t>
            </a:r>
          </a:p>
          <a:p>
            <a:pPr algn="ctr" eaLnBrk="1" hangingPunct="1"/>
            <a:r>
              <a:rPr kumimoji="1" lang="es-ES_tradnl" sz="2000">
                <a:solidFill>
                  <a:srgbClr val="66FF33"/>
                </a:solidFill>
                <a:latin typeface="Verdana" pitchFamily="34" charset="0"/>
                <a:ea typeface="宋体" pitchFamily="2" charset="-122"/>
              </a:rPr>
              <a:t>al por mayor, se hará millonario.  </a:t>
            </a:r>
            <a:br>
              <a:rPr kumimoji="1" lang="es-ES_tradnl" sz="2000">
                <a:solidFill>
                  <a:srgbClr val="66FF33"/>
                </a:solidFill>
                <a:latin typeface="Verdana" pitchFamily="34" charset="0"/>
                <a:ea typeface="宋体" pitchFamily="2" charset="-122"/>
              </a:rPr>
            </a:br>
            <a:r>
              <a:rPr kumimoji="1" lang="es-ES_tradnl" sz="2000">
                <a:solidFill>
                  <a:srgbClr val="66FF33"/>
                </a:solidFill>
                <a:latin typeface="Verdana" pitchFamily="34" charset="0"/>
                <a:ea typeface="宋体" pitchFamily="2" charset="-122"/>
              </a:rPr>
              <a:t>Antiguo proverbio japonés muy mejorado </a:t>
            </a:r>
          </a:p>
        </p:txBody>
      </p:sp>
      <p:sp>
        <p:nvSpPr>
          <p:cNvPr id="21508" name="Text Box 9"/>
          <p:cNvSpPr txBox="1">
            <a:spLocks noChangeArrowheads="1"/>
          </p:cNvSpPr>
          <p:nvPr/>
        </p:nvSpPr>
        <p:spPr bwMode="auto">
          <a:xfrm>
            <a:off x="971550" y="134938"/>
            <a:ext cx="72009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kumimoji="1" lang="es-ES_tradnl" sz="2000">
                <a:solidFill>
                  <a:srgbClr val="66FF33"/>
                </a:solidFill>
                <a:latin typeface="Verdana" pitchFamily="34" charset="0"/>
                <a:ea typeface="宋体" pitchFamily="2" charset="-122"/>
              </a:rPr>
              <a:t>El perro es el mejor amigo del hombre, </a:t>
            </a:r>
          </a:p>
          <a:p>
            <a:pPr algn="ctr" eaLnBrk="1" hangingPunct="1"/>
            <a:r>
              <a:rPr kumimoji="1" lang="es-ES_tradnl" sz="2000">
                <a:solidFill>
                  <a:srgbClr val="66FF33"/>
                </a:solidFill>
                <a:latin typeface="Verdana" pitchFamily="34" charset="0"/>
                <a:ea typeface="宋体" pitchFamily="2" charset="-122"/>
              </a:rPr>
              <a:t>yo me encargo de las mujeres.      El Gato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880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880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880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80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880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880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880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5800"/>
                            </p:stCondLst>
                            <p:childTnLst>
                              <p:par>
                                <p:cTn id="17" presetID="27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880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880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880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natuur13"/>
          <p:cNvPicPr>
            <a:picLocks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-252413" y="1196975"/>
            <a:ext cx="9612313" cy="4537075"/>
          </a:xfrm>
          <a:noFill/>
        </p:spPr>
      </p:pic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1258888" y="260350"/>
            <a:ext cx="6553200" cy="998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ES" sz="1800">
                <a:solidFill>
                  <a:srgbClr val="66FF33"/>
                </a:solidFill>
                <a:latin typeface="Verdana" pitchFamily="34" charset="0"/>
              </a:rPr>
              <a:t>Aprendí que "saber ganar" la vida no es lo mismo que "saber vivir". </a:t>
            </a:r>
          </a:p>
          <a:p>
            <a:pPr algn="ctr" eaLnBrk="1" hangingPunct="1">
              <a:lnSpc>
                <a:spcPct val="80000"/>
              </a:lnSpc>
              <a:spcBef>
                <a:spcPct val="50000"/>
              </a:spcBef>
              <a:buFontTx/>
              <a:buChar char="•"/>
            </a:pPr>
            <a:endParaRPr lang="es-ES" sz="1800">
              <a:solidFill>
                <a:srgbClr val="66FF33"/>
              </a:solidFill>
              <a:latin typeface="Verdana" pitchFamily="34" charset="0"/>
            </a:endParaRPr>
          </a:p>
        </p:txBody>
      </p:sp>
      <p:sp>
        <p:nvSpPr>
          <p:cNvPr id="111620" name="Rectangle 4"/>
          <p:cNvSpPr>
            <a:spLocks noChangeArrowheads="1"/>
          </p:cNvSpPr>
          <p:nvPr/>
        </p:nvSpPr>
        <p:spPr bwMode="auto">
          <a:xfrm>
            <a:off x="539750" y="5895975"/>
            <a:ext cx="813593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ES" sz="1800">
                <a:solidFill>
                  <a:srgbClr val="66FF33"/>
                </a:solidFill>
                <a:latin typeface="Verdana" pitchFamily="34" charset="0"/>
              </a:rPr>
              <a:t>Aprendí que, no importa el tipo de relación que tengas con tus padres, sentirás su falta cuando ellos no estén.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" fill="hold"/>
                                        <p:tgtEl>
                                          <p:spTgt spid="1116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" fill="hold"/>
                                        <p:tgtEl>
                                          <p:spTgt spid="1116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162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Slide5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341438"/>
            <a:ext cx="9144000" cy="424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0595" name="Text Box 3"/>
          <p:cNvSpPr txBox="1">
            <a:spLocks noChangeArrowheads="1"/>
          </p:cNvSpPr>
          <p:nvPr/>
        </p:nvSpPr>
        <p:spPr bwMode="auto">
          <a:xfrm>
            <a:off x="1116013" y="333375"/>
            <a:ext cx="69119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_tradnl" sz="2000">
                <a:solidFill>
                  <a:srgbClr val="66FF33"/>
                </a:solidFill>
                <a:latin typeface="Verdana" pitchFamily="34" charset="0"/>
              </a:rPr>
              <a:t>“Una de las grandes enfermedades es no ser nadie para nadie.”             -Teresa de Calcuta-</a:t>
            </a:r>
            <a:endParaRPr lang="es-ES" sz="2000">
              <a:solidFill>
                <a:srgbClr val="66FF33"/>
              </a:solidFill>
              <a:latin typeface="Verdana" pitchFamily="34" charset="0"/>
            </a:endParaRPr>
          </a:p>
        </p:txBody>
      </p:sp>
      <p:sp>
        <p:nvSpPr>
          <p:cNvPr id="110596" name="Text Box 4"/>
          <p:cNvSpPr txBox="1">
            <a:spLocks noChangeArrowheads="1"/>
          </p:cNvSpPr>
          <p:nvPr/>
        </p:nvSpPr>
        <p:spPr bwMode="auto">
          <a:xfrm>
            <a:off x="1042988" y="5895975"/>
            <a:ext cx="72009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_tradnl" sz="2000">
                <a:solidFill>
                  <a:srgbClr val="66FF33"/>
                </a:solidFill>
                <a:latin typeface="Verdana" pitchFamily="34" charset="0"/>
              </a:rPr>
              <a:t>“No temas arriesgarte cuando un barco avanza, puede balancearse.”     -Refrán chino-</a:t>
            </a:r>
            <a:endParaRPr lang="es-ES" sz="2000">
              <a:solidFill>
                <a:srgbClr val="66FF33"/>
              </a:solidFill>
              <a:latin typeface="Verdana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80"/>
                                        <p:tgtEl>
                                          <p:spTgt spid="110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8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80" fill="hold"/>
                                        <p:tgtEl>
                                          <p:spTgt spid="1105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" fill="hold"/>
                                        <p:tgtEl>
                                          <p:spTgt spid="1105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80"/>
                                        <p:tgtEl>
                                          <p:spTgt spid="1105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595" grpId="0"/>
      <p:bldP spid="11059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Grp="1"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1030288"/>
            <a:ext cx="9144000" cy="4797425"/>
          </a:xfrm>
        </p:spPr>
      </p:pic>
      <p:sp>
        <p:nvSpPr>
          <p:cNvPr id="7" name="Text Box 8"/>
          <p:cNvSpPr txBox="1">
            <a:spLocks noChangeArrowheads="1"/>
          </p:cNvSpPr>
          <p:nvPr/>
        </p:nvSpPr>
        <p:spPr bwMode="auto">
          <a:xfrm>
            <a:off x="842963" y="446088"/>
            <a:ext cx="75453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kumimoji="1" lang="es-ES_tradnl" sz="2000">
                <a:solidFill>
                  <a:srgbClr val="66FF33"/>
                </a:solidFill>
                <a:latin typeface="Verdana" pitchFamily="34" charset="0"/>
                <a:ea typeface="宋体" pitchFamily="2" charset="-122"/>
              </a:rPr>
              <a:t>No todo es dinero en la vida...también están los cheques </a:t>
            </a:r>
          </a:p>
        </p:txBody>
      </p:sp>
      <p:sp>
        <p:nvSpPr>
          <p:cNvPr id="8" name="Text Box 10"/>
          <p:cNvSpPr txBox="1">
            <a:spLocks noChangeArrowheads="1"/>
          </p:cNvSpPr>
          <p:nvPr/>
        </p:nvSpPr>
        <p:spPr bwMode="auto">
          <a:xfrm>
            <a:off x="1908175" y="6200775"/>
            <a:ext cx="54117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kumimoji="1" lang="es-ES_tradnl" sz="2000">
                <a:solidFill>
                  <a:srgbClr val="66FF33"/>
                </a:solidFill>
                <a:latin typeface="Verdana" pitchFamily="34" charset="0"/>
                <a:ea typeface="宋体" pitchFamily="2" charset="-122"/>
              </a:rPr>
              <a:t>La belleza esta en los ojos del que mira.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92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Efeitos da Neve 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981075"/>
            <a:ext cx="8208963" cy="486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7523" name="Text Box 3"/>
          <p:cNvSpPr txBox="1">
            <a:spLocks noChangeArrowheads="1"/>
          </p:cNvSpPr>
          <p:nvPr/>
        </p:nvSpPr>
        <p:spPr bwMode="auto">
          <a:xfrm>
            <a:off x="2076450" y="5949950"/>
            <a:ext cx="49895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kumimoji="1" lang="es-ES_tradnl" sz="2000">
                <a:solidFill>
                  <a:srgbClr val="66FF33"/>
                </a:solidFill>
                <a:latin typeface="Verdana" pitchFamily="34" charset="0"/>
                <a:ea typeface="宋体" pitchFamily="2" charset="-122"/>
              </a:rPr>
              <a:t>"Lo mejor de no saber hacer nada es </a:t>
            </a:r>
          </a:p>
          <a:p>
            <a:pPr algn="ctr" eaLnBrk="1" hangingPunct="1"/>
            <a:r>
              <a:rPr kumimoji="1" lang="es-ES_tradnl" sz="2000">
                <a:solidFill>
                  <a:srgbClr val="66FF33"/>
                </a:solidFill>
                <a:latin typeface="Verdana" pitchFamily="34" charset="0"/>
                <a:ea typeface="宋体" pitchFamily="2" charset="-122"/>
              </a:rPr>
              <a:t>que se tiene mucho tiempo libre" </a:t>
            </a:r>
          </a:p>
        </p:txBody>
      </p:sp>
      <p:sp>
        <p:nvSpPr>
          <p:cNvPr id="107524" name="Text Box 4"/>
          <p:cNvSpPr txBox="1">
            <a:spLocks noChangeArrowheads="1"/>
          </p:cNvSpPr>
          <p:nvPr/>
        </p:nvSpPr>
        <p:spPr bwMode="auto">
          <a:xfrm>
            <a:off x="1203325" y="260350"/>
            <a:ext cx="66659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kumimoji="1" lang="es-ES_tradnl" sz="2000">
                <a:solidFill>
                  <a:srgbClr val="66FF33"/>
                </a:solidFill>
                <a:latin typeface="Verdana" pitchFamily="34" charset="0"/>
                <a:ea typeface="宋体" pitchFamily="2" charset="-122"/>
              </a:rPr>
              <a:t>La sabiduría me persigue, pero yo soy más rápido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075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075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075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16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1075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1075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1075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280"/>
                            </p:stCondLst>
                            <p:childTnLst>
                              <p:par>
                                <p:cTn id="17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1075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1075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1075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752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Grp="1"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685800" y="1268413"/>
            <a:ext cx="7772400" cy="4719637"/>
          </a:xfrm>
        </p:spPr>
      </p:pic>
      <p:sp>
        <p:nvSpPr>
          <p:cNvPr id="108547" name="Text Box 3"/>
          <p:cNvSpPr txBox="1">
            <a:spLocks noChangeArrowheads="1"/>
          </p:cNvSpPr>
          <p:nvPr/>
        </p:nvSpPr>
        <p:spPr bwMode="auto">
          <a:xfrm>
            <a:off x="1619250" y="6021388"/>
            <a:ext cx="6294438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kumimoji="1" lang="es-ES_tradnl" sz="2000">
                <a:solidFill>
                  <a:srgbClr val="66FF33"/>
                </a:solidFill>
                <a:latin typeface="Verdana" pitchFamily="34" charset="0"/>
                <a:ea typeface="宋体" pitchFamily="2" charset="-122"/>
              </a:rPr>
              <a:t>"Si buscas una aguja, no busques en un pajar, </a:t>
            </a:r>
          </a:p>
          <a:p>
            <a:pPr algn="ctr" eaLnBrk="1" hangingPunct="1"/>
            <a:r>
              <a:rPr kumimoji="1" lang="es-ES_tradnl" sz="2000">
                <a:solidFill>
                  <a:srgbClr val="66FF33"/>
                </a:solidFill>
                <a:latin typeface="Verdana" pitchFamily="34" charset="0"/>
                <a:ea typeface="宋体" pitchFamily="2" charset="-122"/>
              </a:rPr>
              <a:t>busca en un costurero" </a:t>
            </a:r>
          </a:p>
        </p:txBody>
      </p:sp>
      <p:sp>
        <p:nvSpPr>
          <p:cNvPr id="108548" name="Text Box 4"/>
          <p:cNvSpPr txBox="1">
            <a:spLocks noChangeArrowheads="1"/>
          </p:cNvSpPr>
          <p:nvPr/>
        </p:nvSpPr>
        <p:spPr bwMode="auto">
          <a:xfrm>
            <a:off x="952500" y="190500"/>
            <a:ext cx="730885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kumimoji="1" lang="es-ES_tradnl" sz="2000">
                <a:solidFill>
                  <a:srgbClr val="66FF33"/>
                </a:solidFill>
                <a:latin typeface="Verdana" pitchFamily="34" charset="0"/>
                <a:ea typeface="宋体" pitchFamily="2" charset="-122"/>
              </a:rPr>
              <a:t>El mundo está dividido en dos clases de personas, </a:t>
            </a:r>
          </a:p>
          <a:p>
            <a:pPr algn="ctr" eaLnBrk="1" hangingPunct="1"/>
            <a:r>
              <a:rPr kumimoji="1" lang="es-ES_tradnl" sz="2000">
                <a:solidFill>
                  <a:srgbClr val="66FF33"/>
                </a:solidFill>
                <a:latin typeface="Verdana" pitchFamily="34" charset="0"/>
                <a:ea typeface="宋体" pitchFamily="2" charset="-122"/>
              </a:rPr>
              <a:t>las que creen que el mundo está dividido en dos clases </a:t>
            </a:r>
          </a:p>
          <a:p>
            <a:pPr algn="ctr" eaLnBrk="1" hangingPunct="1"/>
            <a:r>
              <a:rPr kumimoji="1" lang="es-ES_tradnl" sz="2000">
                <a:solidFill>
                  <a:srgbClr val="66FF33"/>
                </a:solidFill>
                <a:latin typeface="Verdana" pitchFamily="34" charset="0"/>
                <a:ea typeface="宋体" pitchFamily="2" charset="-122"/>
              </a:rPr>
              <a:t>y las que no.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085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085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085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680"/>
                            </p:stCondLst>
                            <p:childTnLst>
                              <p:par>
                                <p:cTn id="11" presetID="27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10854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1085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1085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960"/>
                            </p:stCondLst>
                            <p:childTnLst>
                              <p:par>
                                <p:cTn id="17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1085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1085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1085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6760"/>
                            </p:stCondLst>
                            <p:childTnLst>
                              <p:par>
                                <p:cTn id="23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80"/>
                                        <p:tgtEl>
                                          <p:spTgt spid="1085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80"/>
                                        <p:tgtEl>
                                          <p:spTgt spid="1085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80"/>
                                        <p:tgtEl>
                                          <p:spTgt spid="1085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54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Grp="1"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993775"/>
            <a:ext cx="9396413" cy="4868863"/>
          </a:xfrm>
        </p:spPr>
      </p:pic>
      <p:sp>
        <p:nvSpPr>
          <p:cNvPr id="92166" name="Text Box 6"/>
          <p:cNvSpPr txBox="1">
            <a:spLocks noChangeArrowheads="1"/>
          </p:cNvSpPr>
          <p:nvPr/>
        </p:nvSpPr>
        <p:spPr bwMode="auto">
          <a:xfrm>
            <a:off x="1882775" y="446088"/>
            <a:ext cx="53387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kumimoji="1" lang="es-ES_tradnl" sz="2000">
                <a:solidFill>
                  <a:srgbClr val="66FF33"/>
                </a:solidFill>
                <a:latin typeface="Verdana" pitchFamily="34" charset="0"/>
                <a:ea typeface="宋体" pitchFamily="2" charset="-122"/>
              </a:rPr>
              <a:t>La melancolía es la dicha de estar triste </a:t>
            </a:r>
          </a:p>
        </p:txBody>
      </p:sp>
      <p:sp>
        <p:nvSpPr>
          <p:cNvPr id="92167" name="Text Box 7"/>
          <p:cNvSpPr txBox="1">
            <a:spLocks noChangeArrowheads="1"/>
          </p:cNvSpPr>
          <p:nvPr/>
        </p:nvSpPr>
        <p:spPr bwMode="auto">
          <a:xfrm>
            <a:off x="539750" y="5991225"/>
            <a:ext cx="80660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kumimoji="1" lang="es-ES_tradnl" sz="2000">
                <a:solidFill>
                  <a:srgbClr val="66FF33"/>
                </a:solidFill>
                <a:latin typeface="Verdana" pitchFamily="34" charset="0"/>
                <a:ea typeface="宋体" pitchFamily="2" charset="-122"/>
              </a:rPr>
              <a:t>"Cuando el filósofo señala la luna, el tonto se fija en el dedo"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92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92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92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400"/>
                            </p:stCondLst>
                            <p:childTnLst>
                              <p:par>
                                <p:cTn id="11" presetID="27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92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92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92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67" grpId="0" build="allAtOnce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674" name="Rectangle 2"/>
          <p:cNvGrpSpPr>
            <a:grpSpLocks noGrp="1" noChangeAspect="1"/>
          </p:cNvGrpSpPr>
          <p:nvPr/>
        </p:nvGrpSpPr>
        <p:grpSpPr bwMode="auto">
          <a:xfrm>
            <a:off x="-12700" y="1042988"/>
            <a:ext cx="9169400" cy="4772025"/>
            <a:chOff x="-8" y="657"/>
            <a:chExt cx="5776" cy="3006"/>
          </a:xfrm>
        </p:grpSpPr>
        <p:pic>
          <p:nvPicPr>
            <p:cNvPr id="28676" name="Rectangle 2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-8" y="657"/>
              <a:ext cx="5776" cy="30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8677" name="Text Box 3"/>
            <p:cNvSpPr txBox="1">
              <a:spLocks noChangeArrowheads="1"/>
            </p:cNvSpPr>
            <p:nvPr/>
          </p:nvSpPr>
          <p:spPr bwMode="auto">
            <a:xfrm>
              <a:off x="0" y="663"/>
              <a:ext cx="5760" cy="29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109572" name="Text Box 4"/>
          <p:cNvSpPr txBox="1">
            <a:spLocks noChangeArrowheads="1"/>
          </p:cNvSpPr>
          <p:nvPr/>
        </p:nvSpPr>
        <p:spPr bwMode="auto">
          <a:xfrm>
            <a:off x="2057400" y="41275"/>
            <a:ext cx="5106988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kumimoji="1" lang="es-ES_tradnl" sz="2000">
                <a:solidFill>
                  <a:srgbClr val="66FF33"/>
                </a:solidFill>
                <a:latin typeface="Verdana" pitchFamily="34" charset="0"/>
                <a:ea typeface="宋体" pitchFamily="2" charset="-122"/>
              </a:rPr>
              <a:t>Lo mas frustrante de ser viejo </a:t>
            </a:r>
          </a:p>
          <a:p>
            <a:pPr algn="ctr" eaLnBrk="1" hangingPunct="1"/>
            <a:r>
              <a:rPr kumimoji="1" lang="es-ES_tradnl" sz="2000">
                <a:solidFill>
                  <a:srgbClr val="66FF33"/>
                </a:solidFill>
                <a:latin typeface="Verdana" pitchFamily="34" charset="0"/>
                <a:ea typeface="宋体" pitchFamily="2" charset="-122"/>
              </a:rPr>
              <a:t>es que ya sabes todas las respuestas, </a:t>
            </a:r>
          </a:p>
          <a:p>
            <a:pPr algn="ctr" eaLnBrk="1" hangingPunct="1"/>
            <a:r>
              <a:rPr kumimoji="1" lang="es-ES_tradnl" sz="2000">
                <a:solidFill>
                  <a:srgbClr val="66FF33"/>
                </a:solidFill>
                <a:latin typeface="Verdana" pitchFamily="34" charset="0"/>
                <a:ea typeface="宋体" pitchFamily="2" charset="-122"/>
              </a:rPr>
              <a:t>pero nadie te pregunta.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095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095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095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4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1095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1095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1095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320"/>
                            </p:stCondLst>
                            <p:childTnLst>
                              <p:par>
                                <p:cTn id="17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1095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1095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1095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3"/>
          <p:cNvSpPr>
            <a:spLocks noChangeArrowheads="1"/>
          </p:cNvSpPr>
          <p:nvPr/>
        </p:nvSpPr>
        <p:spPr bwMode="auto">
          <a:xfrm>
            <a:off x="0" y="6551613"/>
            <a:ext cx="9144000" cy="304800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0727" name="Rectangle 7"/>
          <p:cNvSpPr>
            <a:spLocks noChangeArrowheads="1"/>
          </p:cNvSpPr>
          <p:nvPr/>
        </p:nvSpPr>
        <p:spPr bwMode="auto">
          <a:xfrm>
            <a:off x="684213" y="5445125"/>
            <a:ext cx="7489825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endParaRPr lang="fr-FR" sz="2000">
              <a:solidFill>
                <a:srgbClr val="66FF33"/>
              </a:solidFill>
              <a:latin typeface="Verdana" pitchFamily="34" charset="0"/>
            </a:endParaRPr>
          </a:p>
          <a:p>
            <a:pPr algn="ctr"/>
            <a:r>
              <a:rPr lang="fr-FR" sz="2000">
                <a:solidFill>
                  <a:srgbClr val="66FF33"/>
                </a:solidFill>
                <a:latin typeface="Verdana" pitchFamily="34" charset="0"/>
              </a:rPr>
              <a:t>"Siete honrados servidores me enseñaron cuanto se, ellos son: ¿qué?, ¿Quién?,¿Cómo?, ¿Cuándo?,           ¿Dónde?, ¿Por qué?, ¿Para qué?"</a:t>
            </a:r>
            <a:br>
              <a:rPr lang="fr-FR" sz="2000">
                <a:solidFill>
                  <a:srgbClr val="66FF33"/>
                </a:solidFill>
                <a:latin typeface="Verdana" pitchFamily="34" charset="0"/>
              </a:rPr>
            </a:br>
            <a:endParaRPr lang="fr-FR" sz="2000">
              <a:solidFill>
                <a:srgbClr val="66FF33"/>
              </a:solidFill>
              <a:latin typeface="Verdana" pitchFamily="34" charset="0"/>
            </a:endParaRPr>
          </a:p>
        </p:txBody>
      </p:sp>
      <p:sp>
        <p:nvSpPr>
          <p:cNvPr id="29700" name="Rectangle 8"/>
          <p:cNvSpPr>
            <a:spLocks noChangeArrowheads="1"/>
          </p:cNvSpPr>
          <p:nvPr/>
        </p:nvSpPr>
        <p:spPr bwMode="auto">
          <a:xfrm>
            <a:off x="1830388" y="190500"/>
            <a:ext cx="5478462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fr-FR" sz="2000">
                <a:solidFill>
                  <a:srgbClr val="66FF33"/>
                </a:solidFill>
                <a:latin typeface="Verdana" pitchFamily="34" charset="0"/>
              </a:rPr>
              <a:t>"Si no tenemos paz dentro de nosotros, </a:t>
            </a:r>
          </a:p>
          <a:p>
            <a:pPr algn="ctr"/>
            <a:r>
              <a:rPr lang="fr-FR" sz="2000">
                <a:solidFill>
                  <a:srgbClr val="66FF33"/>
                </a:solidFill>
                <a:latin typeface="Verdana" pitchFamily="34" charset="0"/>
              </a:rPr>
              <a:t>de nada sirve buscarla fuera"</a:t>
            </a:r>
            <a:br>
              <a:rPr lang="fr-FR" sz="2000">
                <a:solidFill>
                  <a:srgbClr val="66FF33"/>
                </a:solidFill>
                <a:latin typeface="Verdana" pitchFamily="34" charset="0"/>
              </a:rPr>
            </a:br>
            <a:endParaRPr lang="es-ES" sz="2000">
              <a:solidFill>
                <a:srgbClr val="66FF33"/>
              </a:solidFill>
              <a:latin typeface="Verdana" pitchFamily="34" charset="0"/>
            </a:endParaRPr>
          </a:p>
        </p:txBody>
      </p:sp>
      <p:pic>
        <p:nvPicPr>
          <p:cNvPr id="2970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52513"/>
            <a:ext cx="9144000" cy="4164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12"/>
          <p:cNvSpPr>
            <a:spLocks noChangeArrowheads="1"/>
          </p:cNvSpPr>
          <p:nvPr/>
        </p:nvSpPr>
        <p:spPr bwMode="auto">
          <a:xfrm>
            <a:off x="468313" y="153988"/>
            <a:ext cx="80645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PE" sz="2000">
                <a:solidFill>
                  <a:srgbClr val="66FF33"/>
                </a:solidFill>
                <a:latin typeface="Verdana" pitchFamily="34" charset="0"/>
              </a:rPr>
              <a:t>"Para ser exitoso no tienes que hacer cosas extraordinarias, haz cosas ordinarias extraordinariamente bien"</a:t>
            </a:r>
          </a:p>
        </p:txBody>
      </p:sp>
      <p:sp>
        <p:nvSpPr>
          <p:cNvPr id="30723" name="Rectangle 13"/>
          <p:cNvSpPr>
            <a:spLocks noChangeArrowheads="1"/>
          </p:cNvSpPr>
          <p:nvPr/>
        </p:nvSpPr>
        <p:spPr bwMode="auto">
          <a:xfrm>
            <a:off x="0" y="5751513"/>
            <a:ext cx="9144000" cy="701675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PE" sz="2000">
                <a:solidFill>
                  <a:srgbClr val="66FF33"/>
                </a:solidFill>
                <a:latin typeface="Verdana" pitchFamily="34" charset="0"/>
              </a:rPr>
              <a:t>"Vive el presente pero vívelo bien, de tal manera </a:t>
            </a:r>
          </a:p>
          <a:p>
            <a:pPr algn="ctr"/>
            <a:r>
              <a:rPr lang="es-PE" sz="2000">
                <a:solidFill>
                  <a:srgbClr val="66FF33"/>
                </a:solidFill>
                <a:latin typeface="Verdana" pitchFamily="34" charset="0"/>
              </a:rPr>
              <a:t>que el futuro sea una esperanza y el pasado una lección"</a:t>
            </a:r>
          </a:p>
        </p:txBody>
      </p:sp>
      <p:pic>
        <p:nvPicPr>
          <p:cNvPr id="3072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981075"/>
            <a:ext cx="7772400" cy="4719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4" descr="64"/>
          <p:cNvPicPr>
            <a:picLocks noChangeAspect="1" noChangeArrowheads="1"/>
          </p:cNvPicPr>
          <p:nvPr/>
        </p:nvPicPr>
        <p:blipFill>
          <a:blip r:embed="rId2">
            <a:lum bright="4000" contrast="4000"/>
          </a:blip>
          <a:srcRect/>
          <a:stretch>
            <a:fillRect/>
          </a:stretch>
        </p:blipFill>
        <p:spPr bwMode="auto">
          <a:xfrm>
            <a:off x="-107950" y="1008063"/>
            <a:ext cx="9144000" cy="479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05" name="Rectangle 5"/>
          <p:cNvSpPr>
            <a:spLocks noChangeArrowheads="1"/>
          </p:cNvSpPr>
          <p:nvPr/>
        </p:nvSpPr>
        <p:spPr bwMode="auto">
          <a:xfrm>
            <a:off x="682625" y="220663"/>
            <a:ext cx="77057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>
                <a:solidFill>
                  <a:srgbClr val="66FF33"/>
                </a:solidFill>
                <a:latin typeface="Verdana" pitchFamily="34" charset="0"/>
              </a:rPr>
              <a:t>Mi idea del trabajo doméstico es barrer la habitación          con una mirada.</a:t>
            </a:r>
          </a:p>
        </p:txBody>
      </p:sp>
      <p:sp>
        <p:nvSpPr>
          <p:cNvPr id="51207" name="Rectangle 7"/>
          <p:cNvSpPr>
            <a:spLocks noChangeArrowheads="1"/>
          </p:cNvSpPr>
          <p:nvPr/>
        </p:nvSpPr>
        <p:spPr bwMode="auto">
          <a:xfrm>
            <a:off x="2051050" y="6134100"/>
            <a:ext cx="49799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000">
                <a:solidFill>
                  <a:srgbClr val="66FF33"/>
                </a:solidFill>
                <a:latin typeface="Verdana" pitchFamily="34" charset="0"/>
              </a:rPr>
              <a:t>El eco siempre dice la última palabra.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51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12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1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5" grpId="0"/>
      <p:bldP spid="5120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5" name="Text Box 11"/>
          <p:cNvSpPr txBox="1">
            <a:spLocks noChangeArrowheads="1"/>
          </p:cNvSpPr>
          <p:nvPr/>
        </p:nvSpPr>
        <p:spPr bwMode="auto">
          <a:xfrm>
            <a:off x="2128838" y="41275"/>
            <a:ext cx="481012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kumimoji="1" lang="es-ES_tradnl" sz="2000">
                <a:solidFill>
                  <a:srgbClr val="66FF33"/>
                </a:solidFill>
                <a:latin typeface="Verdana" pitchFamily="34" charset="0"/>
                <a:ea typeface="宋体" pitchFamily="2" charset="-122"/>
              </a:rPr>
              <a:t>La vida es una pura contradicción.</a:t>
            </a:r>
          </a:p>
          <a:p>
            <a:pPr eaLnBrk="1" hangingPunct="1"/>
            <a:r>
              <a:rPr kumimoji="1" lang="es-ES_tradnl" sz="2000">
                <a:solidFill>
                  <a:srgbClr val="66FF33"/>
                </a:solidFill>
                <a:latin typeface="Verdana" pitchFamily="34" charset="0"/>
                <a:ea typeface="宋体" pitchFamily="2" charset="-122"/>
              </a:rPr>
              <a:t> "Separado" se escribe todo junto y </a:t>
            </a:r>
          </a:p>
          <a:p>
            <a:pPr eaLnBrk="1" hangingPunct="1"/>
            <a:r>
              <a:rPr kumimoji="1" lang="es-ES_tradnl" sz="2000">
                <a:solidFill>
                  <a:srgbClr val="66FF33"/>
                </a:solidFill>
                <a:latin typeface="Verdana" pitchFamily="34" charset="0"/>
                <a:ea typeface="宋体" pitchFamily="2" charset="-122"/>
              </a:rPr>
              <a:t>"todo junto" se escribe separado. </a:t>
            </a:r>
          </a:p>
        </p:txBody>
      </p:sp>
      <p:sp>
        <p:nvSpPr>
          <p:cNvPr id="16396" name="Rectangle 12"/>
          <p:cNvSpPr>
            <a:spLocks noChangeArrowheads="1"/>
          </p:cNvSpPr>
          <p:nvPr/>
        </p:nvSpPr>
        <p:spPr bwMode="auto">
          <a:xfrm>
            <a:off x="611188" y="5734050"/>
            <a:ext cx="7772400" cy="865188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Tx/>
              <a:buChar char="•"/>
            </a:pPr>
            <a:endParaRPr lang="es-PE" sz="2000">
              <a:solidFill>
                <a:srgbClr val="66FF33"/>
              </a:solidFill>
              <a:latin typeface="Verdana" pitchFamily="34" charset="0"/>
            </a:endParaRPr>
          </a:p>
          <a:p>
            <a:pPr marL="342900" indent="-342900" algn="ctr">
              <a:spcBef>
                <a:spcPct val="20000"/>
              </a:spcBef>
              <a:buFontTx/>
              <a:buChar char="•"/>
            </a:pPr>
            <a:r>
              <a:rPr lang="es-PE" sz="2000">
                <a:solidFill>
                  <a:srgbClr val="66FF33"/>
                </a:solidFill>
                <a:latin typeface="Verdana" pitchFamily="34" charset="0"/>
              </a:rPr>
              <a:t>"Para tener un buen matrimonio tienes que enamorarte muchas veces de tu mujer"</a:t>
            </a:r>
            <a:endParaRPr lang="es-ES" sz="2000">
              <a:solidFill>
                <a:srgbClr val="66FF33"/>
              </a:solidFill>
              <a:latin typeface="Verdana" pitchFamily="34" charset="0"/>
            </a:endParaRPr>
          </a:p>
        </p:txBody>
      </p:sp>
      <p:pic>
        <p:nvPicPr>
          <p:cNvPr id="3277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196975"/>
            <a:ext cx="9144000" cy="478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5" grpId="0"/>
      <p:bldP spid="1639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3"/>
          <p:cNvSpPr>
            <a:spLocks noChangeArrowheads="1"/>
          </p:cNvSpPr>
          <p:nvPr/>
        </p:nvSpPr>
        <p:spPr bwMode="auto">
          <a:xfrm>
            <a:off x="0" y="6551613"/>
            <a:ext cx="9144000" cy="304800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3795" name="Rectangle 7"/>
          <p:cNvSpPr>
            <a:spLocks noChangeArrowheads="1"/>
          </p:cNvSpPr>
          <p:nvPr/>
        </p:nvSpPr>
        <p:spPr bwMode="auto">
          <a:xfrm>
            <a:off x="1625600" y="374650"/>
            <a:ext cx="65420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2000">
                <a:solidFill>
                  <a:srgbClr val="66FF33"/>
                </a:solidFill>
                <a:latin typeface="Verdana" pitchFamily="34" charset="0"/>
              </a:rPr>
              <a:t> Es mucho más fácil obtener perdón que permiso.</a:t>
            </a:r>
          </a:p>
        </p:txBody>
      </p:sp>
      <p:pic>
        <p:nvPicPr>
          <p:cNvPr id="33796" name="Picture 2" descr="natuur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81075"/>
            <a:ext cx="9612313" cy="453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/>
          <p:cNvPicPr>
            <a:picLocks noGrp="1"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1196975"/>
            <a:ext cx="9144000" cy="4679950"/>
          </a:xfrm>
        </p:spPr>
      </p:pic>
      <p:sp>
        <p:nvSpPr>
          <p:cNvPr id="91139" name="Text Box 3"/>
          <p:cNvSpPr txBox="1">
            <a:spLocks noChangeArrowheads="1"/>
          </p:cNvSpPr>
          <p:nvPr/>
        </p:nvSpPr>
        <p:spPr bwMode="auto">
          <a:xfrm>
            <a:off x="1533525" y="5949950"/>
            <a:ext cx="63515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kumimoji="1" lang="es-ES_tradnl" sz="2000">
                <a:solidFill>
                  <a:srgbClr val="66FF33"/>
                </a:solidFill>
                <a:latin typeface="Verdana" pitchFamily="34" charset="0"/>
                <a:ea typeface="宋体" pitchFamily="2" charset="-122"/>
              </a:rPr>
              <a:t>El dolor que mejor se soporta es el dolor ajeno. </a:t>
            </a:r>
          </a:p>
        </p:txBody>
      </p:sp>
      <p:sp>
        <p:nvSpPr>
          <p:cNvPr id="34820" name="Rectangle 4"/>
          <p:cNvSpPr>
            <a:spLocks noChangeArrowheads="1"/>
          </p:cNvSpPr>
          <p:nvPr/>
        </p:nvSpPr>
        <p:spPr bwMode="auto">
          <a:xfrm>
            <a:off x="1271588" y="219075"/>
            <a:ext cx="6602412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s-ES" sz="2000">
                <a:solidFill>
                  <a:srgbClr val="66FF33"/>
                </a:solidFill>
                <a:latin typeface="Verdana" pitchFamily="34" charset="0"/>
              </a:rPr>
              <a:t> Si tu aspecto es como el de la foto del pasaporte,</a:t>
            </a:r>
          </a:p>
          <a:p>
            <a:pPr algn="ctr"/>
            <a:r>
              <a:rPr lang="es-ES" sz="2000">
                <a:solidFill>
                  <a:srgbClr val="66FF33"/>
                </a:solidFill>
                <a:latin typeface="Verdana" pitchFamily="34" charset="0"/>
              </a:rPr>
              <a:t> probablemente necesitas un viaje.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11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1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1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13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Fields Photography_ (7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80975" y="1042988"/>
            <a:ext cx="9540875" cy="454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3669" name="Rectangle 5"/>
          <p:cNvSpPr>
            <a:spLocks noChangeArrowheads="1"/>
          </p:cNvSpPr>
          <p:nvPr/>
        </p:nvSpPr>
        <p:spPr bwMode="auto">
          <a:xfrm>
            <a:off x="2232025" y="5895975"/>
            <a:ext cx="45720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>
                <a:solidFill>
                  <a:srgbClr val="66FF33"/>
                </a:solidFill>
                <a:latin typeface="Verdana" pitchFamily="34" charset="0"/>
              </a:rPr>
              <a:t>· Solo quien ha comido ajo puede darnos una palabra de aliento.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136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136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66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Fields Photography_ (8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408113"/>
            <a:ext cx="9612313" cy="4325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7" name="Rectangle 3"/>
          <p:cNvSpPr>
            <a:spLocks noChangeArrowheads="1"/>
          </p:cNvSpPr>
          <p:nvPr/>
        </p:nvSpPr>
        <p:spPr bwMode="auto">
          <a:xfrm>
            <a:off x="2305050" y="406400"/>
            <a:ext cx="45720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>
                <a:solidFill>
                  <a:srgbClr val="66FF33"/>
                </a:solidFill>
                <a:latin typeface="Verdana" pitchFamily="34" charset="0"/>
              </a:rPr>
              <a:t>· Morir es como dormir, pero sin levantarse a hacer pis.</a:t>
            </a:r>
          </a:p>
          <a:p>
            <a:pPr algn="ctr"/>
            <a:r>
              <a:rPr lang="es-ES" sz="2000">
                <a:solidFill>
                  <a:srgbClr val="66FF33"/>
                </a:solidFill>
                <a:latin typeface="Verdana" pitchFamily="34" charset="0"/>
              </a:rPr>
              <a:t>·</a:t>
            </a:r>
          </a:p>
        </p:txBody>
      </p:sp>
      <p:sp>
        <p:nvSpPr>
          <p:cNvPr id="36868" name="Rectangle 4"/>
          <p:cNvSpPr>
            <a:spLocks noChangeArrowheads="1"/>
          </p:cNvSpPr>
          <p:nvPr/>
        </p:nvSpPr>
        <p:spPr bwMode="auto">
          <a:xfrm>
            <a:off x="1403350" y="6062663"/>
            <a:ext cx="723423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2000">
                <a:solidFill>
                  <a:srgbClr val="66FF33"/>
                </a:solidFill>
                <a:latin typeface="Verdana" pitchFamily="34" charset="0"/>
              </a:rPr>
              <a:t>Me gustan los reincidentes porque no cambian de idea.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857224" y="4071942"/>
            <a:ext cx="2786082" cy="3231654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latin typeface="Kristen ITC" pitchFamily="66" charset="0"/>
              </a:rPr>
              <a:t>Además puedes recibir </a:t>
            </a:r>
            <a:r>
              <a:rPr lang="es-ES_tradnl" b="1" dirty="0" err="1">
                <a:latin typeface="Kristen ITC" pitchFamily="66" charset="0"/>
              </a:rPr>
              <a:t>powerpoints</a:t>
            </a:r>
            <a:r>
              <a:rPr lang="es-ES_tradnl" b="1" dirty="0">
                <a:latin typeface="Kristen ITC" pitchFamily="66" charset="0"/>
              </a:rPr>
              <a:t> en tu correo electrónico suscribiéndote aquí:</a:t>
            </a:r>
            <a:r>
              <a:rPr lang="es-ES_tradnl" b="1" dirty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dirty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overbios_con_cierto_humor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dèle par défaut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proverbios_con_cierto_humor</Template>
  <TotalTime>2</TotalTime>
  <Words>564</Words>
  <Application>Microsoft Office PowerPoint</Application>
  <PresentationFormat>Presentación en pantalla (4:3)</PresentationFormat>
  <Paragraphs>61</Paragraphs>
  <Slides>21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21</vt:i4>
      </vt:variant>
    </vt:vector>
  </HeadingPairs>
  <TitlesOfParts>
    <vt:vector size="31" baseType="lpstr">
      <vt:lpstr>Times New Roman</vt:lpstr>
      <vt:lpstr>Arial</vt:lpstr>
      <vt:lpstr>Calibri Light</vt:lpstr>
      <vt:lpstr>Calibri</vt:lpstr>
      <vt:lpstr>Comic Sans MS</vt:lpstr>
      <vt:lpstr>Verdana</vt:lpstr>
      <vt:lpstr>宋体</vt:lpstr>
      <vt:lpstr>proverbios_con_cierto_humor</vt:lpstr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3</cp:revision>
  <dcterms:created xsi:type="dcterms:W3CDTF">2016-10-03T19:39:11Z</dcterms:created>
  <dcterms:modified xsi:type="dcterms:W3CDTF">2016-10-03T19:41:17Z</dcterms:modified>
</cp:coreProperties>
</file>