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8" r:id="rId4"/>
    <p:sldId id="258" r:id="rId5"/>
    <p:sldId id="286" r:id="rId6"/>
    <p:sldId id="260" r:id="rId7"/>
    <p:sldId id="296" r:id="rId8"/>
    <p:sldId id="263" r:id="rId9"/>
    <p:sldId id="264" r:id="rId10"/>
    <p:sldId id="265" r:id="rId11"/>
    <p:sldId id="266" r:id="rId12"/>
    <p:sldId id="289" r:id="rId13"/>
    <p:sldId id="268" r:id="rId14"/>
    <p:sldId id="269" r:id="rId15"/>
    <p:sldId id="270" r:id="rId16"/>
    <p:sldId id="300" r:id="rId17"/>
    <p:sldId id="271" r:id="rId18"/>
    <p:sldId id="272" r:id="rId19"/>
    <p:sldId id="273" r:id="rId20"/>
    <p:sldId id="276" r:id="rId21"/>
    <p:sldId id="294" r:id="rId22"/>
    <p:sldId id="274" r:id="rId23"/>
    <p:sldId id="275" r:id="rId24"/>
    <p:sldId id="277" r:id="rId25"/>
    <p:sldId id="278" r:id="rId26"/>
    <p:sldId id="303" r:id="rId27"/>
    <p:sldId id="280" r:id="rId28"/>
    <p:sldId id="281" r:id="rId29"/>
    <p:sldId id="282" r:id="rId30"/>
    <p:sldId id="290" r:id="rId31"/>
    <p:sldId id="293" r:id="rId32"/>
    <p:sldId id="295" r:id="rId33"/>
    <p:sldId id="297" r:id="rId34"/>
    <p:sldId id="301" r:id="rId35"/>
    <p:sldId id="302" r:id="rId36"/>
    <p:sldId id="304" r:id="rId37"/>
    <p:sldId id="299" r:id="rId38"/>
    <p:sldId id="298" r:id="rId39"/>
    <p:sldId id="305" r:id="rId4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+WumD4httB4cA0VVvPIsg" hashData="eB+iFkdha+qaolZ6a1B44v+y+7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6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CFBA69-BFED-4751-8381-26446C3AE81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FBCE09-06C9-44EA-9E11-9BCEA7B907A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B9E0C2-4CA5-496D-99B2-B0BE43533FE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AE8E51-A5C3-4A5A-8E68-CBA050158E8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A57872-EFFD-4848-9A53-57DBAFAA987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49CF12-C89E-4442-908C-4A127F6110A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B70E69-19C3-42B7-8582-D9564967FD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0A8ABD-4CBD-423A-83D3-06BE341FF53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1A82A-1C53-46E8-B5EB-2C60A135502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5B75D7-6923-4A70-8287-B2066DFA911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E977C0-7803-4675-A80C-69E0AB21B21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B06E780-B53D-44AF-8F77-A68F7AA0563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tumblr_mzx9vgs8Br1rb1kwuo1_5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4213" y="188913"/>
            <a:ext cx="7772400" cy="1466850"/>
          </a:xfrm>
        </p:spPr>
        <p:txBody>
          <a:bodyPr/>
          <a:lstStyle/>
          <a:p>
            <a:r>
              <a:rPr lang="es-ES" b="1" dirty="0">
                <a:solidFill>
                  <a:schemeClr val="bg1"/>
                </a:solidFill>
                <a:latin typeface="Kristen ITC" pitchFamily="66" charset="0"/>
              </a:rPr>
              <a:t>PROVERBIOS ÁRABES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0" y="5445125"/>
            <a:ext cx="5795963" cy="1412875"/>
          </a:xfrm>
        </p:spPr>
        <p:txBody>
          <a:bodyPr/>
          <a:lstStyle/>
          <a:p>
            <a:pPr algn="l"/>
            <a:r>
              <a:rPr lang="es-ES" sz="2800">
                <a:solidFill>
                  <a:schemeClr val="bg1"/>
                </a:solidFill>
                <a:latin typeface="Kristen ITC" pitchFamily="66" charset="0"/>
              </a:rPr>
              <a:t>Realización:</a:t>
            </a:r>
          </a:p>
          <a:p>
            <a:pPr algn="l"/>
            <a:r>
              <a:rPr lang="es-ES" sz="2800" b="1">
                <a:solidFill>
                  <a:schemeClr val="bg1"/>
                </a:solidFill>
                <a:latin typeface="Bradley Hand ITC" pitchFamily="66" charset="0"/>
              </a:rPr>
              <a:t>Héctor </a:t>
            </a:r>
            <a:r>
              <a:rPr lang="es-ES" sz="2800">
                <a:solidFill>
                  <a:schemeClr val="bg1"/>
                </a:solidFill>
                <a:latin typeface="Bradley Hand ITC" pitchFamily="66" charset="0"/>
              </a:rPr>
              <a:t>(</a:t>
            </a:r>
            <a:r>
              <a:rPr lang="es-ES" sz="2800">
                <a:solidFill>
                  <a:schemeClr val="bg1"/>
                </a:solidFill>
                <a:latin typeface="Kristen ITC" pitchFamily="66" charset="0"/>
              </a:rPr>
              <a:t>fapri47@hotmail.com)</a:t>
            </a:r>
            <a:endParaRPr lang="es-ES" sz="2800">
              <a:solidFill>
                <a:schemeClr val="bg1"/>
              </a:solidFill>
              <a:latin typeface="Bradley Hand ITC" pitchFamily="66" charset="0"/>
            </a:endParaRPr>
          </a:p>
        </p:txBody>
      </p:sp>
      <p:pic>
        <p:nvPicPr>
          <p:cNvPr id="2055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proverbios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0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60" showWhenStopped="0">
                <p:cTn id="2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5"/>
                </p:tgtEl>
              </p:cMediaNode>
            </p:audio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tumblr_mz92b9gv0d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0"/>
            <a:ext cx="4716462" cy="7143750"/>
          </a:xfrm>
          <a:prstGeom prst="rect">
            <a:avLst/>
          </a:prstGeom>
          <a:noFill/>
        </p:spPr>
      </p:pic>
      <p:pic>
        <p:nvPicPr>
          <p:cNvPr id="66565" name="Picture 5" descr="tumblr_mz2ivxjPaI1t8mvuoo1_5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08488" y="0"/>
            <a:ext cx="4735512" cy="6858000"/>
          </a:xfrm>
          <a:prstGeom prst="rect">
            <a:avLst/>
          </a:prstGeom>
          <a:noFill/>
        </p:spPr>
      </p:pic>
      <p:sp>
        <p:nvSpPr>
          <p:cNvPr id="6656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656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692150"/>
            <a:ext cx="3178175" cy="5434013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"Es mejor encender una luz que maldecir la oscuridad."</a:t>
            </a:r>
          </a:p>
          <a:p>
            <a:pPr>
              <a:buFontTx/>
              <a:buNone/>
            </a:pPr>
            <a:endParaRPr lang="es-ES" b="1">
              <a:solidFill>
                <a:schemeClr val="bg1"/>
              </a:solidFill>
              <a:latin typeface="Kristen ITC" pitchFamily="66" charset="0"/>
            </a:endParaRPr>
          </a:p>
          <a:p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tumblr_mytiduofc6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0"/>
            <a:ext cx="5076825" cy="702945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3178175" cy="5865813"/>
          </a:xfrm>
        </p:spPr>
        <p:txBody>
          <a:bodyPr/>
          <a:lstStyle/>
          <a:p>
            <a:endParaRPr lang="es-ES" sz="2800"/>
          </a:p>
          <a:p>
            <a:endParaRPr lang="es-ES" sz="2800"/>
          </a:p>
          <a:p>
            <a:endParaRPr lang="es-ES" sz="2800"/>
          </a:p>
          <a:p>
            <a:endParaRPr lang="es-ES" sz="2800"/>
          </a:p>
          <a:p>
            <a:r>
              <a:rPr lang="es-ES" sz="2800" b="1">
                <a:solidFill>
                  <a:schemeClr val="bg1"/>
                </a:solidFill>
                <a:latin typeface="Kristen ITC" pitchFamily="66" charset="0"/>
              </a:rPr>
              <a:t>"Estate atento cuando tu enemigo te sonría: la fiera muestra los dientes antes de atacar."</a:t>
            </a:r>
          </a:p>
          <a:p>
            <a:endParaRPr lang="es-ES" sz="2800" b="1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282826_4832492263705_1306116837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9075"/>
            <a:ext cx="9144000" cy="7296150"/>
          </a:xfrm>
          <a:prstGeom prst="rect">
            <a:avLst/>
          </a:prstGeom>
          <a:noFill/>
        </p:spPr>
      </p:pic>
      <p:sp>
        <p:nvSpPr>
          <p:cNvPr id="63494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-242888"/>
            <a:ext cx="8229600" cy="1143001"/>
          </a:xfrm>
        </p:spPr>
        <p:txBody>
          <a:bodyPr/>
          <a:lstStyle/>
          <a:p>
            <a:endParaRPr lang="es-ES"/>
          </a:p>
        </p:txBody>
      </p:sp>
      <p:sp>
        <p:nvSpPr>
          <p:cNvPr id="634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27088" y="2060575"/>
            <a:ext cx="2881312" cy="5257800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"La envidia señala las virtudes del envidiado, y los defectos del envidioso."</a:t>
            </a:r>
            <a:br>
              <a:rPr lang="es-ES" b="1">
                <a:solidFill>
                  <a:schemeClr val="bg1"/>
                </a:solidFill>
                <a:latin typeface="Kristen ITC" pitchFamily="66" charset="0"/>
              </a:rPr>
            </a:br>
            <a:endParaRPr lang="es-ES" b="1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5795963" y="1052513"/>
            <a:ext cx="2890837" cy="5073650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"Castiga a los que te tienen envidia haciéndoles el bien."</a:t>
            </a:r>
          </a:p>
        </p:txBody>
      </p:sp>
      <p:pic>
        <p:nvPicPr>
          <p:cNvPr id="9223" name="Picture 7" descr="tumblr_myskio6dBK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pic>
        <p:nvPicPr>
          <p:cNvPr id="9225" name="Picture 9" descr="Palacio de Mondrag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7499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20713"/>
            <a:ext cx="2890838" cy="5505450"/>
          </a:xfrm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  <a:latin typeface="Kristen ITC" pitchFamily="66" charset="0"/>
              </a:rPr>
              <a:t>"Después de que has soltado la palabra, ésta te domina. Pero mientras no la has soltado, eres su dominador." </a:t>
            </a:r>
          </a:p>
          <a:p>
            <a:endParaRPr lang="es-ES" sz="2800">
              <a:solidFill>
                <a:schemeClr val="bg1"/>
              </a:solidFill>
            </a:endParaRPr>
          </a:p>
          <a:p>
            <a:endParaRPr lang="es-ES" sz="2800">
              <a:solidFill>
                <a:schemeClr val="bg1"/>
              </a:solidFill>
            </a:endParaRPr>
          </a:p>
        </p:txBody>
      </p:sp>
      <p:pic>
        <p:nvPicPr>
          <p:cNvPr id="82949" name="Picture 5" descr="00020003-origin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0"/>
            <a:ext cx="6372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tumblr_mz1k1zwCtT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7325" y="0"/>
            <a:ext cx="5146675" cy="68580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2962275" cy="4929188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"El hombre no puede saltar fuera de su sombra."</a:t>
            </a: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agricultura_arabe_al_andalus%5B1%5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19800" cy="6858000"/>
          </a:xfrm>
          <a:prstGeom prst="rect">
            <a:avLst/>
          </a:prstGeom>
          <a:noFill/>
        </p:spPr>
      </p:pic>
      <p:sp>
        <p:nvSpPr>
          <p:cNvPr id="1741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516688" y="836613"/>
            <a:ext cx="2447925" cy="5289550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"Un libro es como un jardín que se lleva en el bolsillo."</a:t>
            </a:r>
          </a:p>
        </p:txBody>
      </p:sp>
      <p:pic>
        <p:nvPicPr>
          <p:cNvPr id="17416" name="Picture 8" descr="2013030111alf_ajedrez-in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0166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tumblr_mz5bq3X76M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0"/>
            <a:ext cx="5076825" cy="7143750"/>
          </a:xfrm>
          <a:prstGeom prst="rect">
            <a:avLst/>
          </a:prstGeom>
          <a:noFill/>
        </p:spPr>
      </p:pic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3106738" cy="5073650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"La primera vez que me engañes, será culpa tuya; la segunda vez, la culpa será mía."</a:t>
            </a:r>
          </a:p>
          <a:p>
            <a:endParaRPr lang="es-ES" b="1">
              <a:solidFill>
                <a:schemeClr val="bg1"/>
              </a:solidFill>
              <a:latin typeface="Kristen ITC" pitchFamily="66" charset="0"/>
            </a:endParaRPr>
          </a:p>
        </p:txBody>
      </p:sp>
      <p:pic>
        <p:nvPicPr>
          <p:cNvPr id="19463" name="Picture 7" descr="tumblr_mzcgo4Kmgc1t8mvuoo1_5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0"/>
            <a:ext cx="5076825" cy="71437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tumblr_mywcinHM5t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64163" cy="6858000"/>
          </a:xfrm>
          <a:prstGeom prst="rect">
            <a:avLst/>
          </a:prstGeom>
          <a:noFill/>
        </p:spPr>
      </p:pic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5940425" y="1052513"/>
            <a:ext cx="2746375" cy="5073650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"Las cosas no valen por el tiempo que duran, sino por las huellas que dejan."</a:t>
            </a:r>
          </a:p>
        </p:txBody>
      </p:sp>
      <p:pic>
        <p:nvPicPr>
          <p:cNvPr id="21511" name="Picture 7" descr="tumblr_mzhs71Tve11t8mvuoo1_5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641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3035300" cy="6192838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"Lo pasado ha huido, lo que esperas está ausente, pero el presente es tuyo."</a:t>
            </a:r>
          </a:p>
          <a:p>
            <a:endParaRPr lang="es-ES">
              <a:solidFill>
                <a:schemeClr val="bg1"/>
              </a:solidFill>
            </a:endParaRPr>
          </a:p>
        </p:txBody>
      </p:sp>
      <p:pic>
        <p:nvPicPr>
          <p:cNvPr id="69638" name="Picture 6" descr="_44890588_abed_tarav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0"/>
            <a:ext cx="5003800" cy="6858000"/>
          </a:xfrm>
          <a:prstGeom prst="rect">
            <a:avLst/>
          </a:prstGeom>
          <a:noFill/>
        </p:spPr>
      </p:pic>
      <p:pic>
        <p:nvPicPr>
          <p:cNvPr id="69639" name="Picture 7" descr="tumblr_mzhiajTb4p1t8mvuoo1_4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0"/>
            <a:ext cx="50038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tumblr_mzjvgfNSiL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19700" cy="6981825"/>
          </a:xfrm>
          <a:prstGeom prst="rect">
            <a:avLst/>
          </a:prstGeom>
          <a:noFill/>
        </p:spPr>
      </p:pic>
      <p:sp>
        <p:nvSpPr>
          <p:cNvPr id="256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5795963" y="765175"/>
            <a:ext cx="2890837" cy="5360988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"No abras los labios, si no estás seguro de que lo que vas a decir es más hermoso que el silencio." </a:t>
            </a:r>
          </a:p>
        </p:txBody>
      </p:sp>
      <p:pic>
        <p:nvPicPr>
          <p:cNvPr id="25610" name="Picture 10" descr="palacio_alhambra-patio_ma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197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tumblr_myrv20fqLO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3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5445125"/>
            <a:ext cx="8229600" cy="1143000"/>
          </a:xfrm>
        </p:spPr>
        <p:txBody>
          <a:bodyPr/>
          <a:lstStyle/>
          <a:p>
            <a:r>
              <a:rPr lang="es-ES" sz="3200" b="1">
                <a:solidFill>
                  <a:schemeClr val="bg1"/>
                </a:solidFill>
                <a:latin typeface="Kristen ITC" pitchFamily="66" charset="0"/>
              </a:rPr>
              <a:t>"No desprecies a un rival por pequeño que sea; el mosquito puede dañar los ojos del león".</a:t>
            </a:r>
            <a:br>
              <a:rPr lang="es-ES" sz="3200" b="1">
                <a:solidFill>
                  <a:schemeClr val="bg1"/>
                </a:solidFill>
                <a:latin typeface="Kristen ITC" pitchFamily="66" charset="0"/>
              </a:rPr>
            </a:br>
            <a:endParaRPr lang="es-ES" sz="3200" b="1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tumblr_mz8d4xuNaI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0"/>
            <a:ext cx="5003800" cy="6858000"/>
          </a:xfrm>
          <a:prstGeom prst="rect">
            <a:avLst/>
          </a:prstGeom>
          <a:noFill/>
        </p:spPr>
      </p:pic>
      <p:sp>
        <p:nvSpPr>
          <p:cNvPr id="2970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3178175" cy="49291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"Para fortalecer el corazón, no hay mejor ejercicio que agacharse para levantar a los que están caídos."</a:t>
            </a:r>
          </a:p>
        </p:txBody>
      </p:sp>
      <p:pic>
        <p:nvPicPr>
          <p:cNvPr id="29705" name="Picture 9" descr="cultura-arquitectura-arabe-islam-mezquita_121-6419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7325" y="0"/>
            <a:ext cx="5146675" cy="77501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 descr="tumblr_mywb7zSJJ3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48225" cy="6858000"/>
          </a:xfrm>
          <a:prstGeom prst="rect">
            <a:avLst/>
          </a:prstGeom>
          <a:noFill/>
        </p:spPr>
      </p:pic>
      <p:pic>
        <p:nvPicPr>
          <p:cNvPr id="90117" name="Picture 5" descr="sosemergencias_la-imagen-de-la-semana-la-larga-noche-saharaui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011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011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084888" y="333375"/>
            <a:ext cx="2746375" cy="5975350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“Que nadie le diga lo que tiene que hacer a alguien que ya ha decidido cuál debe ser su destino.” </a:t>
            </a:r>
            <a:br>
              <a:rPr lang="es-ES" b="1">
                <a:solidFill>
                  <a:schemeClr val="bg1"/>
                </a:solidFill>
                <a:latin typeface="Kristen ITC" pitchFamily="66" charset="0"/>
              </a:rPr>
            </a:br>
            <a:endParaRPr lang="es-ES" b="1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tumblr_myzi9wtW9a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sp>
        <p:nvSpPr>
          <p:cNvPr id="3175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5651500" y="836613"/>
            <a:ext cx="3035300" cy="5289550"/>
          </a:xfrm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  <a:latin typeface="Kristen ITC" pitchFamily="66" charset="0"/>
              </a:rPr>
              <a:t>"Si tienes un amigo, visítalo con frecuencia, pues las malas hierbas y las espinas invaden el camino por donde nadie pasa."</a:t>
            </a: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tumblr_mzgeiyoHm51t8mvuoo1_4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4300" y="0"/>
            <a:ext cx="5219700" cy="6858000"/>
          </a:xfrm>
          <a:prstGeom prst="rect">
            <a:avLst/>
          </a:prstGeom>
          <a:noFill/>
        </p:spPr>
      </p:pic>
      <p:sp>
        <p:nvSpPr>
          <p:cNvPr id="337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68313" y="476250"/>
            <a:ext cx="3035300" cy="57610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3600" b="1">
                <a:solidFill>
                  <a:schemeClr val="bg1"/>
                </a:solidFill>
                <a:latin typeface="Kristen ITC" pitchFamily="66" charset="0"/>
              </a:rPr>
              <a:t>"Si un hombre te dice que pareces un camello, no le hagas caso; si te lo dicen dos, mírate a un espejo."</a:t>
            </a: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tumblr_mzaovfEziA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19700" cy="6858000"/>
          </a:xfrm>
          <a:prstGeom prst="rect">
            <a:avLst/>
          </a:prstGeom>
          <a:noFill/>
        </p:spPr>
      </p:pic>
      <p:sp>
        <p:nvSpPr>
          <p:cNvPr id="358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5867400" y="765175"/>
            <a:ext cx="2819400" cy="5360988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"Si tiene remedio, ¿por qué te quejas? Y si no tiene remedio, ¿por qué te quejas?" </a:t>
            </a: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tumblr_mz37h7r3LC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22788" y="0"/>
            <a:ext cx="4621212" cy="7029450"/>
          </a:xfrm>
          <a:prstGeom prst="rect">
            <a:avLst/>
          </a:prstGeom>
          <a:noFill/>
        </p:spPr>
      </p:pic>
      <p:sp>
        <p:nvSpPr>
          <p:cNvPr id="419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3394075" cy="5073650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"Quien no comprende una mirada tampoco comprenderá una larga explicación." </a:t>
            </a:r>
          </a:p>
        </p:txBody>
      </p:sp>
      <p:pic>
        <p:nvPicPr>
          <p:cNvPr id="41991" name="Picture 7" descr="tuaregsMal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738" y="0"/>
            <a:ext cx="5148262" cy="6858000"/>
          </a:xfrm>
          <a:prstGeom prst="rect">
            <a:avLst/>
          </a:prstGeom>
          <a:noFill/>
        </p:spPr>
      </p:pic>
      <p:pic>
        <p:nvPicPr>
          <p:cNvPr id="41992" name="Picture 8" descr="Mujeres Arab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3938" y="0"/>
            <a:ext cx="55800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5" name="Picture 5" descr="árab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6806" name="Rectangle 6"/>
          <p:cNvSpPr>
            <a:spLocks noGrp="1" noChangeArrowheads="1"/>
          </p:cNvSpPr>
          <p:nvPr>
            <p:ph type="title"/>
          </p:nvPr>
        </p:nvSpPr>
        <p:spPr>
          <a:xfrm>
            <a:off x="323850" y="5157788"/>
            <a:ext cx="8229600" cy="1143000"/>
          </a:xfrm>
        </p:spPr>
        <p:txBody>
          <a:bodyPr/>
          <a:lstStyle/>
          <a:p>
            <a:r>
              <a:rPr lang="es-ES" sz="3600" b="1">
                <a:solidFill>
                  <a:schemeClr val="bg1"/>
                </a:solidFill>
                <a:latin typeface="Kristen ITC" pitchFamily="66" charset="0"/>
              </a:rPr>
              <a:t>“Las mejores visitas son las más cortas.” </a:t>
            </a:r>
            <a:br>
              <a:rPr lang="es-ES" sz="3600" b="1">
                <a:solidFill>
                  <a:schemeClr val="bg1"/>
                </a:solidFill>
                <a:latin typeface="Kristen ITC" pitchFamily="66" charset="0"/>
              </a:rPr>
            </a:br>
            <a:endParaRPr lang="es-ES" sz="3600" b="1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tumblr_mz4frdX7B9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8825" y="0"/>
            <a:ext cx="4575175" cy="6858000"/>
          </a:xfrm>
          <a:prstGeom prst="rect">
            <a:avLst/>
          </a:prstGeom>
          <a:noFill/>
        </p:spPr>
      </p:pic>
      <p:sp>
        <p:nvSpPr>
          <p:cNvPr id="378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3322638" cy="4525963"/>
          </a:xfrm>
        </p:spPr>
        <p:txBody>
          <a:bodyPr/>
          <a:lstStyle/>
          <a:p>
            <a:r>
              <a:rPr lang="es-ES" sz="2800" b="1">
                <a:solidFill>
                  <a:schemeClr val="bg1"/>
                </a:solidFill>
                <a:latin typeface="Kristen ITC" pitchFamily="66" charset="0"/>
              </a:rPr>
              <a:t>"Si quieres torturar a los sabios haz que sus acompañantes sean estúpidos."</a:t>
            </a:r>
          </a:p>
          <a:p>
            <a:endParaRPr lang="es-ES" sz="2800" b="1">
              <a:solidFill>
                <a:schemeClr val="bg1"/>
              </a:solidFill>
              <a:latin typeface="Kristen ITC" pitchFamily="66" charset="0"/>
            </a:endParaRPr>
          </a:p>
        </p:txBody>
      </p:sp>
      <p:pic>
        <p:nvPicPr>
          <p:cNvPr id="37896" name="Picture 8" descr="aljaferia_puerta_anterior_a_entrada_mezquit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2150" y="0"/>
            <a:ext cx="46418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tumblr_mzgeicaLqe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5651500" y="981075"/>
            <a:ext cx="3035300" cy="5145088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"Quien quiere hacer algo encuentra un medio, quien no quiere hacer nada encuentra una excusa."</a:t>
            </a:r>
          </a:p>
        </p:txBody>
      </p:sp>
      <p:pic>
        <p:nvPicPr>
          <p:cNvPr id="39944" name="Picture 8" descr="6a00d8341bfb1653ef016762d9b47d970b-320w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82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tumblr_mzeqbjt4fL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67300" cy="7100888"/>
          </a:xfrm>
          <a:prstGeom prst="rect">
            <a:avLst/>
          </a:prstGeom>
          <a:noFill/>
        </p:spPr>
      </p:pic>
      <p:sp>
        <p:nvSpPr>
          <p:cNvPr id="440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5651500" y="1600200"/>
            <a:ext cx="3035300" cy="4525963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"No intentes poner recta la sombra de un bastón torcido."</a:t>
            </a:r>
          </a:p>
          <a:p>
            <a:endParaRPr lang="es-ES" b="1">
              <a:solidFill>
                <a:schemeClr val="bg1"/>
              </a:solidFill>
              <a:latin typeface="Kristen ITC" pitchFamily="66" charset="0"/>
            </a:endParaRPr>
          </a:p>
        </p:txBody>
      </p:sp>
      <p:pic>
        <p:nvPicPr>
          <p:cNvPr id="44041" name="Picture 9" descr="wKgBt0-eNEL_0zmzAALWA3Dj9Io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tumblr_mzhs85DLim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22725" y="0"/>
            <a:ext cx="5121275" cy="6858000"/>
          </a:xfrm>
          <a:prstGeom prst="rect">
            <a:avLst/>
          </a:prstGeom>
          <a:noFill/>
        </p:spPr>
      </p:pic>
      <p:sp>
        <p:nvSpPr>
          <p:cNvPr id="460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908050"/>
            <a:ext cx="3106738" cy="5218113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"Los que de veras buscan a Dios, dentro de los santuarios se ahogan."</a:t>
            </a:r>
          </a:p>
        </p:txBody>
      </p:sp>
      <p:pic>
        <p:nvPicPr>
          <p:cNvPr id="46087" name="Picture 7" descr="305145_280301408676590_112397672133632_916243_1693362851_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738" y="0"/>
            <a:ext cx="5148262" cy="71008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3" name="Picture 5" descr="arabia-saudita-lence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4215" name="Picture 7" descr="57224_N_11-02-13-17-36-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</p:spPr>
      </p:pic>
      <p:sp>
        <p:nvSpPr>
          <p:cNvPr id="9421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421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457200" y="4797425"/>
            <a:ext cx="8229600" cy="1871663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"Los oídos no sirven de nada a un cerebro sordo."</a:t>
            </a:r>
          </a:p>
          <a:p>
            <a:endParaRPr lang="es-ES" b="1">
              <a:solidFill>
                <a:schemeClr val="bg1"/>
              </a:solidFill>
              <a:latin typeface="Kristen ITC" pitchFamily="66" charset="0"/>
            </a:endParaRPr>
          </a:p>
          <a:p>
            <a:endParaRPr lang="es-ES" b="1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tumblr_mzaouorTUl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30700" y="0"/>
            <a:ext cx="4813300" cy="7389813"/>
          </a:xfrm>
          <a:prstGeom prst="rect">
            <a:avLst/>
          </a:prstGeom>
          <a:noFill/>
        </p:spPr>
      </p:pic>
      <p:sp>
        <p:nvSpPr>
          <p:cNvPr id="501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3178175" cy="4929188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"La crueldad es la fuerza de los cobardes."</a:t>
            </a:r>
          </a:p>
        </p:txBody>
      </p:sp>
      <p:pic>
        <p:nvPicPr>
          <p:cNvPr id="50183" name="Picture 7" descr="46065_1548810849565_1513901634_31390045_5721566_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97300" y="0"/>
            <a:ext cx="5346700" cy="6832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tumblr_mz8d60P2Hx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0475" cy="7605713"/>
          </a:xfrm>
          <a:prstGeom prst="rect">
            <a:avLst/>
          </a:prstGeom>
          <a:noFill/>
        </p:spPr>
      </p:pic>
      <p:sp>
        <p:nvSpPr>
          <p:cNvPr id="522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5435600" y="620713"/>
            <a:ext cx="3708400" cy="5505450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«Hay cuatro cosas que no vuelven: la flecha arrojada, la palabra ya dicha, la oportunidad desperdiciada y la vida pasada».</a:t>
            </a:r>
          </a:p>
        </p:txBody>
      </p:sp>
      <p:pic>
        <p:nvPicPr>
          <p:cNvPr id="52232" name="Picture 8" descr="dormitorio-har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435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3178175" cy="6121400"/>
          </a:xfrm>
        </p:spPr>
        <p:txBody>
          <a:bodyPr/>
          <a:lstStyle/>
          <a:p>
            <a:r>
              <a:rPr lang="es-ES" b="1">
                <a:solidFill>
                  <a:schemeClr val="bg1"/>
                </a:solidFill>
                <a:latin typeface="Kristen ITC" pitchFamily="66" charset="0"/>
              </a:rPr>
              <a:t>"Dios no impuso a los ignorantes la obligación de aprender, sin antes haber tomado a los que saben el juramento de enseñar."</a:t>
            </a:r>
          </a:p>
          <a:p>
            <a:endParaRPr lang="es-ES" b="1">
              <a:solidFill>
                <a:schemeClr val="bg1"/>
              </a:solidFill>
              <a:latin typeface="Kristen ITC" pitchFamily="66" charset="0"/>
            </a:endParaRPr>
          </a:p>
        </p:txBody>
      </p:sp>
      <p:pic>
        <p:nvPicPr>
          <p:cNvPr id="54281" name="Picture 9" descr="cultar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76750" y="0"/>
            <a:ext cx="4667250" cy="6858000"/>
          </a:xfrm>
          <a:prstGeom prst="rect">
            <a:avLst/>
          </a:prstGeom>
          <a:noFill/>
        </p:spPr>
      </p:pic>
      <p:pic>
        <p:nvPicPr>
          <p:cNvPr id="54282" name="Picture 10" descr="QBE-Los-pupitres-del-desier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56025" y="0"/>
            <a:ext cx="53879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beduin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85" name="Rectangle 5"/>
          <p:cNvSpPr>
            <a:spLocks noGrp="1" noChangeArrowheads="1"/>
          </p:cNvSpPr>
          <p:nvPr>
            <p:ph type="title"/>
          </p:nvPr>
        </p:nvSpPr>
        <p:spPr>
          <a:xfrm>
            <a:off x="3059113" y="4365625"/>
            <a:ext cx="3332162" cy="2293938"/>
          </a:xfrm>
        </p:spPr>
        <p:txBody>
          <a:bodyPr/>
          <a:lstStyle/>
          <a:p>
            <a:r>
              <a:rPr lang="es-ES" sz="3600" b="1">
                <a:solidFill>
                  <a:schemeClr val="bg1"/>
                </a:solidFill>
                <a:latin typeface="Kristen ITC" pitchFamily="66" charset="0"/>
              </a:rPr>
              <a:t>“Dios es grande, pero ata fuerte tu camello."</a:t>
            </a:r>
            <a:br>
              <a:rPr lang="es-ES" sz="3600" b="1">
                <a:solidFill>
                  <a:schemeClr val="bg1"/>
                </a:solidFill>
                <a:latin typeface="Kristen ITC" pitchFamily="66" charset="0"/>
              </a:rPr>
            </a:br>
            <a:endParaRPr lang="es-ES" sz="3600" b="1">
              <a:solidFill>
                <a:schemeClr val="bg1"/>
              </a:solidFill>
              <a:latin typeface="Kristen ITC" pitchFamily="66" charset="0"/>
            </a:endParaRPr>
          </a:p>
        </p:txBody>
      </p:sp>
      <p:pic>
        <p:nvPicPr>
          <p:cNvPr id="71686" name="Picture 6" descr="tumblr_mzep9zXgm81t8mvuoo1_5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1" name="Picture 5" descr="20  Proverbios árabes sabidu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578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 b="1">
                <a:solidFill>
                  <a:schemeClr val="bg1"/>
                </a:solidFill>
                <a:latin typeface="Kristen ITC" pitchFamily="66" charset="0"/>
              </a:rPr>
              <a:t>“No seas tan blando que te expriman, </a:t>
            </a:r>
            <a:br>
              <a:rPr lang="es-ES" sz="3200" b="1">
                <a:solidFill>
                  <a:schemeClr val="bg1"/>
                </a:solidFill>
                <a:latin typeface="Kristen ITC" pitchFamily="66" charset="0"/>
              </a:rPr>
            </a:br>
            <a:r>
              <a:rPr lang="es-ES" sz="3200" b="1">
                <a:solidFill>
                  <a:schemeClr val="bg1"/>
                </a:solidFill>
                <a:latin typeface="Kristen ITC" pitchFamily="66" charset="0"/>
              </a:rPr>
              <a:t>ni tan duro que te rompan.”</a:t>
            </a:r>
            <a:br>
              <a:rPr lang="es-ES" sz="3200" b="1">
                <a:solidFill>
                  <a:schemeClr val="bg1"/>
                </a:solidFill>
                <a:latin typeface="Kristen ITC" pitchFamily="66" charset="0"/>
              </a:rPr>
            </a:br>
            <a:endParaRPr lang="es-ES" sz="3200" b="1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9" name="Picture 5" descr="20  Proverbios árabes sabidu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0"/>
            <a:ext cx="6156325" cy="6858000"/>
          </a:xfrm>
          <a:prstGeom prst="rect">
            <a:avLst/>
          </a:prstGeom>
          <a:noFill/>
        </p:spPr>
      </p:pic>
      <p:sp>
        <p:nvSpPr>
          <p:cNvPr id="77830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981075"/>
            <a:ext cx="2601913" cy="5327650"/>
          </a:xfrm>
        </p:spPr>
        <p:txBody>
          <a:bodyPr/>
          <a:lstStyle/>
          <a:p>
            <a:r>
              <a:rPr lang="es-ES" sz="4000" b="1">
                <a:solidFill>
                  <a:schemeClr val="bg1"/>
                </a:solidFill>
                <a:latin typeface="Kristen ITC" pitchFamily="66" charset="0"/>
              </a:rPr>
              <a:t>“Un corazón tranquilo es mejor que una bolsa llena de dinero”</a:t>
            </a:r>
            <a:endParaRPr lang="es-ES" sz="4000"/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3" name="Picture 5" descr="arabian_nights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</p:spPr>
      </p:pic>
      <p:pic>
        <p:nvPicPr>
          <p:cNvPr id="83975" name="Picture 7" descr="arabian_nights_2tripp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461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5" name="Picture 5" descr="tumblr_mz6ivzSXJb1t8mvuoo1_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1025" y="0"/>
            <a:ext cx="5441950" cy="6858000"/>
          </a:xfrm>
          <a:prstGeom prst="rect">
            <a:avLst/>
          </a:prstGeom>
          <a:noFill/>
        </p:spPr>
      </p:pic>
      <p:pic>
        <p:nvPicPr>
          <p:cNvPr id="92167" name="Picture 7" descr="tumblr_mzaop0bMLe1t8mvuoo1_5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0"/>
            <a:ext cx="54737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9" name="Picture 5" descr="Morocco-Arabian-archite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</p:spPr>
      </p:pic>
      <p:pic>
        <p:nvPicPr>
          <p:cNvPr id="93191" name="Picture 7" descr="casaarabeyusu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68313" y="0"/>
            <a:ext cx="9612313" cy="72040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1" name="Picture 5" descr="Arabia_644--644x3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6263" name="Picture 7" descr="ARAB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84213" y="0"/>
            <a:ext cx="10728326" cy="7272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9" name="Picture 5" descr="marruecos-morocco-trave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8071" name="Picture 7" descr="463922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7" name="Picture 5" descr="arabiannigh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932363"/>
          </a:xfrm>
          <a:prstGeom prst="rect">
            <a:avLst/>
          </a:prstGeom>
          <a:noFill/>
        </p:spPr>
      </p:pic>
      <p:sp>
        <p:nvSpPr>
          <p:cNvPr id="84998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5300663"/>
            <a:ext cx="8229600" cy="1143000"/>
          </a:xfrm>
        </p:spPr>
        <p:txBody>
          <a:bodyPr/>
          <a:lstStyle/>
          <a:p>
            <a:r>
              <a:rPr lang="es-ES" sz="9600" b="1">
                <a:solidFill>
                  <a:schemeClr val="bg1"/>
                </a:solidFill>
                <a:latin typeface="Kristen ITC" pitchFamily="66" charset="0"/>
              </a:rPr>
              <a:t>F     I     N</a:t>
            </a:r>
          </a:p>
        </p:txBody>
      </p:sp>
    </p:spTree>
  </p:cSld>
  <p:clrMapOvr>
    <a:masterClrMapping/>
  </p:clrMapOvr>
  <p:transition spd="med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VERBIOS ARABE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PROVERBIOS ARABES</Template>
  <TotalTime>1</TotalTime>
  <Words>491</Words>
  <Application>Microsoft Office PowerPoint</Application>
  <PresentationFormat>Presentación en pantalla (4:3)</PresentationFormat>
  <Paragraphs>40</Paragraphs>
  <Slides>38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3" baseType="lpstr">
      <vt:lpstr>Arial</vt:lpstr>
      <vt:lpstr>Kristen ITC</vt:lpstr>
      <vt:lpstr>Bradley Hand ITC</vt:lpstr>
      <vt:lpstr>PROVERBIOS ARABES</vt:lpstr>
      <vt:lpstr>Diseño predeterminado</vt:lpstr>
      <vt:lpstr>PROVERBIOS ÁRABES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"No desprecies a un rival por pequeño que sea; el mosquito puede dañar los ojos del león". 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“Las mejores visitas son las más cortas.”  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“Dios es grande, pero ata fuerte tu camello." </vt:lpstr>
      <vt:lpstr>“No seas tan blando que te expriman,  ni tan duro que te rompan.” </vt:lpstr>
      <vt:lpstr>“Un corazón tranquilo es mejor que una bolsa llena de dinero”</vt:lpstr>
      <vt:lpstr>Diapositiva 32</vt:lpstr>
      <vt:lpstr>Diapositiva 33</vt:lpstr>
      <vt:lpstr>Diapositiva 34</vt:lpstr>
      <vt:lpstr>Diapositiva 35</vt:lpstr>
      <vt:lpstr>Diapositiva 36</vt:lpstr>
      <vt:lpstr>F     I     N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PROVERBIOS ÁRABES</dc:title>
  <dc:creator>Jose Luis</dc:creator>
  <cp:lastModifiedBy>Jose Luis</cp:lastModifiedBy>
  <cp:revision>2</cp:revision>
  <dcterms:created xsi:type="dcterms:W3CDTF">2015-09-16T19:16:35Z</dcterms:created>
  <dcterms:modified xsi:type="dcterms:W3CDTF">2015-09-16T19:17:52Z</dcterms:modified>
</cp:coreProperties>
</file>