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2" r:id="rId4"/>
    <p:sldId id="273" r:id="rId5"/>
    <p:sldId id="257" r:id="rId6"/>
    <p:sldId id="258" r:id="rId7"/>
    <p:sldId id="275" r:id="rId8"/>
    <p:sldId id="259" r:id="rId9"/>
    <p:sldId id="260" r:id="rId10"/>
    <p:sldId id="276" r:id="rId11"/>
    <p:sldId id="261" r:id="rId12"/>
    <p:sldId id="262" r:id="rId13"/>
    <p:sldId id="274" r:id="rId14"/>
    <p:sldId id="263" r:id="rId15"/>
    <p:sldId id="264" r:id="rId16"/>
    <p:sldId id="265" r:id="rId17"/>
    <p:sldId id="266" r:id="rId18"/>
    <p:sldId id="278" r:id="rId19"/>
    <p:sldId id="268" r:id="rId20"/>
    <p:sldId id="269" r:id="rId21"/>
    <p:sldId id="277" r:id="rId22"/>
    <p:sldId id="270" r:id="rId23"/>
    <p:sldId id="271" r:id="rId24"/>
    <p:sldId id="279" r:id="rId25"/>
    <p:sldId id="280" r:id="rId26"/>
    <p:sldId id="281" r:id="rId27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Times New Roman" charset="0"/>
        <a:ea typeface="+mn-ea"/>
        <a:cs typeface="David Transparent" pitchFamily="10" charset="-79"/>
      </a:defRPr>
    </a:lvl1pPr>
    <a:lvl2pPr marL="4572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Times New Roman" charset="0"/>
        <a:ea typeface="+mn-ea"/>
        <a:cs typeface="David Transparent" pitchFamily="10" charset="-79"/>
      </a:defRPr>
    </a:lvl2pPr>
    <a:lvl3pPr marL="9144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Times New Roman" charset="0"/>
        <a:ea typeface="+mn-ea"/>
        <a:cs typeface="David Transparent" pitchFamily="10" charset="-79"/>
      </a:defRPr>
    </a:lvl3pPr>
    <a:lvl4pPr marL="13716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Times New Roman" charset="0"/>
        <a:ea typeface="+mn-ea"/>
        <a:cs typeface="David Transparent" pitchFamily="10" charset="-79"/>
      </a:defRPr>
    </a:lvl4pPr>
    <a:lvl5pPr marL="18288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Times New Roman" charset="0"/>
        <a:ea typeface="+mn-ea"/>
        <a:cs typeface="David Transparent" pitchFamily="10" charset="-79"/>
      </a:defRPr>
    </a:lvl5pPr>
    <a:lvl6pPr marL="2286000" algn="l" defTabSz="914400" rtl="0" eaLnBrk="1" latinLnBrk="0" hangingPunct="1">
      <a:defRPr b="1" kern="1200">
        <a:solidFill>
          <a:schemeClr val="tx1"/>
        </a:solidFill>
        <a:latin typeface="Times New Roman" charset="0"/>
        <a:ea typeface="+mn-ea"/>
        <a:cs typeface="David Transparent" pitchFamily="10" charset="-79"/>
      </a:defRPr>
    </a:lvl6pPr>
    <a:lvl7pPr marL="2743200" algn="l" defTabSz="914400" rtl="0" eaLnBrk="1" latinLnBrk="0" hangingPunct="1">
      <a:defRPr b="1" kern="1200">
        <a:solidFill>
          <a:schemeClr val="tx1"/>
        </a:solidFill>
        <a:latin typeface="Times New Roman" charset="0"/>
        <a:ea typeface="+mn-ea"/>
        <a:cs typeface="David Transparent" pitchFamily="10" charset="-79"/>
      </a:defRPr>
    </a:lvl7pPr>
    <a:lvl8pPr marL="3200400" algn="l" defTabSz="914400" rtl="0" eaLnBrk="1" latinLnBrk="0" hangingPunct="1">
      <a:defRPr b="1" kern="1200">
        <a:solidFill>
          <a:schemeClr val="tx1"/>
        </a:solidFill>
        <a:latin typeface="Times New Roman" charset="0"/>
        <a:ea typeface="+mn-ea"/>
        <a:cs typeface="David Transparent" pitchFamily="10" charset="-79"/>
      </a:defRPr>
    </a:lvl8pPr>
    <a:lvl9pPr marL="3657600" algn="l" defTabSz="914400" rtl="0" eaLnBrk="1" latinLnBrk="0" hangingPunct="1">
      <a:defRPr b="1" kern="1200">
        <a:solidFill>
          <a:schemeClr val="tx1"/>
        </a:solidFill>
        <a:latin typeface="Times New Roman" charset="0"/>
        <a:ea typeface="+mn-ea"/>
        <a:cs typeface="David Transparent" pitchFamily="10" charset="-79"/>
      </a:defRPr>
    </a:lvl9pPr>
  </p:defaultTextStyle>
  <p:modifyVerifier cryptProviderType="rsaFull" cryptAlgorithmClass="hash" cryptAlgorithmType="typeAny" cryptAlgorithmSid="4" spinCount="50000" saltData="ucceaL6ZeVMGDOgTX6x0ow" hashData="okYkRzAe2vqRo1tq3Z9wbviz+X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  <p:clrMru>
    <a:srgbClr val="FE7F00"/>
    <a:srgbClr val="FF9933"/>
    <a:srgbClr val="00FFFF"/>
    <a:srgbClr val="00CC00"/>
    <a:srgbClr val="99CCFF"/>
    <a:srgbClr val="CA34C6"/>
    <a:srgbClr val="006E51"/>
    <a:srgbClr val="00A47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32787"/>
    <p:restoredTop sz="90929"/>
  </p:normalViewPr>
  <p:slideViewPr>
    <p:cSldViewPr>
      <p:cViewPr>
        <p:scale>
          <a:sx n="50" d="100"/>
          <a:sy n="50" d="100"/>
        </p:scale>
        <p:origin x="-1950" y="-84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6A1960-AC69-4A58-938C-4381C0F639BC}" type="slidenum">
              <a:rPr lang="he-IL" altLang="pt-BR"/>
              <a:pPr/>
              <a:t>‹Nº›</a:t>
            </a:fld>
            <a:endParaRPr lang="es-ES" altLang="pt-BR"/>
          </a:p>
        </p:txBody>
      </p:sp>
    </p:spTree>
  </p:cSld>
  <p:clrMapOvr>
    <a:masterClrMapping/>
  </p:clrMapOvr>
  <p:transition spd="slow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9E39EC-F0CF-4A62-8259-E7FCA76BCE33}" type="slidenum">
              <a:rPr lang="he-IL" altLang="pt-BR"/>
              <a:pPr/>
              <a:t>‹Nº›</a:t>
            </a:fld>
            <a:endParaRPr lang="es-ES" altLang="pt-BR"/>
          </a:p>
        </p:txBody>
      </p:sp>
    </p:spTree>
  </p:cSld>
  <p:clrMapOvr>
    <a:masterClrMapping/>
  </p:clrMapOvr>
  <p:transition spd="slow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90F830-5972-4BF2-AFB1-7BAD894AD259}" type="slidenum">
              <a:rPr lang="he-IL" altLang="pt-BR"/>
              <a:pPr/>
              <a:t>‹Nº›</a:t>
            </a:fld>
            <a:endParaRPr lang="es-ES" altLang="pt-BR"/>
          </a:p>
        </p:txBody>
      </p:sp>
    </p:spTree>
  </p:cSld>
  <p:clrMapOvr>
    <a:masterClrMapping/>
  </p:clrMapOvr>
  <p:transition spd="slow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3D7753-F106-4AB9-84E7-131BDC7DE9A3}" type="slidenum">
              <a:rPr lang="he-IL" altLang="pt-BR"/>
              <a:pPr/>
              <a:t>‹Nº›</a:t>
            </a:fld>
            <a:endParaRPr lang="es-ES" altLang="pt-BR"/>
          </a:p>
        </p:txBody>
      </p:sp>
    </p:spTree>
  </p:cSld>
  <p:clrMapOvr>
    <a:masterClrMapping/>
  </p:clrMapOvr>
  <p:transition spd="slow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9D4F2F-4541-481A-BC42-6BA375914024}" type="slidenum">
              <a:rPr lang="he-IL" altLang="pt-BR"/>
              <a:pPr/>
              <a:t>‹Nº›</a:t>
            </a:fld>
            <a:endParaRPr lang="es-ES" altLang="pt-BR"/>
          </a:p>
        </p:txBody>
      </p:sp>
    </p:spTree>
  </p:cSld>
  <p:clrMapOvr>
    <a:masterClrMapping/>
  </p:clrMapOvr>
  <p:transition spd="slow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CBE0E7-FC11-4FD0-88A0-09AFCF8E2DF6}" type="slidenum">
              <a:rPr lang="he-IL" altLang="pt-BR"/>
              <a:pPr/>
              <a:t>‹Nº›</a:t>
            </a:fld>
            <a:endParaRPr lang="es-ES" altLang="pt-BR"/>
          </a:p>
        </p:txBody>
      </p:sp>
    </p:spTree>
  </p:cSld>
  <p:clrMapOvr>
    <a:masterClrMapping/>
  </p:clrMapOvr>
  <p:transition spd="slow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865FED8-9DEC-4135-BC34-E4EF07320B80}" type="slidenum">
              <a:rPr lang="he-IL" altLang="pt-BR"/>
              <a:pPr/>
              <a:t>‹Nº›</a:t>
            </a:fld>
            <a:endParaRPr lang="es-ES" altLang="pt-BR"/>
          </a:p>
        </p:txBody>
      </p:sp>
    </p:spTree>
  </p:cSld>
  <p:clrMapOvr>
    <a:masterClrMapping/>
  </p:clrMapOvr>
  <p:transition spd="slow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35D99D-870E-4E94-950C-0472F55A4844}" type="slidenum">
              <a:rPr lang="he-IL" altLang="pt-BR"/>
              <a:pPr/>
              <a:t>‹Nº›</a:t>
            </a:fld>
            <a:endParaRPr lang="es-ES" altLang="pt-BR"/>
          </a:p>
        </p:txBody>
      </p:sp>
    </p:spTree>
  </p:cSld>
  <p:clrMapOvr>
    <a:masterClrMapping/>
  </p:clrMapOvr>
  <p:transition spd="slow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E38DCB-FAFB-41D3-9AEC-268C85924BD0}" type="slidenum">
              <a:rPr lang="he-IL" altLang="pt-BR"/>
              <a:pPr/>
              <a:t>‹Nº›</a:t>
            </a:fld>
            <a:endParaRPr lang="es-ES" altLang="pt-BR"/>
          </a:p>
        </p:txBody>
      </p:sp>
    </p:spTree>
  </p:cSld>
  <p:clrMapOvr>
    <a:masterClrMapping/>
  </p:clrMapOvr>
  <p:transition spd="slow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383C8E-28A2-42AA-A684-F4931C04DFFF}" type="slidenum">
              <a:rPr lang="he-IL" altLang="pt-BR"/>
              <a:pPr/>
              <a:t>‹Nº›</a:t>
            </a:fld>
            <a:endParaRPr lang="es-ES" altLang="pt-BR"/>
          </a:p>
        </p:txBody>
      </p:sp>
    </p:spTree>
  </p:cSld>
  <p:clrMapOvr>
    <a:masterClrMapping/>
  </p:clrMapOvr>
  <p:transition spd="slow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50F05F-79A7-474D-96D4-8B3C67731B47}" type="slidenum">
              <a:rPr lang="he-IL" altLang="pt-BR"/>
              <a:pPr/>
              <a:t>‹Nº›</a:t>
            </a:fld>
            <a:endParaRPr lang="es-ES" altLang="pt-BR"/>
          </a:p>
        </p:txBody>
      </p:sp>
    </p:spTree>
  </p:cSld>
  <p:clrMapOvr>
    <a:masterClrMapping/>
  </p:clrMapOvr>
  <p:transition spd="slow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0"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he-IL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he-IL" smtClean="0"/>
              <a:t>Clique para editar os estilos do texto mestre</a:t>
            </a:r>
          </a:p>
          <a:p>
            <a:pPr lvl="1"/>
            <a:r>
              <a:rPr lang="pt-BR" altLang="he-IL" smtClean="0"/>
              <a:t>Segundo nível</a:t>
            </a:r>
          </a:p>
          <a:p>
            <a:pPr lvl="2"/>
            <a:r>
              <a:rPr lang="pt-BR" altLang="he-IL" smtClean="0"/>
              <a:t>Terceiro nível</a:t>
            </a:r>
          </a:p>
          <a:p>
            <a:pPr lvl="3"/>
            <a:r>
              <a:rPr lang="pt-BR" altLang="he-IL" smtClean="0"/>
              <a:t>Quarto nível</a:t>
            </a:r>
          </a:p>
          <a:p>
            <a:pPr lvl="4"/>
            <a:r>
              <a:rPr lang="pt-BR" altLang="he-IL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cs typeface="+mn-cs"/>
              </a:defRPr>
            </a:lvl1pPr>
          </a:lstStyle>
          <a:p>
            <a:endParaRPr lang="es-ES" altLang="pt-B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cs typeface="+mn-cs"/>
              </a:defRPr>
            </a:lvl1pPr>
          </a:lstStyle>
          <a:p>
            <a:endParaRPr lang="es-ES" alt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cs typeface="+mn-cs"/>
              </a:defRPr>
            </a:lvl1pPr>
          </a:lstStyle>
          <a:p>
            <a:fld id="{9D627940-CD6D-4790-9BA7-60EB626CE8EC}" type="slidenum">
              <a:rPr lang="he-IL" altLang="pt-BR"/>
              <a:pPr/>
              <a:t>‹Nº›</a:t>
            </a:fld>
            <a:endParaRPr lang="es-ES" alt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dissolv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cs typeface="Times New Roman (Hebrew)" charset="-79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cs typeface="Times New Roman (Hebrew)" charset="-79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cs typeface="Times New Roman (Hebrew)" charset="-79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cs typeface="Times New Roman (Hebrew)" charset="-79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cs typeface="Times New Roman (Hebrew)" charset="-79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cs typeface="Times New Roman (Hebrew)" charset="-79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cs typeface="Times New Roman (Hebrew)" charset="-79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  <a:cs typeface="Times New Roman (Hebrew)" charset="-79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.png"/><Relationship Id="rId10" Type="http://schemas.openxmlformats.org/officeDocument/2006/relationships/image" Target="../media/image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3" name="Group 5"/>
          <p:cNvGrpSpPr>
            <a:grpSpLocks/>
          </p:cNvGrpSpPr>
          <p:nvPr/>
        </p:nvGrpSpPr>
        <p:grpSpPr bwMode="auto">
          <a:xfrm>
            <a:off x="3946525" y="2811463"/>
            <a:ext cx="1250950" cy="1235075"/>
            <a:chOff x="0" y="4320"/>
            <a:chExt cx="788" cy="778"/>
          </a:xfrm>
        </p:grpSpPr>
        <p:sp>
          <p:nvSpPr>
            <p:cNvPr id="2050" name="Rectangle 2"/>
            <p:cNvSpPr>
              <a:spLocks noChangeArrowheads="1"/>
            </p:cNvSpPr>
            <p:nvPr/>
          </p:nvSpPr>
          <p:spPr bwMode="auto">
            <a:xfrm>
              <a:off x="0" y="4320"/>
              <a:ext cx="0" cy="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es-ES"/>
            </a:p>
          </p:txBody>
        </p:sp>
        <p:sp>
          <p:nvSpPr>
            <p:cNvPr id="2051" name="Rectangle 3"/>
            <p:cNvSpPr>
              <a:spLocks noChangeArrowheads="1"/>
            </p:cNvSpPr>
            <p:nvPr/>
          </p:nvSpPr>
          <p:spPr bwMode="auto">
            <a:xfrm>
              <a:off x="0" y="4320"/>
              <a:ext cx="788" cy="7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s-ES" altLang="pt-BR" sz="1200" b="0">
                  <a:cs typeface="Times New Roman" charset="0"/>
                </a:rPr>
                <a:t>  </a:t>
              </a:r>
              <a:r>
                <a:rPr lang="es-ES" altLang="pt-BR" sz="5100" b="0">
                  <a:cs typeface="Times New Roman" charset="0"/>
                </a:rPr>
                <a:t> </a:t>
              </a:r>
              <a:r>
                <a:rPr lang="es-ES" altLang="pt-BR" sz="1200" b="0">
                  <a:cs typeface="Times New Roman" charset="0"/>
                </a:rPr>
                <a:t>                         </a:t>
              </a:r>
              <a:r>
                <a:rPr lang="es-ES" altLang="pt-BR" sz="1200" b="0">
                  <a:latin typeface="Arial" charset="0"/>
                  <a:cs typeface="Arial" charset="0"/>
                </a:rPr>
                <a:t> </a:t>
              </a:r>
              <a:endParaRPr lang="es-ES" altLang="pt-BR" sz="1000" b="0">
                <a:latin typeface="Arial" charset="0"/>
                <a:cs typeface="Arial" charset="0"/>
              </a:endParaRPr>
            </a:p>
            <a:p>
              <a:pPr eaLnBrk="0" hangingPunct="0"/>
              <a:endParaRPr lang="es-ES" altLang="pt-BR" sz="1200" b="0">
                <a:cs typeface="Times New Roman" charset="0"/>
              </a:endParaRPr>
            </a:p>
          </p:txBody>
        </p:sp>
      </p:grpSp>
      <p:sp>
        <p:nvSpPr>
          <p:cNvPr id="2068" name="Rectangle 20"/>
          <p:cNvSpPr>
            <a:spLocks noChangeArrowheads="1"/>
          </p:cNvSpPr>
          <p:nvPr/>
        </p:nvSpPr>
        <p:spPr bwMode="auto">
          <a:xfrm>
            <a:off x="762000" y="457200"/>
            <a:ext cx="7315200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endParaRPr lang="pt-BR" altLang="he-IL" sz="4800">
              <a:solidFill>
                <a:srgbClr val="FF0000"/>
              </a:solidFill>
              <a:latin typeface="Comic Sans MS" pitchFamily="66" charset="0"/>
              <a:cs typeface="Times New Roman (Hebrew)" charset="-79"/>
            </a:endParaRPr>
          </a:p>
        </p:txBody>
      </p:sp>
      <p:sp>
        <p:nvSpPr>
          <p:cNvPr id="2071" name="Rectangle 23"/>
          <p:cNvSpPr>
            <a:spLocks noChangeArrowheads="1"/>
          </p:cNvSpPr>
          <p:nvPr/>
        </p:nvSpPr>
        <p:spPr bwMode="auto">
          <a:xfrm>
            <a:off x="1219200" y="2209800"/>
            <a:ext cx="7315200" cy="2287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he-IL" sz="4800" dirty="0">
                <a:solidFill>
                  <a:srgbClr val="FF0000"/>
                </a:solidFill>
                <a:latin typeface="Comic Sans MS" pitchFamily="66" charset="0"/>
                <a:cs typeface="Times New Roman (Hebrew)" charset="-79"/>
              </a:rPr>
              <a:t>¿</a:t>
            </a:r>
            <a:r>
              <a:rPr lang="es-MX" altLang="he-IL" sz="4800" dirty="0">
                <a:solidFill>
                  <a:srgbClr val="FF0000"/>
                </a:solidFill>
                <a:latin typeface="Comic Sans MS" pitchFamily="66" charset="0"/>
                <a:cs typeface="Times New Roman (Hebrew)" charset="-79"/>
              </a:rPr>
              <a:t> </a:t>
            </a:r>
            <a:r>
              <a:rPr lang="pt-BR" altLang="he-IL" sz="4800" dirty="0">
                <a:solidFill>
                  <a:srgbClr val="FF0000"/>
                </a:solidFill>
                <a:latin typeface="Comic Sans MS" pitchFamily="66" charset="0"/>
                <a:cs typeface="Times New Roman (Hebrew)" charset="-79"/>
              </a:rPr>
              <a:t>Por</a:t>
            </a:r>
            <a:r>
              <a:rPr lang="es-ES" altLang="he-IL" sz="4800" dirty="0">
                <a:solidFill>
                  <a:srgbClr val="FF0000"/>
                </a:solidFill>
                <a:latin typeface="Comic Sans MS" pitchFamily="66" charset="0"/>
                <a:cs typeface="Times New Roman (Hebrew)" charset="-79"/>
              </a:rPr>
              <a:t> </a:t>
            </a:r>
            <a:r>
              <a:rPr lang="es-MX" altLang="he-IL" sz="4800" dirty="0">
                <a:solidFill>
                  <a:srgbClr val="FF0000"/>
                </a:solidFill>
                <a:latin typeface="Comic Sans MS" pitchFamily="66" charset="0"/>
                <a:cs typeface="Times New Roman (Hebrew)" charset="-79"/>
              </a:rPr>
              <a:t>qué para los hombres las mujeres son</a:t>
            </a:r>
            <a:r>
              <a:rPr lang="es-ES" altLang="he-IL" sz="4800" dirty="0">
                <a:solidFill>
                  <a:srgbClr val="FF0000"/>
                </a:solidFill>
                <a:latin typeface="Comic Sans MS" pitchFamily="66" charset="0"/>
                <a:cs typeface="Times New Roman (Hebrew)" charset="-79"/>
              </a:rPr>
              <a:t> unas</a:t>
            </a:r>
            <a:r>
              <a:rPr lang="es-MX" altLang="he-IL" sz="4800" dirty="0">
                <a:solidFill>
                  <a:srgbClr val="FF0000"/>
                </a:solidFill>
                <a:latin typeface="Comic Sans MS" pitchFamily="66" charset="0"/>
                <a:cs typeface="Times New Roman (Hebrew)" charset="-79"/>
              </a:rPr>
              <a:t> brujas ?</a:t>
            </a:r>
            <a:endParaRPr lang="pt-BR" altLang="he-IL" sz="4800" dirty="0">
              <a:solidFill>
                <a:srgbClr val="FF0000"/>
              </a:solidFill>
              <a:latin typeface="Comic Sans MS" pitchFamily="66" charset="0"/>
              <a:cs typeface="Times New Roman (Hebrew)" charset="-79"/>
            </a:endParaRPr>
          </a:p>
        </p:txBody>
      </p:sp>
      <p:pic>
        <p:nvPicPr>
          <p:cNvPr id="2076" name="Picture 28" descr="C:\Mis documentos\Talcris\Este es Mio\Espantan\Brujas\brujita buen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721600" y="0"/>
            <a:ext cx="1422400" cy="2133600"/>
          </a:xfrm>
          <a:prstGeom prst="rect">
            <a:avLst/>
          </a:prstGeom>
          <a:noFill/>
        </p:spPr>
      </p:pic>
      <p:pic>
        <p:nvPicPr>
          <p:cNvPr id="2077" name="Picture 29" descr="C:\Mis documentos\Talcris\Este es Mio\Espantan\Brujas\brujita buen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422400" cy="2133600"/>
          </a:xfrm>
          <a:prstGeom prst="rect">
            <a:avLst/>
          </a:prstGeom>
          <a:noFill/>
        </p:spPr>
      </p:pic>
      <p:pic>
        <p:nvPicPr>
          <p:cNvPr id="2078" name="Picture 30" descr="C:\Mis documentos\Talcris\Este es Mio\Espantan\Brujas\brujita buen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495800"/>
            <a:ext cx="1422400" cy="2133600"/>
          </a:xfrm>
          <a:prstGeom prst="rect">
            <a:avLst/>
          </a:prstGeom>
          <a:noFill/>
        </p:spPr>
      </p:pic>
      <p:pic>
        <p:nvPicPr>
          <p:cNvPr id="2079" name="Picture 31" descr="C:\Mis documentos\Talcris\Este es Mio\Espantan\Brujas\brujita buen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721600" y="4724400"/>
            <a:ext cx="1422400" cy="21336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4327525" y="4838700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"/>
          </a:p>
        </p:txBody>
      </p:sp>
      <p:sp>
        <p:nvSpPr>
          <p:cNvPr id="18439" name="Text Box 7"/>
          <p:cNvSpPr txBox="1">
            <a:spLocks noChangeArrowheads="1"/>
          </p:cNvSpPr>
          <p:nvPr/>
        </p:nvSpPr>
        <p:spPr bwMode="auto">
          <a:xfrm>
            <a:off x="4860925" y="5067300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endParaRPr lang="es-ES"/>
          </a:p>
        </p:txBody>
      </p:sp>
      <p:sp>
        <p:nvSpPr>
          <p:cNvPr id="18441" name="Text Box 9"/>
          <p:cNvSpPr txBox="1">
            <a:spLocks noChangeArrowheads="1"/>
          </p:cNvSpPr>
          <p:nvPr/>
        </p:nvSpPr>
        <p:spPr bwMode="auto">
          <a:xfrm>
            <a:off x="381000" y="3048000"/>
            <a:ext cx="29718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endParaRPr lang="es-MX" sz="3200">
              <a:solidFill>
                <a:srgbClr val="FF0000"/>
              </a:solidFill>
            </a:endParaRPr>
          </a:p>
        </p:txBody>
      </p:sp>
      <p:sp>
        <p:nvSpPr>
          <p:cNvPr id="18442" name="Text Box 10"/>
          <p:cNvSpPr txBox="1">
            <a:spLocks noChangeArrowheads="1"/>
          </p:cNvSpPr>
          <p:nvPr/>
        </p:nvSpPr>
        <p:spPr bwMode="auto">
          <a:xfrm>
            <a:off x="762000" y="990600"/>
            <a:ext cx="3124200" cy="411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MX" sz="4400" b="0">
                <a:solidFill>
                  <a:srgbClr val="FF0000"/>
                </a:solidFill>
              </a:rPr>
              <a:t>Porque llegan a fin de mes haciendo</a:t>
            </a:r>
          </a:p>
          <a:p>
            <a:pPr algn="ctr"/>
            <a:r>
              <a:rPr lang="es-MX" sz="4400" b="0">
                <a:solidFill>
                  <a:srgbClr val="FF0000"/>
                </a:solidFill>
              </a:rPr>
              <a:t> </a:t>
            </a:r>
            <a:r>
              <a:rPr lang="es-MX" sz="4400" b="0">
                <a:solidFill>
                  <a:schemeClr val="accent2"/>
                </a:solidFill>
              </a:rPr>
              <a:t>magia con el dinero</a:t>
            </a:r>
            <a:endParaRPr lang="es-ES" sz="4400" b="0">
              <a:solidFill>
                <a:schemeClr val="accent2"/>
              </a:solidFill>
            </a:endParaRPr>
          </a:p>
        </p:txBody>
      </p:sp>
      <p:pic>
        <p:nvPicPr>
          <p:cNvPr id="18449" name="Picture 17" descr="C:\Mis documentos\Talcris\Este es Mio\Espantan\Brujas\brujita buen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050"/>
          <p:cNvSpPr>
            <a:spLocks noChangeArrowheads="1"/>
          </p:cNvSpPr>
          <p:nvPr/>
        </p:nvSpPr>
        <p:spPr bwMode="auto">
          <a:xfrm>
            <a:off x="990600" y="533400"/>
            <a:ext cx="2819400" cy="5786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MX" sz="4400" b="0">
                <a:solidFill>
                  <a:srgbClr val="FF0000"/>
                </a:solidFill>
              </a:rPr>
              <a:t>Porque lanzan conjuros varios contra la </a:t>
            </a:r>
            <a:r>
              <a:rPr lang="es-MX" sz="4400" b="0" i="1"/>
              <a:t>subida de los precios</a:t>
            </a:r>
          </a:p>
          <a:p>
            <a:pPr>
              <a:spcBef>
                <a:spcPct val="50000"/>
              </a:spcBef>
            </a:pPr>
            <a:endParaRPr lang="es-MX" sz="4400" b="0">
              <a:solidFill>
                <a:srgbClr val="FF0000"/>
              </a:solidFill>
            </a:endParaRPr>
          </a:p>
        </p:txBody>
      </p:sp>
      <p:pic>
        <p:nvPicPr>
          <p:cNvPr id="20486" name="Picture 2054" descr="C:\Mis documentos\Talcris\Este es Mio\Espantan\Brujas\brujita buen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5181600" y="381000"/>
            <a:ext cx="3657600" cy="625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MX" sz="3600" b="0">
                <a:solidFill>
                  <a:srgbClr val="FF0000"/>
                </a:solidFill>
              </a:rPr>
              <a:t>Porque están al mismo tiempo en varios lugares:</a:t>
            </a:r>
          </a:p>
          <a:p>
            <a:pPr algn="ctr"/>
            <a:r>
              <a:rPr lang="es-MX" sz="3600" b="0">
                <a:solidFill>
                  <a:srgbClr val="FF0000"/>
                </a:solidFill>
              </a:rPr>
              <a:t> </a:t>
            </a:r>
            <a:r>
              <a:rPr lang="es-MX" sz="3600" b="0"/>
              <a:t>la oficina,</a:t>
            </a:r>
          </a:p>
          <a:p>
            <a:pPr algn="ctr"/>
            <a:r>
              <a:rPr lang="es-MX" sz="3600" b="0">
                <a:solidFill>
                  <a:srgbClr val="006E51"/>
                </a:solidFill>
              </a:rPr>
              <a:t>lavando,</a:t>
            </a:r>
            <a:r>
              <a:rPr lang="es-MX" sz="3600" b="0">
                <a:solidFill>
                  <a:srgbClr val="FF0000"/>
                </a:solidFill>
              </a:rPr>
              <a:t> </a:t>
            </a:r>
            <a:r>
              <a:rPr lang="es-MX" sz="3600" b="0">
                <a:solidFill>
                  <a:schemeClr val="accent2"/>
                </a:solidFill>
              </a:rPr>
              <a:t>planchando,</a:t>
            </a:r>
            <a:r>
              <a:rPr lang="es-MX" sz="3600" b="0">
                <a:solidFill>
                  <a:srgbClr val="FF0000"/>
                </a:solidFill>
              </a:rPr>
              <a:t> </a:t>
            </a:r>
          </a:p>
          <a:p>
            <a:pPr algn="ctr"/>
            <a:r>
              <a:rPr lang="es-MX" sz="3600" b="0">
                <a:solidFill>
                  <a:srgbClr val="FF00FF"/>
                </a:solidFill>
              </a:rPr>
              <a:t>sirviendo la cena </a:t>
            </a:r>
          </a:p>
          <a:p>
            <a:pPr algn="ctr"/>
            <a:r>
              <a:rPr lang="es-MX" sz="3600" b="0">
                <a:solidFill>
                  <a:srgbClr val="FF0000"/>
                </a:solidFill>
              </a:rPr>
              <a:t>y </a:t>
            </a:r>
            <a:r>
              <a:rPr lang="es-MX" sz="3600" b="0">
                <a:solidFill>
                  <a:srgbClr val="00CC00"/>
                </a:solidFill>
              </a:rPr>
              <a:t>haciendo la tarea escolar</a:t>
            </a:r>
            <a:endParaRPr lang="es-ES" sz="3600" b="0">
              <a:solidFill>
                <a:srgbClr val="00CC00"/>
              </a:solidFill>
            </a:endParaRPr>
          </a:p>
          <a:p>
            <a:pPr algn="ctr"/>
            <a:r>
              <a:rPr lang="pt-BR" altLang="he-IL" sz="4000">
                <a:solidFill>
                  <a:srgbClr val="FF0000"/>
                </a:solidFill>
                <a:latin typeface="Comic Sans MS" pitchFamily="66" charset="0"/>
                <a:cs typeface="Times New Roman (Hebrew)" charset="-79"/>
              </a:rPr>
              <a:t> </a:t>
            </a:r>
          </a:p>
          <a:p>
            <a:pPr algn="ctr"/>
            <a:endParaRPr lang="pt-BR" altLang="he-IL" sz="4000">
              <a:solidFill>
                <a:srgbClr val="FF0000"/>
              </a:solidFill>
              <a:latin typeface="Comic Sans MS" pitchFamily="66" charset="0"/>
              <a:cs typeface="Times New Roman (Hebrew)" charset="-79"/>
            </a:endParaRPr>
          </a:p>
        </p:txBody>
      </p:sp>
      <p:pic>
        <p:nvPicPr>
          <p:cNvPr id="3079" name="Picture 7" descr="C:\Mis documentos\Talcris\Este es Mio\Espantan\Brujas\brujita buen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01" name="Group 5"/>
          <p:cNvGrpSpPr>
            <a:grpSpLocks/>
          </p:cNvGrpSpPr>
          <p:nvPr/>
        </p:nvGrpSpPr>
        <p:grpSpPr bwMode="auto">
          <a:xfrm>
            <a:off x="3781425" y="2498725"/>
            <a:ext cx="1581150" cy="1860550"/>
            <a:chOff x="0" y="4320"/>
            <a:chExt cx="996" cy="1172"/>
          </a:xfrm>
        </p:grpSpPr>
        <p:sp>
          <p:nvSpPr>
            <p:cNvPr id="4098" name="Rectangle 2"/>
            <p:cNvSpPr>
              <a:spLocks noChangeArrowheads="1"/>
            </p:cNvSpPr>
            <p:nvPr/>
          </p:nvSpPr>
          <p:spPr bwMode="auto">
            <a:xfrm>
              <a:off x="0" y="4320"/>
              <a:ext cx="0" cy="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endParaRPr lang="es-ES"/>
            </a:p>
          </p:txBody>
        </p:sp>
        <p:sp>
          <p:nvSpPr>
            <p:cNvPr id="4099" name="Rectangle 3"/>
            <p:cNvSpPr>
              <a:spLocks noChangeArrowheads="1"/>
            </p:cNvSpPr>
            <p:nvPr/>
          </p:nvSpPr>
          <p:spPr bwMode="auto">
            <a:xfrm>
              <a:off x="0" y="4320"/>
              <a:ext cx="996" cy="11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/>
              <a:r>
                <a:rPr lang="es-ES" altLang="pt-BR" sz="1000" b="0">
                  <a:latin typeface="Arial" charset="0"/>
                  <a:cs typeface="Arial" charset="0"/>
                </a:rPr>
                <a:t>  </a:t>
              </a:r>
              <a:r>
                <a:rPr lang="es-ES" altLang="pt-BR" sz="9600" b="0">
                  <a:latin typeface="Arial" charset="0"/>
                  <a:cs typeface="Arial" charset="0"/>
                </a:rPr>
                <a:t> </a:t>
              </a:r>
              <a:r>
                <a:rPr lang="es-ES" altLang="pt-BR" sz="1000" b="0">
                  <a:latin typeface="Arial" charset="0"/>
                  <a:cs typeface="Arial" charset="0"/>
                </a:rPr>
                <a:t>                                     </a:t>
              </a:r>
            </a:p>
            <a:p>
              <a:pPr eaLnBrk="0" hangingPunct="0"/>
              <a:endParaRPr lang="es-ES" altLang="pt-BR" sz="1000" b="0">
                <a:latin typeface="Arial" charset="0"/>
                <a:cs typeface="Arial" charset="0"/>
              </a:endParaRPr>
            </a:p>
          </p:txBody>
        </p:sp>
      </p:grpSp>
      <p:sp>
        <p:nvSpPr>
          <p:cNvPr id="4102" name="Text Box 6"/>
          <p:cNvSpPr txBox="1">
            <a:spLocks noChangeArrowheads="1"/>
          </p:cNvSpPr>
          <p:nvPr/>
        </p:nvSpPr>
        <p:spPr bwMode="auto">
          <a:xfrm>
            <a:off x="304800" y="3840163"/>
            <a:ext cx="8458200" cy="2227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 altLang="he-IL" sz="3600" b="0">
                <a:solidFill>
                  <a:srgbClr val="FF0000"/>
                </a:solidFill>
                <a:cs typeface="Times New Roman" charset="0"/>
              </a:rPr>
              <a:t>Porque so</a:t>
            </a:r>
            <a:r>
              <a:rPr lang="es-ES_tradnl" altLang="he-IL" sz="3600" b="0">
                <a:solidFill>
                  <a:srgbClr val="FF0000"/>
                </a:solidFill>
                <a:cs typeface="Times New Roman" charset="0"/>
              </a:rPr>
              <a:t>n</a:t>
            </a:r>
            <a:r>
              <a:rPr lang="es-ES" altLang="he-IL" sz="3600" b="0">
                <a:solidFill>
                  <a:srgbClr val="FF0000"/>
                </a:solidFill>
                <a:cs typeface="Times New Roman" charset="0"/>
              </a:rPr>
              <a:t> capaces de</a:t>
            </a:r>
            <a:r>
              <a:rPr lang="es-MX" altLang="he-IL" sz="3600" b="0">
                <a:solidFill>
                  <a:srgbClr val="FF0000"/>
                </a:solidFill>
                <a:cs typeface="Times New Roman" charset="0"/>
              </a:rPr>
              <a:t> </a:t>
            </a:r>
            <a:r>
              <a:rPr lang="es-ES" altLang="he-IL" sz="3600" b="0">
                <a:solidFill>
                  <a:srgbClr val="FF0000"/>
                </a:solidFill>
                <a:cs typeface="Times New Roman" charset="0"/>
              </a:rPr>
              <a:t>convertir en </a:t>
            </a:r>
            <a:r>
              <a:rPr lang="es-ES" altLang="he-IL" sz="3600">
                <a:solidFill>
                  <a:schemeClr val="accent1"/>
                </a:solidFill>
                <a:cs typeface="Times New Roman" charset="0"/>
              </a:rPr>
              <a:t>culebra</a:t>
            </a:r>
            <a:r>
              <a:rPr lang="es-ES" altLang="he-IL" sz="3600" b="0">
                <a:solidFill>
                  <a:srgbClr val="FF0000"/>
                </a:solidFill>
                <a:cs typeface="Times New Roman" charset="0"/>
              </a:rPr>
              <a:t>,</a:t>
            </a:r>
            <a:r>
              <a:rPr lang="es-MX" altLang="he-IL" sz="3600" b="0">
                <a:solidFill>
                  <a:srgbClr val="FF0000"/>
                </a:solidFill>
                <a:cs typeface="Times New Roman" charset="0"/>
              </a:rPr>
              <a:t> </a:t>
            </a:r>
            <a:r>
              <a:rPr lang="es-ES" altLang="he-IL" sz="3600" b="0">
                <a:solidFill>
                  <a:srgbClr val="FF0000"/>
                </a:solidFill>
                <a:cs typeface="Times New Roman" charset="0"/>
              </a:rPr>
              <a:t>con la mirada</a:t>
            </a:r>
            <a:r>
              <a:rPr lang="es-MX" altLang="he-IL" sz="3600" b="0">
                <a:solidFill>
                  <a:srgbClr val="FF0000"/>
                </a:solidFill>
                <a:cs typeface="Times New Roman" charset="0"/>
              </a:rPr>
              <a:t>... </a:t>
            </a:r>
            <a:r>
              <a:rPr lang="es-ES" altLang="he-IL" sz="3600" b="0">
                <a:solidFill>
                  <a:srgbClr val="FF0000"/>
                </a:solidFill>
                <a:cs typeface="Times New Roman" charset="0"/>
              </a:rPr>
              <a:t>a aquella </a:t>
            </a:r>
            <a:r>
              <a:rPr lang="es-ES" altLang="he-IL" sz="3600">
                <a:solidFill>
                  <a:srgbClr val="FF9933"/>
                </a:solidFill>
                <a:cs typeface="Times New Roman" charset="0"/>
              </a:rPr>
              <a:t>rubia </a:t>
            </a:r>
          </a:p>
          <a:p>
            <a:pPr algn="ctr"/>
            <a:r>
              <a:rPr lang="es-ES" altLang="he-IL" sz="3600" b="0">
                <a:solidFill>
                  <a:srgbClr val="FF0000"/>
                </a:solidFill>
                <a:cs typeface="Times New Roman" charset="0"/>
              </a:rPr>
              <a:t>que le sonrió a </a:t>
            </a:r>
            <a:r>
              <a:rPr lang="es-ES_tradnl" altLang="he-IL" sz="3600" b="0">
                <a:solidFill>
                  <a:srgbClr val="FF0000"/>
                </a:solidFill>
                <a:cs typeface="Times New Roman" charset="0"/>
              </a:rPr>
              <a:t>su</a:t>
            </a:r>
            <a:r>
              <a:rPr lang="es-ES" altLang="he-IL" sz="3600" b="0">
                <a:solidFill>
                  <a:srgbClr val="FF0000"/>
                </a:solidFill>
                <a:cs typeface="Times New Roman" charset="0"/>
              </a:rPr>
              <a:t> novio </a:t>
            </a:r>
            <a:r>
              <a:rPr lang="es-MX" altLang="he-IL" sz="3600" b="0">
                <a:solidFill>
                  <a:srgbClr val="FF0000"/>
                </a:solidFill>
                <a:cs typeface="Times New Roman" charset="0"/>
              </a:rPr>
              <a:t>o marido.</a:t>
            </a:r>
            <a:endParaRPr lang="es-ES" sz="3200">
              <a:cs typeface="Times New Roman" charset="0"/>
            </a:endParaRPr>
          </a:p>
          <a:p>
            <a:pPr algn="ctr"/>
            <a:endParaRPr lang="es-ES" sz="3200"/>
          </a:p>
        </p:txBody>
      </p:sp>
      <p:sp>
        <p:nvSpPr>
          <p:cNvPr id="4103" name="Text Box 7"/>
          <p:cNvSpPr txBox="1">
            <a:spLocks noChangeArrowheads="1"/>
          </p:cNvSpPr>
          <p:nvPr/>
        </p:nvSpPr>
        <p:spPr bwMode="auto">
          <a:xfrm>
            <a:off x="5543550" y="6092825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/>
            <a:endParaRPr lang="es-ES"/>
          </a:p>
        </p:txBody>
      </p:sp>
      <p:pic>
        <p:nvPicPr>
          <p:cNvPr id="4105" name="Picture 9" descr="003501c156b1$e0467ac0$f31830ce@w9h2u7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36576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4800600" y="457200"/>
            <a:ext cx="4038600" cy="5243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000" b="0">
                <a:solidFill>
                  <a:srgbClr val="FF0000"/>
                </a:solidFill>
                <a:cs typeface="Times New Roman" charset="0"/>
              </a:rPr>
              <a:t>Porque </a:t>
            </a:r>
            <a:r>
              <a:rPr lang="es-ES_tradnl" sz="4000" b="0">
                <a:solidFill>
                  <a:srgbClr val="FF0000"/>
                </a:solidFill>
                <a:cs typeface="Times New Roman" charset="0"/>
              </a:rPr>
              <a:t>pueden</a:t>
            </a:r>
            <a:r>
              <a:rPr lang="es-ES" sz="4000" b="0">
                <a:solidFill>
                  <a:srgbClr val="FF0000"/>
                </a:solidFill>
                <a:cs typeface="Times New Roman" charset="0"/>
              </a:rPr>
              <a:t> preparar toda clase de pociones </a:t>
            </a:r>
            <a:r>
              <a:rPr lang="es-ES" sz="4400" i="1">
                <a:solidFill>
                  <a:srgbClr val="006E51"/>
                </a:solidFill>
                <a:cs typeface="Times New Roman" charset="0"/>
              </a:rPr>
              <a:t>mágicas</a:t>
            </a:r>
            <a:r>
              <a:rPr lang="es-ES" sz="4000" b="0">
                <a:solidFill>
                  <a:srgbClr val="FF0000"/>
                </a:solidFill>
                <a:cs typeface="Times New Roman" charset="0"/>
              </a:rPr>
              <a:t>,</a:t>
            </a:r>
            <a:r>
              <a:rPr lang="es-MX" sz="4000" b="0">
                <a:solidFill>
                  <a:srgbClr val="FF0000"/>
                </a:solidFill>
                <a:cs typeface="Times New Roman" charset="0"/>
              </a:rPr>
              <a:t> </a:t>
            </a:r>
            <a:r>
              <a:rPr lang="es-ES" sz="4000" b="0">
                <a:solidFill>
                  <a:srgbClr val="FF0000"/>
                </a:solidFill>
                <a:cs typeface="Times New Roman" charset="0"/>
              </a:rPr>
              <a:t> para curar cualquier herida del cuerpo o del </a:t>
            </a:r>
            <a:r>
              <a:rPr lang="es-ES" sz="4000">
                <a:solidFill>
                  <a:schemeClr val="accent2"/>
                </a:solidFill>
                <a:cs typeface="Times New Roman" charset="0"/>
              </a:rPr>
              <a:t>alma</a:t>
            </a:r>
            <a:r>
              <a:rPr lang="es-ES" sz="3600">
                <a:solidFill>
                  <a:srgbClr val="FF0000"/>
                </a:solidFill>
                <a:cs typeface="Times New Roman" charset="0"/>
              </a:rPr>
              <a:t> ...</a:t>
            </a:r>
          </a:p>
          <a:p>
            <a:pPr>
              <a:spcBef>
                <a:spcPct val="50000"/>
              </a:spcBef>
            </a:pPr>
            <a:endParaRPr lang="pt-BR" altLang="he-IL" sz="3600">
              <a:solidFill>
                <a:srgbClr val="FF0000"/>
              </a:solidFill>
              <a:latin typeface="Comic Sans MS" pitchFamily="66" charset="0"/>
              <a:cs typeface="Times New Roman (Hebrew)" charset="-79"/>
            </a:endParaRPr>
          </a:p>
        </p:txBody>
      </p:sp>
      <p:pic>
        <p:nvPicPr>
          <p:cNvPr id="22533" name="Picture 5" descr="C:\Mis documentos\Talcris\Este es Mio\Espantan\Brujas\brujita buen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3733800" y="304800"/>
            <a:ext cx="50292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endParaRPr lang="pt-BR" altLang="he-IL" sz="3200">
              <a:solidFill>
                <a:srgbClr val="FF0000"/>
              </a:solidFill>
              <a:latin typeface="Comic Sans MS" pitchFamily="66" charset="0"/>
              <a:cs typeface="Times New Roman (Hebrew)" charset="-79"/>
            </a:endParaRPr>
          </a:p>
        </p:txBody>
      </p:sp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685800" y="381000"/>
            <a:ext cx="289560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000" b="0">
                <a:solidFill>
                  <a:srgbClr val="FF0000"/>
                </a:solidFill>
                <a:cs typeface="Times New Roman" charset="0"/>
              </a:rPr>
              <a:t>Porque </a:t>
            </a:r>
            <a:r>
              <a:rPr lang="es-ES_tradnl" sz="4000" b="0">
                <a:solidFill>
                  <a:srgbClr val="FF0000"/>
                </a:solidFill>
                <a:cs typeface="Times New Roman" charset="0"/>
              </a:rPr>
              <a:t>pueden</a:t>
            </a:r>
            <a:r>
              <a:rPr lang="es-ES" sz="4000" b="0">
                <a:solidFill>
                  <a:srgbClr val="FF0000"/>
                </a:solidFill>
                <a:cs typeface="Times New Roman" charset="0"/>
              </a:rPr>
              <a:t> </a:t>
            </a:r>
            <a:r>
              <a:rPr lang="es-ES" sz="4400">
                <a:solidFill>
                  <a:schemeClr val="accent2"/>
                </a:solidFill>
                <a:cs typeface="Times New Roman" charset="0"/>
              </a:rPr>
              <a:t>volar</a:t>
            </a:r>
            <a:r>
              <a:rPr lang="es-ES" sz="4000" b="0">
                <a:solidFill>
                  <a:srgbClr val="FF0000"/>
                </a:solidFill>
                <a:cs typeface="Times New Roman" charset="0"/>
              </a:rPr>
              <a:t> hacia el </a:t>
            </a:r>
            <a:r>
              <a:rPr lang="es-MX" sz="4000" b="0">
                <a:solidFill>
                  <a:srgbClr val="FF0000"/>
                </a:solidFill>
                <a:cs typeface="Times New Roman" charset="0"/>
              </a:rPr>
              <a:t>lugar</a:t>
            </a:r>
            <a:r>
              <a:rPr lang="es-ES" sz="4000" b="0">
                <a:solidFill>
                  <a:srgbClr val="FF0000"/>
                </a:solidFill>
                <a:cs typeface="Times New Roman" charset="0"/>
              </a:rPr>
              <a:t> donde </a:t>
            </a:r>
            <a:r>
              <a:rPr lang="es-ES_tradnl" sz="4000" b="0">
                <a:solidFill>
                  <a:srgbClr val="FF0000"/>
                </a:solidFill>
                <a:cs typeface="Times New Roman" charset="0"/>
              </a:rPr>
              <a:t>las</a:t>
            </a:r>
            <a:r>
              <a:rPr lang="es-ES" sz="4000" b="0">
                <a:solidFill>
                  <a:srgbClr val="FF0000"/>
                </a:solidFill>
                <a:cs typeface="Times New Roman" charset="0"/>
              </a:rPr>
              <a:t> necesitan</a:t>
            </a:r>
            <a:r>
              <a:rPr lang="es-ES_tradnl" sz="4000" b="0">
                <a:solidFill>
                  <a:srgbClr val="FF0000"/>
                </a:solidFill>
                <a:cs typeface="Times New Roman" charset="0"/>
              </a:rPr>
              <a:t>.</a:t>
            </a:r>
            <a:r>
              <a:rPr lang="es-ES" sz="4000" b="0">
                <a:solidFill>
                  <a:srgbClr val="FF0000"/>
                </a:solidFill>
                <a:cs typeface="Times New Roman" charset="0"/>
              </a:rPr>
              <a:t> </a:t>
            </a:r>
          </a:p>
        </p:txBody>
      </p:sp>
      <p:pic>
        <p:nvPicPr>
          <p:cNvPr id="5126" name="Picture 6" descr="C:\Mis documentos\Talcris\Este es Mio\Espantan\Brujas\brujita buen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304800" y="3733800"/>
            <a:ext cx="5410200" cy="1128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endParaRPr lang="es-MX" sz="3200">
              <a:solidFill>
                <a:srgbClr val="FF0000"/>
              </a:solidFill>
              <a:cs typeface="Times New Roman" charset="0"/>
            </a:endParaRPr>
          </a:p>
          <a:p>
            <a:pPr algn="ctr"/>
            <a:r>
              <a:rPr lang="es-ES">
                <a:cs typeface="Times New Roman" charset="0"/>
              </a:rPr>
              <a:t> </a:t>
            </a:r>
          </a:p>
          <a:p>
            <a:pPr algn="ctr"/>
            <a:endParaRPr lang="es-ES"/>
          </a:p>
        </p:txBody>
      </p:sp>
      <p:sp>
        <p:nvSpPr>
          <p:cNvPr id="6151" name="Text Box 7"/>
          <p:cNvSpPr txBox="1">
            <a:spLocks noChangeArrowheads="1"/>
          </p:cNvSpPr>
          <p:nvPr/>
        </p:nvSpPr>
        <p:spPr bwMode="auto">
          <a:xfrm>
            <a:off x="5029200" y="1295400"/>
            <a:ext cx="373380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 sz="4000" b="0">
                <a:solidFill>
                  <a:schemeClr val="accent2"/>
                </a:solidFill>
                <a:cs typeface="Times New Roman" charset="0"/>
              </a:rPr>
              <a:t>Porque </a:t>
            </a:r>
            <a:r>
              <a:rPr lang="es-ES_tradnl" sz="4000" b="0">
                <a:solidFill>
                  <a:schemeClr val="accent2"/>
                </a:solidFill>
                <a:cs typeface="Times New Roman" charset="0"/>
              </a:rPr>
              <a:t>pueden</a:t>
            </a:r>
            <a:r>
              <a:rPr lang="es-ES" sz="4000" b="0">
                <a:solidFill>
                  <a:schemeClr val="accent2"/>
                </a:solidFill>
                <a:cs typeface="Times New Roman" charset="0"/>
              </a:rPr>
              <a:t> sobrevivir </a:t>
            </a:r>
            <a:endParaRPr lang="es-MX" sz="4000" b="0">
              <a:solidFill>
                <a:schemeClr val="accent2"/>
              </a:solidFill>
              <a:cs typeface="Times New Roman" charset="0"/>
            </a:endParaRPr>
          </a:p>
          <a:p>
            <a:pPr algn="ctr"/>
            <a:r>
              <a:rPr lang="es-ES" sz="4000" b="0">
                <a:solidFill>
                  <a:schemeClr val="accent2"/>
                </a:solidFill>
                <a:cs typeface="Times New Roman" charset="0"/>
              </a:rPr>
              <a:t>a pesar de las</a:t>
            </a:r>
            <a:r>
              <a:rPr lang="es-ES" sz="4000" b="0">
                <a:solidFill>
                  <a:srgbClr val="FF0000"/>
                </a:solidFill>
                <a:cs typeface="Times New Roman" charset="0"/>
              </a:rPr>
              <a:t> </a:t>
            </a:r>
            <a:r>
              <a:rPr lang="es-ES" sz="4400">
                <a:solidFill>
                  <a:srgbClr val="FF0000"/>
                </a:solidFill>
                <a:cs typeface="Times New Roman" charset="0"/>
              </a:rPr>
              <a:t>hogueras</a:t>
            </a:r>
            <a:r>
              <a:rPr lang="es-ES" sz="4000" b="0">
                <a:solidFill>
                  <a:srgbClr val="FF0000"/>
                </a:solidFill>
                <a:cs typeface="Times New Roman" charset="0"/>
              </a:rPr>
              <a:t>,</a:t>
            </a:r>
            <a:endParaRPr lang="es-MX" sz="4000" b="0">
              <a:solidFill>
                <a:srgbClr val="FF0000"/>
              </a:solidFill>
              <a:cs typeface="Times New Roman" charset="0"/>
            </a:endParaRPr>
          </a:p>
          <a:p>
            <a:pPr algn="ctr"/>
            <a:r>
              <a:rPr lang="es-ES" sz="4000" b="0">
                <a:solidFill>
                  <a:srgbClr val="FF0000"/>
                </a:solidFill>
                <a:cs typeface="Times New Roman" charset="0"/>
              </a:rPr>
              <a:t> </a:t>
            </a:r>
            <a:r>
              <a:rPr lang="es-ES" sz="4000" b="0">
                <a:solidFill>
                  <a:schemeClr val="accent2"/>
                </a:solidFill>
                <a:cs typeface="Times New Roman" charset="0"/>
              </a:rPr>
              <a:t>que la vida </a:t>
            </a:r>
            <a:r>
              <a:rPr lang="es-ES_tradnl" sz="4000" b="0">
                <a:solidFill>
                  <a:schemeClr val="accent2"/>
                </a:solidFill>
                <a:cs typeface="Times New Roman" charset="0"/>
              </a:rPr>
              <a:t>les</a:t>
            </a:r>
            <a:r>
              <a:rPr lang="es-ES" sz="4000" b="0">
                <a:solidFill>
                  <a:schemeClr val="accent2"/>
                </a:solidFill>
                <a:cs typeface="Times New Roman" charset="0"/>
              </a:rPr>
              <a:t> presenta a diario</a:t>
            </a:r>
            <a:r>
              <a:rPr lang="es-ES" sz="4000" b="0">
                <a:solidFill>
                  <a:srgbClr val="FF0000"/>
                </a:solidFill>
                <a:cs typeface="Times New Roman" charset="0"/>
              </a:rPr>
              <a:t> </a:t>
            </a:r>
          </a:p>
        </p:txBody>
      </p:sp>
      <p:pic>
        <p:nvPicPr>
          <p:cNvPr id="6158" name="Picture 14" descr="C:\Mis documentos\Talcris\Este es Mio\Espantan\Brujas\brujita buen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Rectangle 2051"/>
          <p:cNvSpPr>
            <a:spLocks noChangeArrowheads="1"/>
          </p:cNvSpPr>
          <p:nvPr/>
        </p:nvSpPr>
        <p:spPr bwMode="auto">
          <a:xfrm>
            <a:off x="381000" y="1295400"/>
            <a:ext cx="3810000" cy="405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000" b="0">
                <a:solidFill>
                  <a:srgbClr val="FF0000"/>
                </a:solidFill>
                <a:cs typeface="Times New Roman" charset="0"/>
              </a:rPr>
              <a:t>Porque p</a:t>
            </a:r>
            <a:r>
              <a:rPr lang="es-ES_tradnl" sz="4000" b="0">
                <a:solidFill>
                  <a:srgbClr val="FF0000"/>
                </a:solidFill>
                <a:cs typeface="Times New Roman" charset="0"/>
              </a:rPr>
              <a:t>ueden</a:t>
            </a:r>
            <a:r>
              <a:rPr lang="es-ES" sz="4000" b="0">
                <a:solidFill>
                  <a:srgbClr val="FF0000"/>
                </a:solidFill>
                <a:cs typeface="Times New Roman" charset="0"/>
              </a:rPr>
              <a:t> enfrentar</a:t>
            </a:r>
            <a:r>
              <a:rPr lang="es-ES_tradnl" sz="4000" b="0">
                <a:solidFill>
                  <a:srgbClr val="FF0000"/>
                </a:solidFill>
                <a:cs typeface="Times New Roman" charset="0"/>
              </a:rPr>
              <a:t>se</a:t>
            </a:r>
            <a:r>
              <a:rPr lang="es-ES" sz="4000" b="0">
                <a:solidFill>
                  <a:srgbClr val="FF0000"/>
                </a:solidFill>
                <a:cs typeface="Times New Roman" charset="0"/>
              </a:rPr>
              <a:t> a m</a:t>
            </a:r>
            <a:r>
              <a:rPr lang="es-ES_tradnl" sz="4000" b="0">
                <a:solidFill>
                  <a:srgbClr val="FF0000"/>
                </a:solidFill>
                <a:cs typeface="Times New Roman" charset="0"/>
              </a:rPr>
              <a:t>á</a:t>
            </a:r>
            <a:r>
              <a:rPr lang="es-ES" sz="4000" b="0">
                <a:solidFill>
                  <a:srgbClr val="FF0000"/>
                </a:solidFill>
                <a:cs typeface="Times New Roman" charset="0"/>
              </a:rPr>
              <a:t>s de un </a:t>
            </a:r>
            <a:r>
              <a:rPr lang="es-ES" sz="4000">
                <a:solidFill>
                  <a:schemeClr val="accent2"/>
                </a:solidFill>
                <a:cs typeface="Times New Roman" charset="0"/>
              </a:rPr>
              <a:t>inquisidor</a:t>
            </a:r>
            <a:r>
              <a:rPr lang="es-MX" sz="4000" b="0">
                <a:solidFill>
                  <a:srgbClr val="FF0000"/>
                </a:solidFill>
                <a:cs typeface="Times New Roman" charset="0"/>
              </a:rPr>
              <a:t> </a:t>
            </a:r>
            <a:r>
              <a:rPr lang="es-ES" sz="4000" b="0">
                <a:solidFill>
                  <a:srgbClr val="FF0000"/>
                </a:solidFill>
                <a:cs typeface="Times New Roman" charset="0"/>
              </a:rPr>
              <a:t>defendiendo</a:t>
            </a:r>
            <a:r>
              <a:rPr lang="es-MX" sz="4000" b="0">
                <a:solidFill>
                  <a:srgbClr val="FF0000"/>
                </a:solidFill>
                <a:cs typeface="Times New Roman" charset="0"/>
              </a:rPr>
              <a:t> </a:t>
            </a:r>
            <a:r>
              <a:rPr lang="es-ES_tradnl" sz="4000" b="0">
                <a:solidFill>
                  <a:srgbClr val="FF0000"/>
                </a:solidFill>
                <a:cs typeface="Times New Roman" charset="0"/>
              </a:rPr>
              <a:t>sus</a:t>
            </a:r>
            <a:r>
              <a:rPr lang="es-ES" sz="4000" b="0">
                <a:solidFill>
                  <a:srgbClr val="FF0000"/>
                </a:solidFill>
                <a:cs typeface="Times New Roman" charset="0"/>
              </a:rPr>
              <a:t> justos ideales </a:t>
            </a:r>
          </a:p>
          <a:p>
            <a:pPr algn="ctr">
              <a:spcBef>
                <a:spcPct val="50000"/>
              </a:spcBef>
            </a:pPr>
            <a:r>
              <a:rPr lang="es-ES" sz="4000" b="0">
                <a:solidFill>
                  <a:srgbClr val="FF0000"/>
                </a:solidFill>
                <a:cs typeface="Times New Roman" charset="0"/>
              </a:rPr>
              <a:t> </a:t>
            </a:r>
          </a:p>
        </p:txBody>
      </p:sp>
      <p:pic>
        <p:nvPicPr>
          <p:cNvPr id="23556" name="Picture 2052" descr="C:\Mis documentos\Talcris\Este es Mio\Espantan\Brujas\brujita buen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228600" y="381000"/>
            <a:ext cx="2971800" cy="557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 sz="4000" b="0">
                <a:solidFill>
                  <a:srgbClr val="FF0000"/>
                </a:solidFill>
                <a:cs typeface="Times New Roman" charset="0"/>
              </a:rPr>
              <a:t>Porque hablan con las </a:t>
            </a:r>
            <a:r>
              <a:rPr lang="es-ES" sz="4000" b="0">
                <a:solidFill>
                  <a:srgbClr val="00CC00"/>
                </a:solidFill>
                <a:cs typeface="Times New Roman" charset="0"/>
              </a:rPr>
              <a:t>plantas</a:t>
            </a:r>
            <a:endParaRPr lang="es-MX" sz="4000" b="0">
              <a:solidFill>
                <a:srgbClr val="00CC00"/>
              </a:solidFill>
              <a:cs typeface="Times New Roman" charset="0"/>
            </a:endParaRPr>
          </a:p>
          <a:p>
            <a:pPr algn="ctr"/>
            <a:r>
              <a:rPr lang="es-ES" sz="4000" b="0">
                <a:solidFill>
                  <a:srgbClr val="FF0000"/>
                </a:solidFill>
                <a:cs typeface="Times New Roman" charset="0"/>
              </a:rPr>
              <a:t> para hacerlas </a:t>
            </a:r>
            <a:endParaRPr lang="es-MX" sz="4000" b="0">
              <a:solidFill>
                <a:srgbClr val="FF0000"/>
              </a:solidFill>
              <a:cs typeface="Times New Roman" charset="0"/>
            </a:endParaRPr>
          </a:p>
          <a:p>
            <a:pPr algn="ctr"/>
            <a:r>
              <a:rPr lang="es-ES" sz="4000" b="0">
                <a:solidFill>
                  <a:srgbClr val="FF0000"/>
                </a:solidFill>
                <a:cs typeface="Times New Roman" charset="0"/>
              </a:rPr>
              <a:t>crecer en un cálido ambiente de </a:t>
            </a:r>
            <a:r>
              <a:rPr lang="es-ES" sz="4000" b="0">
                <a:solidFill>
                  <a:schemeClr val="accent2"/>
                </a:solidFill>
                <a:cs typeface="Times New Roman" charset="0"/>
              </a:rPr>
              <a:t>cariño </a:t>
            </a:r>
          </a:p>
        </p:txBody>
      </p:sp>
      <p:pic>
        <p:nvPicPr>
          <p:cNvPr id="7178" name="Picture 10" descr="C:\Mis documentos\Talcris\Este es Mio\Espantan\Brujas\brujita buen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1600200" y="5105400"/>
            <a:ext cx="72263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>
                <a:cs typeface="Times New Roman" charset="0"/>
              </a:rPr>
              <a:t> </a:t>
            </a:r>
          </a:p>
        </p:txBody>
      </p:sp>
      <p:sp>
        <p:nvSpPr>
          <p:cNvPr id="8196" name="Text Box 4"/>
          <p:cNvSpPr txBox="1">
            <a:spLocks noChangeArrowheads="1"/>
          </p:cNvSpPr>
          <p:nvPr/>
        </p:nvSpPr>
        <p:spPr bwMode="auto">
          <a:xfrm flipV="1">
            <a:off x="457200" y="5594350"/>
            <a:ext cx="868680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endParaRPr lang="es-ES" sz="3200">
              <a:solidFill>
                <a:srgbClr val="FF0000"/>
              </a:solidFill>
              <a:cs typeface="Times New Roman" charset="0"/>
            </a:endParaRPr>
          </a:p>
        </p:txBody>
      </p:sp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609600" y="669925"/>
            <a:ext cx="3657600" cy="527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 sz="4000" b="0">
                <a:solidFill>
                  <a:srgbClr val="FF0000"/>
                </a:solidFill>
                <a:cs typeface="Times New Roman" charset="0"/>
              </a:rPr>
              <a:t>Porque </a:t>
            </a:r>
            <a:r>
              <a:rPr lang="es-ES_tradnl" sz="4000" b="0">
                <a:solidFill>
                  <a:srgbClr val="FF0000"/>
                </a:solidFill>
                <a:cs typeface="Times New Roman" charset="0"/>
              </a:rPr>
              <a:t>se</a:t>
            </a:r>
            <a:r>
              <a:rPr lang="es-ES" sz="4000" b="0">
                <a:solidFill>
                  <a:srgbClr val="FF0000"/>
                </a:solidFill>
                <a:cs typeface="Times New Roman" charset="0"/>
              </a:rPr>
              <a:t> comunica</a:t>
            </a:r>
            <a:r>
              <a:rPr lang="es-ES_tradnl" sz="4000" b="0">
                <a:solidFill>
                  <a:srgbClr val="FF0000"/>
                </a:solidFill>
                <a:cs typeface="Times New Roman" charset="0"/>
              </a:rPr>
              <a:t>n</a:t>
            </a:r>
            <a:r>
              <a:rPr lang="es-ES" sz="4000" b="0">
                <a:solidFill>
                  <a:srgbClr val="FF0000"/>
                </a:solidFill>
                <a:cs typeface="Times New Roman" charset="0"/>
              </a:rPr>
              <a:t> con los animales </a:t>
            </a:r>
          </a:p>
          <a:p>
            <a:pPr algn="ctr"/>
            <a:r>
              <a:rPr lang="es-ES" sz="2000" b="0">
                <a:solidFill>
                  <a:srgbClr val="FF0000"/>
                </a:solidFill>
                <a:cs typeface="Times New Roman" charset="0"/>
              </a:rPr>
              <a:t>(... </a:t>
            </a:r>
            <a:r>
              <a:rPr lang="es-ES_tradnl" sz="2000" b="0">
                <a:solidFill>
                  <a:srgbClr val="FF0000"/>
                </a:solidFill>
                <a:cs typeface="Times New Roman" charset="0"/>
              </a:rPr>
              <a:t>Hombres?</a:t>
            </a:r>
            <a:r>
              <a:rPr lang="es-ES" sz="2000" b="0">
                <a:solidFill>
                  <a:srgbClr val="FF0000"/>
                </a:solidFill>
                <a:cs typeface="Times New Roman" charset="0"/>
              </a:rPr>
              <a:t>)</a:t>
            </a:r>
            <a:endParaRPr lang="es-MX" sz="2000" b="0">
              <a:solidFill>
                <a:srgbClr val="FF0000"/>
              </a:solidFill>
              <a:cs typeface="Times New Roman" charset="0"/>
            </a:endParaRPr>
          </a:p>
          <a:p>
            <a:pPr algn="ctr"/>
            <a:r>
              <a:rPr lang="es-ES" sz="4000" b="0">
                <a:solidFill>
                  <a:srgbClr val="FF0000"/>
                </a:solidFill>
                <a:cs typeface="Times New Roman" charset="0"/>
              </a:rPr>
              <a:t>hablando en el idioma </a:t>
            </a:r>
            <a:endParaRPr lang="es-MX" sz="4000" b="0">
              <a:solidFill>
                <a:srgbClr val="FF0000"/>
              </a:solidFill>
              <a:cs typeface="Times New Roman" charset="0"/>
            </a:endParaRPr>
          </a:p>
          <a:p>
            <a:pPr algn="ctr"/>
            <a:r>
              <a:rPr lang="es-ES" sz="4000" b="0">
                <a:solidFill>
                  <a:srgbClr val="FF0000"/>
                </a:solidFill>
                <a:cs typeface="Times New Roman" charset="0"/>
              </a:rPr>
              <a:t>del amor hacia todo ser viviente </a:t>
            </a:r>
          </a:p>
          <a:p>
            <a:pPr algn="ctr"/>
            <a:endParaRPr lang="es-ES" sz="4000" b="0">
              <a:solidFill>
                <a:srgbClr val="FF0000"/>
              </a:solidFill>
            </a:endParaRPr>
          </a:p>
        </p:txBody>
      </p:sp>
      <p:pic>
        <p:nvPicPr>
          <p:cNvPr id="8201" name="Picture 9" descr="C:\Mis documentos\Talcris\Este es Mio\Espantan\Brujas\brujita buen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10" name="Rectangle 6"/>
          <p:cNvSpPr>
            <a:spLocks noChangeArrowheads="1"/>
          </p:cNvSpPr>
          <p:nvPr/>
        </p:nvSpPr>
        <p:spPr bwMode="auto">
          <a:xfrm>
            <a:off x="457200" y="1371600"/>
            <a:ext cx="3962400" cy="314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000" b="0">
                <a:solidFill>
                  <a:srgbClr val="FF0000"/>
                </a:solidFill>
                <a:cs typeface="Times New Roman" charset="0"/>
              </a:rPr>
              <a:t>Porque pres</a:t>
            </a:r>
            <a:r>
              <a:rPr lang="es-ES_tradnl" sz="4000" b="0">
                <a:solidFill>
                  <a:srgbClr val="FF0000"/>
                </a:solidFill>
                <a:cs typeface="Times New Roman" charset="0"/>
              </a:rPr>
              <a:t>ienten</a:t>
            </a:r>
            <a:r>
              <a:rPr lang="es-ES" sz="4000" b="0">
                <a:solidFill>
                  <a:srgbClr val="FF0000"/>
                </a:solidFill>
                <a:cs typeface="Times New Roman" charset="0"/>
              </a:rPr>
              <a:t> cuando algún </a:t>
            </a:r>
            <a:r>
              <a:rPr lang="es-ES_tradnl" sz="4000">
                <a:solidFill>
                  <a:schemeClr val="accent2"/>
                </a:solidFill>
                <a:cs typeface="Times New Roman" charset="0"/>
              </a:rPr>
              <a:t>amigo</a:t>
            </a:r>
            <a:r>
              <a:rPr lang="es-ES" sz="4000" b="0">
                <a:solidFill>
                  <a:schemeClr val="accent2"/>
                </a:solidFill>
                <a:cs typeface="Times New Roman" charset="0"/>
              </a:rPr>
              <a:t> </a:t>
            </a:r>
            <a:r>
              <a:rPr lang="es-ES" sz="4000" b="0">
                <a:solidFill>
                  <a:srgbClr val="FF0000"/>
                </a:solidFill>
                <a:cs typeface="Times New Roman" charset="0"/>
              </a:rPr>
              <a:t>necesita de </a:t>
            </a:r>
            <a:r>
              <a:rPr lang="es-ES_tradnl" sz="4000" b="0">
                <a:solidFill>
                  <a:srgbClr val="FF0000"/>
                </a:solidFill>
                <a:cs typeface="Times New Roman" charset="0"/>
              </a:rPr>
              <a:t>su</a:t>
            </a:r>
            <a:r>
              <a:rPr lang="es-ES" sz="4000" b="0">
                <a:solidFill>
                  <a:srgbClr val="FF0000"/>
                </a:solidFill>
                <a:cs typeface="Times New Roman" charset="0"/>
              </a:rPr>
              <a:t> consuelo o </a:t>
            </a:r>
            <a:r>
              <a:rPr lang="es-ES_tradnl" sz="4000" b="0">
                <a:solidFill>
                  <a:srgbClr val="FF0000"/>
                </a:solidFill>
                <a:cs typeface="Times New Roman" charset="0"/>
              </a:rPr>
              <a:t>su presencia</a:t>
            </a:r>
            <a:r>
              <a:rPr lang="es-ES" sz="4000" b="0">
                <a:solidFill>
                  <a:srgbClr val="FF0000"/>
                </a:solidFill>
                <a:cs typeface="Times New Roman" charset="0"/>
              </a:rPr>
              <a:t>  </a:t>
            </a:r>
          </a:p>
        </p:txBody>
      </p:sp>
      <p:pic>
        <p:nvPicPr>
          <p:cNvPr id="21512" name="Picture 8" descr="C:\Mis documentos\Talcris\Este es Mio\Espantan\Brujas\brujita buen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0" y="0"/>
            <a:ext cx="4648200" cy="6188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endParaRPr lang="es-MX" altLang="he-IL" sz="4000" b="0">
              <a:solidFill>
                <a:srgbClr val="FF0000"/>
              </a:solidFill>
              <a:cs typeface="Times New Roman" charset="0"/>
            </a:endParaRPr>
          </a:p>
          <a:p>
            <a:pPr algn="ctr"/>
            <a:r>
              <a:rPr lang="es-ES" altLang="he-IL" sz="4000" b="0">
                <a:solidFill>
                  <a:srgbClr val="FF0000"/>
                </a:solidFill>
                <a:cs typeface="Times New Roman" charset="0"/>
              </a:rPr>
              <a:t>Porque practica</a:t>
            </a:r>
            <a:r>
              <a:rPr lang="es-ES_tradnl" altLang="he-IL" sz="4000" b="0">
                <a:solidFill>
                  <a:srgbClr val="FF0000"/>
                </a:solidFill>
                <a:cs typeface="Times New Roman" charset="0"/>
              </a:rPr>
              <a:t>n</a:t>
            </a:r>
            <a:r>
              <a:rPr lang="es-ES" altLang="he-IL" sz="4000" b="0">
                <a:solidFill>
                  <a:srgbClr val="FF0000"/>
                </a:solidFill>
                <a:cs typeface="Times New Roman" charset="0"/>
              </a:rPr>
              <a:t> la telepatía a diario, adivinando los pensamientos </a:t>
            </a:r>
          </a:p>
          <a:p>
            <a:pPr algn="ctr"/>
            <a:r>
              <a:rPr lang="es-ES" altLang="he-IL" sz="4000" b="0">
                <a:solidFill>
                  <a:srgbClr val="FF0000"/>
                </a:solidFill>
                <a:cs typeface="Times New Roman" charset="0"/>
              </a:rPr>
              <a:t>de aquellos a quienes </a:t>
            </a:r>
            <a:r>
              <a:rPr lang="es-ES" altLang="he-IL" sz="4000" b="0">
                <a:solidFill>
                  <a:schemeClr val="accent2"/>
                </a:solidFill>
                <a:cs typeface="Times New Roman" charset="0"/>
              </a:rPr>
              <a:t>ama</a:t>
            </a:r>
            <a:r>
              <a:rPr lang="es-ES_tradnl" altLang="he-IL" sz="4000" b="0">
                <a:solidFill>
                  <a:schemeClr val="accent2"/>
                </a:solidFill>
                <a:cs typeface="Times New Roman" charset="0"/>
              </a:rPr>
              <a:t>n</a:t>
            </a:r>
            <a:r>
              <a:rPr lang="es-ES" altLang="he-IL" sz="4000" b="0">
                <a:solidFill>
                  <a:srgbClr val="FF0000"/>
                </a:solidFill>
                <a:cs typeface="Times New Roman" charset="0"/>
              </a:rPr>
              <a:t> sin necesitar de palabras para traducirlos </a:t>
            </a:r>
          </a:p>
          <a:p>
            <a:pPr algn="ctr"/>
            <a:endParaRPr lang="pt-BR" altLang="he-IL" sz="4000" b="0">
              <a:solidFill>
                <a:srgbClr val="FF0000"/>
              </a:solidFill>
              <a:cs typeface="Times New Roman (Hebrew)" charset="-79"/>
            </a:endParaRPr>
          </a:p>
        </p:txBody>
      </p:sp>
      <p:pic>
        <p:nvPicPr>
          <p:cNvPr id="9225" name="Picture 9" descr="C:\Mis documentos\Talcris\Este es Mio\Espantan\Brujas\brujita buen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6" name="Text Box 6"/>
          <p:cNvSpPr txBox="1">
            <a:spLocks noChangeArrowheads="1"/>
          </p:cNvSpPr>
          <p:nvPr/>
        </p:nvSpPr>
        <p:spPr bwMode="auto">
          <a:xfrm>
            <a:off x="1066800" y="990600"/>
            <a:ext cx="3200400" cy="496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 sz="4000" b="0">
                <a:solidFill>
                  <a:srgbClr val="FF0000"/>
                </a:solidFill>
                <a:cs typeface="Times New Roman" charset="0"/>
              </a:rPr>
              <a:t>Porque </a:t>
            </a:r>
            <a:r>
              <a:rPr lang="es-ES_tradnl" sz="4000" b="0">
                <a:solidFill>
                  <a:srgbClr val="FF0000"/>
                </a:solidFill>
                <a:cs typeface="Times New Roman" charset="0"/>
              </a:rPr>
              <a:t>tienen</a:t>
            </a:r>
            <a:r>
              <a:rPr lang="es-ES" sz="4000" b="0">
                <a:solidFill>
                  <a:srgbClr val="FF0000"/>
                </a:solidFill>
                <a:cs typeface="Times New Roman" charset="0"/>
              </a:rPr>
              <a:t> la capacidad innata </a:t>
            </a:r>
            <a:endParaRPr lang="es-MX" sz="4000" b="0">
              <a:solidFill>
                <a:srgbClr val="FF0000"/>
              </a:solidFill>
              <a:cs typeface="Times New Roman" charset="0"/>
            </a:endParaRPr>
          </a:p>
          <a:p>
            <a:pPr algn="ctr"/>
            <a:r>
              <a:rPr lang="es-ES" sz="4000" b="0">
                <a:solidFill>
                  <a:srgbClr val="FF0000"/>
                </a:solidFill>
                <a:cs typeface="Times New Roman" charset="0"/>
              </a:rPr>
              <a:t>de </a:t>
            </a:r>
            <a:r>
              <a:rPr lang="es-ES" sz="4000" b="0">
                <a:solidFill>
                  <a:srgbClr val="006E51"/>
                </a:solidFill>
                <a:cs typeface="Times New Roman" charset="0"/>
              </a:rPr>
              <a:t>hechizar</a:t>
            </a:r>
            <a:endParaRPr lang="es-MX" sz="4000" b="0">
              <a:solidFill>
                <a:srgbClr val="006E51"/>
              </a:solidFill>
              <a:cs typeface="Times New Roman" charset="0"/>
            </a:endParaRPr>
          </a:p>
          <a:p>
            <a:pPr algn="ctr"/>
            <a:r>
              <a:rPr lang="es-ES" sz="4000" b="0">
                <a:solidFill>
                  <a:srgbClr val="FF0000"/>
                </a:solidFill>
                <a:cs typeface="Times New Roman" charset="0"/>
              </a:rPr>
              <a:t> a aquel hombre especial </a:t>
            </a:r>
          </a:p>
          <a:p>
            <a:pPr algn="ctr"/>
            <a:endParaRPr lang="es-ES" sz="4000" b="0">
              <a:solidFill>
                <a:srgbClr val="FF0000"/>
              </a:solidFill>
            </a:endParaRPr>
          </a:p>
        </p:txBody>
      </p:sp>
      <p:pic>
        <p:nvPicPr>
          <p:cNvPr id="10256" name="Picture 16" descr="C:\Mis documentos\Talcris\Este es Mio\Espantan\Brujas\brujita buen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83" name="Rectangle 19"/>
          <p:cNvSpPr>
            <a:spLocks noChangeArrowheads="1"/>
          </p:cNvSpPr>
          <p:nvPr/>
        </p:nvSpPr>
        <p:spPr bwMode="auto">
          <a:xfrm>
            <a:off x="609600" y="609600"/>
            <a:ext cx="3505200" cy="557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he-IL" sz="4000" b="0">
                <a:cs typeface="Times New Roman" charset="0"/>
              </a:rPr>
              <a:t>Porque so</a:t>
            </a:r>
            <a:r>
              <a:rPr lang="es-ES_tradnl" altLang="he-IL" sz="4000" b="0">
                <a:cs typeface="Times New Roman" charset="0"/>
              </a:rPr>
              <a:t>n</a:t>
            </a:r>
            <a:r>
              <a:rPr lang="es-ES" altLang="he-IL" sz="4000" b="0">
                <a:cs typeface="Times New Roman" charset="0"/>
              </a:rPr>
              <a:t> varias personas en un solo cuerpo:  </a:t>
            </a:r>
            <a:r>
              <a:rPr lang="es-MX" altLang="he-IL" sz="4000" b="0">
                <a:cs typeface="Times New Roman" charset="0"/>
              </a:rPr>
              <a:t>              </a:t>
            </a:r>
            <a:r>
              <a:rPr lang="es-ES" altLang="he-IL" sz="4000" b="0">
                <a:solidFill>
                  <a:schemeClr val="accent2"/>
                </a:solidFill>
                <a:cs typeface="Times New Roman" charset="0"/>
              </a:rPr>
              <a:t>hija</a:t>
            </a:r>
            <a:r>
              <a:rPr lang="es-ES" altLang="he-IL" sz="4000" b="0">
                <a:cs typeface="Times New Roman" charset="0"/>
              </a:rPr>
              <a:t>,</a:t>
            </a:r>
            <a:r>
              <a:rPr lang="es-MX" altLang="he-IL" sz="4000" b="0">
                <a:cs typeface="Times New Roman" charset="0"/>
              </a:rPr>
              <a:t> hermana</a:t>
            </a:r>
            <a:r>
              <a:rPr lang="es-ES" altLang="he-IL" sz="4000" b="0">
                <a:cs typeface="Times New Roman" charset="0"/>
              </a:rPr>
              <a:t>, </a:t>
            </a:r>
            <a:r>
              <a:rPr lang="es-ES" altLang="he-IL" sz="4000" b="0">
                <a:solidFill>
                  <a:srgbClr val="FF0000"/>
                </a:solidFill>
                <a:cs typeface="Times New Roman" charset="0"/>
              </a:rPr>
              <a:t>esposa</a:t>
            </a:r>
            <a:r>
              <a:rPr lang="es-ES" altLang="he-IL" sz="4000" b="0">
                <a:cs typeface="Times New Roman" charset="0"/>
              </a:rPr>
              <a:t>, madre, </a:t>
            </a:r>
            <a:r>
              <a:rPr lang="es-ES_tradnl" altLang="he-IL" sz="4000" b="0">
                <a:solidFill>
                  <a:srgbClr val="00A479"/>
                </a:solidFill>
                <a:cs typeface="Times New Roman" charset="0"/>
              </a:rPr>
              <a:t>amante, </a:t>
            </a:r>
            <a:r>
              <a:rPr lang="es-ES" altLang="he-IL" sz="4000" b="0">
                <a:solidFill>
                  <a:srgbClr val="FF00FF"/>
                </a:solidFill>
                <a:cs typeface="Times New Roman" charset="0"/>
              </a:rPr>
              <a:t>compañera</a:t>
            </a:r>
            <a:r>
              <a:rPr lang="es-ES" altLang="he-IL" sz="4000" b="0">
                <a:cs typeface="Times New Roman" charset="0"/>
              </a:rPr>
              <a:t> </a:t>
            </a:r>
            <a:r>
              <a:rPr lang="es-MX" altLang="he-IL" sz="4000" b="0">
                <a:cs typeface="Times New Roman (Hebrew)" charset="-79"/>
              </a:rPr>
              <a:t>y </a:t>
            </a:r>
            <a:r>
              <a:rPr lang="es-MX" altLang="he-IL" sz="4000">
                <a:solidFill>
                  <a:srgbClr val="FF9933"/>
                </a:solidFill>
                <a:cs typeface="Times New Roman (Hebrew)" charset="-79"/>
              </a:rPr>
              <a:t>amiga</a:t>
            </a:r>
            <a:endParaRPr lang="pt-BR" altLang="he-IL" sz="4000">
              <a:solidFill>
                <a:srgbClr val="FF9933"/>
              </a:solidFill>
              <a:cs typeface="Times New Roman (Hebrew)" charset="-79"/>
            </a:endParaRPr>
          </a:p>
        </p:txBody>
      </p:sp>
      <p:pic>
        <p:nvPicPr>
          <p:cNvPr id="11285" name="Picture 21" descr="C:\Mis documentos\Talcris\Este es Mio\Espantan\Brujas\brujita buen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5181600" y="838200"/>
            <a:ext cx="3581400" cy="496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 sz="4000" b="0">
                <a:solidFill>
                  <a:srgbClr val="FF0000"/>
                </a:solidFill>
                <a:cs typeface="Times New Roman" charset="0"/>
              </a:rPr>
              <a:t>Porque posee</a:t>
            </a:r>
            <a:r>
              <a:rPr lang="es-ES_tradnl" sz="4000" b="0">
                <a:solidFill>
                  <a:srgbClr val="FF0000"/>
                </a:solidFill>
                <a:cs typeface="Times New Roman" charset="0"/>
              </a:rPr>
              <a:t>n</a:t>
            </a:r>
            <a:r>
              <a:rPr lang="es-ES" sz="4000" b="0">
                <a:solidFill>
                  <a:srgbClr val="FF0000"/>
                </a:solidFill>
                <a:cs typeface="Times New Roman" charset="0"/>
              </a:rPr>
              <a:t> el don de</a:t>
            </a:r>
            <a:r>
              <a:rPr lang="es-MX" sz="4000" b="0">
                <a:solidFill>
                  <a:srgbClr val="FF0000"/>
                </a:solidFill>
                <a:cs typeface="Times New Roman" charset="0"/>
              </a:rPr>
              <a:t> </a:t>
            </a:r>
            <a:r>
              <a:rPr lang="es-ES" sz="4000" b="0">
                <a:solidFill>
                  <a:srgbClr val="FF0000"/>
                </a:solidFill>
                <a:cs typeface="Times New Roman" charset="0"/>
              </a:rPr>
              <a:t>ade</a:t>
            </a:r>
            <a:r>
              <a:rPr lang="es-ES_tradnl" sz="4000" b="0">
                <a:solidFill>
                  <a:srgbClr val="FF0000"/>
                </a:solidFill>
                <a:cs typeface="Times New Roman" charset="0"/>
              </a:rPr>
              <a:t>lantarse</a:t>
            </a:r>
            <a:r>
              <a:rPr lang="es-ES" sz="4000" b="0">
                <a:solidFill>
                  <a:srgbClr val="FF0000"/>
                </a:solidFill>
                <a:cs typeface="Times New Roman" charset="0"/>
              </a:rPr>
              <a:t> </a:t>
            </a:r>
            <a:endParaRPr lang="es-MX" sz="4000" b="0">
              <a:solidFill>
                <a:srgbClr val="FF0000"/>
              </a:solidFill>
              <a:cs typeface="Times New Roman" charset="0"/>
            </a:endParaRPr>
          </a:p>
          <a:p>
            <a:pPr algn="ctr"/>
            <a:r>
              <a:rPr lang="es-ES" sz="4000" b="0">
                <a:solidFill>
                  <a:srgbClr val="FF0000"/>
                </a:solidFill>
                <a:cs typeface="Times New Roman" charset="0"/>
              </a:rPr>
              <a:t>a los acontecimientos s</a:t>
            </a:r>
            <a:r>
              <a:rPr lang="es-ES_tradnl" sz="4000" b="0">
                <a:solidFill>
                  <a:srgbClr val="FF0000"/>
                </a:solidFill>
                <a:cs typeface="Times New Roman" charset="0"/>
              </a:rPr>
              <a:t>ó</a:t>
            </a:r>
            <a:r>
              <a:rPr lang="es-ES" sz="4000" b="0">
                <a:solidFill>
                  <a:srgbClr val="FF0000"/>
                </a:solidFill>
                <a:cs typeface="Times New Roman" charset="0"/>
              </a:rPr>
              <a:t>lo por</a:t>
            </a:r>
            <a:r>
              <a:rPr lang="es-MX" sz="4000" b="0">
                <a:solidFill>
                  <a:srgbClr val="FF0000"/>
                </a:solidFill>
                <a:cs typeface="Times New Roman" charset="0"/>
              </a:rPr>
              <a:t> </a:t>
            </a:r>
            <a:r>
              <a:rPr lang="es-ES" sz="4000">
                <a:solidFill>
                  <a:srgbClr val="FF00FF"/>
                </a:solidFill>
                <a:cs typeface="Times New Roman" charset="0"/>
              </a:rPr>
              <a:t>intuición</a:t>
            </a:r>
            <a:r>
              <a:rPr lang="es-ES" sz="4000" b="0">
                <a:solidFill>
                  <a:srgbClr val="FF0000"/>
                </a:solidFill>
                <a:cs typeface="Times New Roman" charset="0"/>
              </a:rPr>
              <a:t> </a:t>
            </a:r>
          </a:p>
          <a:p>
            <a:pPr algn="ctr"/>
            <a:endParaRPr lang="es-ES" sz="4000" b="0">
              <a:solidFill>
                <a:srgbClr val="FF0000"/>
              </a:solidFill>
            </a:endParaRPr>
          </a:p>
        </p:txBody>
      </p:sp>
      <p:pic>
        <p:nvPicPr>
          <p:cNvPr id="12292" name="Picture 4" descr="C:\Mis documentos\Talcris\Este es Mio\Espantan\Brujas\brujita buen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Rectangle 2051"/>
          <p:cNvSpPr>
            <a:spLocks noChangeArrowheads="1"/>
          </p:cNvSpPr>
          <p:nvPr/>
        </p:nvSpPr>
        <p:spPr bwMode="auto">
          <a:xfrm>
            <a:off x="762000" y="1295400"/>
            <a:ext cx="2667000" cy="405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he-IL" sz="4000" b="0">
                <a:solidFill>
                  <a:srgbClr val="FF0000"/>
                </a:solidFill>
                <a:cs typeface="Times New Roman" charset="0"/>
              </a:rPr>
              <a:t>Porque ve</a:t>
            </a:r>
            <a:r>
              <a:rPr lang="es-ES_tradnl" altLang="he-IL" sz="4000" b="0">
                <a:solidFill>
                  <a:srgbClr val="FF0000"/>
                </a:solidFill>
                <a:cs typeface="Times New Roman" charset="0"/>
              </a:rPr>
              <a:t>n</a:t>
            </a:r>
            <a:r>
              <a:rPr lang="es-ES" altLang="he-IL" sz="4000" b="0">
                <a:solidFill>
                  <a:srgbClr val="FF0000"/>
                </a:solidFill>
                <a:cs typeface="Times New Roman" charset="0"/>
              </a:rPr>
              <a:t> el </a:t>
            </a:r>
            <a:r>
              <a:rPr lang="es-ES" altLang="he-IL" sz="4000" b="0">
                <a:solidFill>
                  <a:schemeClr val="accent2"/>
                </a:solidFill>
                <a:cs typeface="Times New Roman" charset="0"/>
              </a:rPr>
              <a:t>futuro</a:t>
            </a:r>
            <a:r>
              <a:rPr lang="es-ES" altLang="he-IL" sz="4000" b="0">
                <a:solidFill>
                  <a:srgbClr val="FF0000"/>
                </a:solidFill>
                <a:cs typeface="Times New Roman" charset="0"/>
              </a:rPr>
              <a:t> proyectado en </a:t>
            </a:r>
            <a:r>
              <a:rPr lang="es-ES_tradnl" altLang="he-IL" sz="4000" b="0">
                <a:solidFill>
                  <a:srgbClr val="FF0000"/>
                </a:solidFill>
                <a:cs typeface="Times New Roman" charset="0"/>
              </a:rPr>
              <a:t>sus</a:t>
            </a:r>
            <a:r>
              <a:rPr lang="es-ES" altLang="he-IL" sz="4000" b="0">
                <a:solidFill>
                  <a:srgbClr val="FF0000"/>
                </a:solidFill>
                <a:cs typeface="Times New Roman" charset="0"/>
              </a:rPr>
              <a:t> </a:t>
            </a:r>
            <a:r>
              <a:rPr lang="es-ES" altLang="he-IL" sz="4000" b="0">
                <a:solidFill>
                  <a:srgbClr val="006E51"/>
                </a:solidFill>
                <a:cs typeface="Times New Roman" charset="0"/>
              </a:rPr>
              <a:t>sueños</a:t>
            </a:r>
            <a:r>
              <a:rPr lang="es-ES" altLang="he-IL" sz="4000" b="0">
                <a:solidFill>
                  <a:srgbClr val="FF0000"/>
                </a:solidFill>
                <a:cs typeface="Times New Roman" charset="0"/>
              </a:rPr>
              <a:t>. </a:t>
            </a:r>
          </a:p>
          <a:p>
            <a:pPr>
              <a:spcBef>
                <a:spcPct val="50000"/>
              </a:spcBef>
            </a:pPr>
            <a:endParaRPr lang="pt-BR" altLang="he-IL" sz="4000" b="0">
              <a:solidFill>
                <a:srgbClr val="FF0000"/>
              </a:solidFill>
              <a:cs typeface="Times New Roman (Hebrew)" charset="-79"/>
            </a:endParaRPr>
          </a:p>
        </p:txBody>
      </p:sp>
      <p:pic>
        <p:nvPicPr>
          <p:cNvPr id="25604" name="Picture 2052" descr="C:\Mis documentos\Talcris\Este es Mio\Espantan\Brujas\brujita buen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2" name="Text Box 6"/>
          <p:cNvSpPr txBox="1">
            <a:spLocks noChangeArrowheads="1"/>
          </p:cNvSpPr>
          <p:nvPr/>
        </p:nvSpPr>
        <p:spPr bwMode="auto">
          <a:xfrm>
            <a:off x="4821238" y="1066800"/>
            <a:ext cx="4322762" cy="496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 sz="4000" b="0">
                <a:solidFill>
                  <a:srgbClr val="FF0000"/>
                </a:solidFill>
                <a:cs typeface="Times New Roman" charset="0"/>
              </a:rPr>
              <a:t>Porque logra</a:t>
            </a:r>
            <a:r>
              <a:rPr lang="es-ES_tradnl" sz="4000" b="0">
                <a:solidFill>
                  <a:srgbClr val="FF0000"/>
                </a:solidFill>
                <a:cs typeface="Times New Roman" charset="0"/>
              </a:rPr>
              <a:t>n</a:t>
            </a:r>
            <a:r>
              <a:rPr lang="es-ES" sz="4000" b="0">
                <a:solidFill>
                  <a:srgbClr val="FF0000"/>
                </a:solidFill>
                <a:cs typeface="Times New Roman" charset="0"/>
              </a:rPr>
              <a:t> llegar a metas </a:t>
            </a:r>
            <a:endParaRPr lang="es-MX" sz="4000" b="0">
              <a:solidFill>
                <a:srgbClr val="FF0000"/>
              </a:solidFill>
              <a:cs typeface="Times New Roman" charset="0"/>
            </a:endParaRPr>
          </a:p>
          <a:p>
            <a:pPr algn="ctr"/>
            <a:r>
              <a:rPr lang="es-ES" sz="4000" b="0">
                <a:solidFill>
                  <a:srgbClr val="FF0000"/>
                </a:solidFill>
                <a:cs typeface="Times New Roman" charset="0"/>
              </a:rPr>
              <a:t>muchas veces inalcanzables </a:t>
            </a:r>
            <a:endParaRPr lang="es-MX" sz="4000" b="0">
              <a:solidFill>
                <a:srgbClr val="FF0000"/>
              </a:solidFill>
              <a:cs typeface="Times New Roman" charset="0"/>
            </a:endParaRPr>
          </a:p>
          <a:p>
            <a:pPr algn="ctr"/>
            <a:r>
              <a:rPr lang="es-ES" sz="4000" b="0">
                <a:solidFill>
                  <a:srgbClr val="FF0000"/>
                </a:solidFill>
                <a:cs typeface="Times New Roman" charset="0"/>
              </a:rPr>
              <a:t>para otros </a:t>
            </a:r>
            <a:endParaRPr lang="es-MX" sz="4000" b="0">
              <a:solidFill>
                <a:srgbClr val="FF0000"/>
              </a:solidFill>
              <a:cs typeface="Times New Roman" charset="0"/>
            </a:endParaRPr>
          </a:p>
          <a:p>
            <a:pPr algn="ctr"/>
            <a:r>
              <a:rPr lang="es-ES" sz="4000" b="0">
                <a:solidFill>
                  <a:srgbClr val="FF0000"/>
                </a:solidFill>
                <a:cs typeface="Times New Roman" charset="0"/>
              </a:rPr>
              <a:t>sólo con el </a:t>
            </a:r>
            <a:r>
              <a:rPr lang="es-ES" sz="4000">
                <a:solidFill>
                  <a:srgbClr val="00A479"/>
                </a:solidFill>
                <a:cs typeface="Times New Roman" charset="0"/>
              </a:rPr>
              <a:t>deseo</a:t>
            </a:r>
            <a:r>
              <a:rPr lang="es-ES" sz="4000" b="0">
                <a:solidFill>
                  <a:srgbClr val="00A479"/>
                </a:solidFill>
                <a:cs typeface="Times New Roman" charset="0"/>
              </a:rPr>
              <a:t> </a:t>
            </a:r>
          </a:p>
          <a:p>
            <a:pPr algn="ctr"/>
            <a:r>
              <a:rPr lang="es-ES" sz="4000" b="0">
                <a:solidFill>
                  <a:srgbClr val="FF0000"/>
                </a:solidFill>
                <a:cs typeface="Times New Roman" charset="0"/>
              </a:rPr>
              <a:t> </a:t>
            </a:r>
          </a:p>
          <a:p>
            <a:pPr algn="ctr"/>
            <a:endParaRPr lang="es-ES" sz="4000" b="0">
              <a:solidFill>
                <a:srgbClr val="FF0000"/>
              </a:solidFill>
            </a:endParaRPr>
          </a:p>
        </p:txBody>
      </p:sp>
      <p:pic>
        <p:nvPicPr>
          <p:cNvPr id="14343" name="Picture 7" descr="C:\Mis documentos\Talcris\Este es Mio\Espantan\Brujas\brujita buen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609600" y="762000"/>
            <a:ext cx="3886200" cy="661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endParaRPr lang="es-MX" altLang="he-IL" sz="4000" b="0">
              <a:solidFill>
                <a:srgbClr val="FF0000"/>
              </a:solidFill>
              <a:cs typeface="Times New Roman" charset="0"/>
            </a:endParaRPr>
          </a:p>
          <a:p>
            <a:pPr algn="ctr"/>
            <a:r>
              <a:rPr lang="es-ES" altLang="he-IL" sz="4000" b="0">
                <a:solidFill>
                  <a:srgbClr val="FF0000"/>
                </a:solidFill>
                <a:cs typeface="Times New Roman" charset="0"/>
              </a:rPr>
              <a:t>Porque so</a:t>
            </a:r>
            <a:r>
              <a:rPr lang="es-ES_tradnl" altLang="he-IL" sz="4000" b="0">
                <a:solidFill>
                  <a:srgbClr val="FF0000"/>
                </a:solidFill>
                <a:cs typeface="Times New Roman" charset="0"/>
              </a:rPr>
              <a:t>n</a:t>
            </a:r>
            <a:r>
              <a:rPr lang="es-ES" altLang="he-IL" sz="4000" b="0">
                <a:solidFill>
                  <a:srgbClr val="FF0000"/>
                </a:solidFill>
                <a:cs typeface="Times New Roman" charset="0"/>
              </a:rPr>
              <a:t> </a:t>
            </a:r>
            <a:r>
              <a:rPr lang="es-ES" altLang="he-IL" sz="4000" b="0">
                <a:solidFill>
                  <a:schemeClr val="accent2"/>
                </a:solidFill>
                <a:cs typeface="Times New Roman" charset="0"/>
              </a:rPr>
              <a:t>maestras</a:t>
            </a:r>
            <a:r>
              <a:rPr lang="es-ES" altLang="he-IL" sz="4000" b="0">
                <a:solidFill>
                  <a:srgbClr val="FF0000"/>
                </a:solidFill>
                <a:cs typeface="Times New Roman" charset="0"/>
              </a:rPr>
              <a:t> </a:t>
            </a:r>
            <a:endParaRPr lang="es-MX" altLang="he-IL" sz="4000" b="0">
              <a:solidFill>
                <a:srgbClr val="FF0000"/>
              </a:solidFill>
              <a:cs typeface="Times New Roman" charset="0"/>
            </a:endParaRPr>
          </a:p>
          <a:p>
            <a:pPr algn="ctr"/>
            <a:r>
              <a:rPr lang="es-ES" altLang="he-IL" sz="4000" b="0">
                <a:solidFill>
                  <a:srgbClr val="FF0000"/>
                </a:solidFill>
                <a:cs typeface="Times New Roman" charset="0"/>
              </a:rPr>
              <a:t>en el arte </a:t>
            </a:r>
            <a:endParaRPr lang="es-MX" altLang="he-IL" sz="4000" b="0">
              <a:solidFill>
                <a:srgbClr val="FF0000"/>
              </a:solidFill>
              <a:cs typeface="Times New Roman" charset="0"/>
            </a:endParaRPr>
          </a:p>
          <a:p>
            <a:pPr algn="ctr"/>
            <a:r>
              <a:rPr lang="es-ES" altLang="he-IL" sz="4000" b="0">
                <a:solidFill>
                  <a:srgbClr val="FF0000"/>
                </a:solidFill>
                <a:cs typeface="Times New Roman" charset="0"/>
              </a:rPr>
              <a:t>de la alquimia </a:t>
            </a:r>
            <a:endParaRPr lang="es-MX" altLang="he-IL" sz="4000" b="0">
              <a:solidFill>
                <a:srgbClr val="FF0000"/>
              </a:solidFill>
              <a:cs typeface="Times New Roman" charset="0"/>
            </a:endParaRPr>
          </a:p>
          <a:p>
            <a:pPr algn="ctr"/>
            <a:r>
              <a:rPr lang="es-ES" altLang="he-IL" sz="4000" b="0">
                <a:solidFill>
                  <a:srgbClr val="FF0000"/>
                </a:solidFill>
                <a:cs typeface="Times New Roman" charset="0"/>
              </a:rPr>
              <a:t>al recuperar</a:t>
            </a:r>
            <a:r>
              <a:rPr lang="es-ES_tradnl" altLang="he-IL" sz="4000" b="0">
                <a:solidFill>
                  <a:srgbClr val="FF0000"/>
                </a:solidFill>
                <a:cs typeface="Times New Roman" charset="0"/>
              </a:rPr>
              <a:t>se</a:t>
            </a:r>
            <a:r>
              <a:rPr lang="es-ES" altLang="he-IL" sz="4000" b="0">
                <a:solidFill>
                  <a:srgbClr val="FF0000"/>
                </a:solidFill>
                <a:cs typeface="Times New Roman" charset="0"/>
              </a:rPr>
              <a:t> de un </a:t>
            </a:r>
          </a:p>
          <a:p>
            <a:pPr algn="ctr"/>
            <a:r>
              <a:rPr lang="es-MX" altLang="he-IL" sz="4000" b="0">
                <a:solidFill>
                  <a:srgbClr val="FF0000"/>
                </a:solidFill>
                <a:cs typeface="Times New Roman" charset="0"/>
              </a:rPr>
              <a:t>f</a:t>
            </a:r>
            <a:r>
              <a:rPr lang="es-ES" altLang="he-IL" sz="4000" b="0">
                <a:solidFill>
                  <a:srgbClr val="FF0000"/>
                </a:solidFill>
                <a:cs typeface="Times New Roman" charset="0"/>
              </a:rPr>
              <a:t>racaso</a:t>
            </a:r>
          </a:p>
          <a:p>
            <a:pPr algn="ctr"/>
            <a:r>
              <a:rPr lang="es-ES" altLang="he-IL" sz="3600">
                <a:solidFill>
                  <a:srgbClr val="FF0000"/>
                </a:solidFill>
                <a:latin typeface="Comic Sans MS" pitchFamily="66" charset="0"/>
                <a:cs typeface="Times New Roman" charset="0"/>
              </a:rPr>
              <a:t> </a:t>
            </a:r>
          </a:p>
          <a:p>
            <a:pPr algn="ctr"/>
            <a:r>
              <a:rPr lang="es-ES" altLang="he-IL" sz="3600">
                <a:solidFill>
                  <a:srgbClr val="FF0000"/>
                </a:solidFill>
                <a:latin typeface="Comic Sans MS" pitchFamily="66" charset="0"/>
                <a:cs typeface="Times New Roman" charset="0"/>
              </a:rPr>
              <a:t> </a:t>
            </a:r>
          </a:p>
          <a:p>
            <a:pPr algn="ctr"/>
            <a:endParaRPr lang="pt-BR" altLang="he-IL" sz="3600">
              <a:solidFill>
                <a:srgbClr val="FF0000"/>
              </a:solidFill>
              <a:latin typeface="Comic Sans MS" pitchFamily="66" charset="0"/>
              <a:cs typeface="Times New Roman (Hebrew)" charset="-79"/>
            </a:endParaRPr>
          </a:p>
        </p:txBody>
      </p:sp>
      <p:pic>
        <p:nvPicPr>
          <p:cNvPr id="15365" name="Picture 5" descr="C:\Mis documentos\Talcris\Este es Mio\Espantan\Brujas\brujita buen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5486400" y="1371600"/>
            <a:ext cx="3124200" cy="314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 altLang="he-IL" sz="4000" b="0">
                <a:solidFill>
                  <a:srgbClr val="FF0000"/>
                </a:solidFill>
                <a:cs typeface="Times New Roman" charset="0"/>
              </a:rPr>
              <a:t>Porque c</a:t>
            </a:r>
            <a:r>
              <a:rPr lang="es-ES_tradnl" altLang="he-IL" sz="4000" b="0">
                <a:solidFill>
                  <a:srgbClr val="FF0000"/>
                </a:solidFill>
                <a:cs typeface="Times New Roman" charset="0"/>
              </a:rPr>
              <a:t>rean</a:t>
            </a:r>
            <a:r>
              <a:rPr lang="es-ES" altLang="he-IL" sz="4000" b="0">
                <a:solidFill>
                  <a:srgbClr val="FF0000"/>
                </a:solidFill>
                <a:cs typeface="Times New Roman" charset="0"/>
              </a:rPr>
              <a:t> </a:t>
            </a:r>
            <a:endParaRPr lang="es-MX" altLang="he-IL" sz="4000" b="0">
              <a:solidFill>
                <a:srgbClr val="FF0000"/>
              </a:solidFill>
              <a:cs typeface="Times New Roman" charset="0"/>
            </a:endParaRPr>
          </a:p>
          <a:p>
            <a:pPr algn="ctr"/>
            <a:r>
              <a:rPr lang="es-ES" altLang="he-IL" sz="4000" b="0">
                <a:solidFill>
                  <a:srgbClr val="FF0000"/>
                </a:solidFill>
                <a:cs typeface="Times New Roman" charset="0"/>
              </a:rPr>
              <a:t>la </a:t>
            </a:r>
            <a:r>
              <a:rPr lang="es-ES" altLang="he-IL" sz="4000">
                <a:solidFill>
                  <a:srgbClr val="00A479"/>
                </a:solidFill>
                <a:cs typeface="Times New Roman" charset="0"/>
              </a:rPr>
              <a:t>fan</a:t>
            </a:r>
            <a:r>
              <a:rPr lang="es-ES" altLang="he-IL" sz="4000">
                <a:solidFill>
                  <a:srgbClr val="CA34C6"/>
                </a:solidFill>
                <a:cs typeface="Times New Roman" charset="0"/>
              </a:rPr>
              <a:t>ta</a:t>
            </a:r>
            <a:r>
              <a:rPr lang="es-ES" altLang="he-IL" sz="4000">
                <a:solidFill>
                  <a:schemeClr val="accent2"/>
                </a:solidFill>
                <a:cs typeface="Times New Roman" charset="0"/>
              </a:rPr>
              <a:t>sía</a:t>
            </a:r>
            <a:r>
              <a:rPr lang="es-ES" altLang="he-IL" sz="4000" b="0">
                <a:solidFill>
                  <a:srgbClr val="FF0000"/>
                </a:solidFill>
                <a:cs typeface="Times New Roman" charset="0"/>
              </a:rPr>
              <a:t> </a:t>
            </a:r>
            <a:endParaRPr lang="es-MX" altLang="he-IL" sz="4000" b="0">
              <a:solidFill>
                <a:srgbClr val="FF0000"/>
              </a:solidFill>
              <a:cs typeface="Times New Roman" charset="0"/>
            </a:endParaRPr>
          </a:p>
          <a:p>
            <a:pPr algn="ctr"/>
            <a:r>
              <a:rPr lang="es-ES" altLang="he-IL" sz="4000" b="0">
                <a:solidFill>
                  <a:srgbClr val="FF0000"/>
                </a:solidFill>
                <a:cs typeface="Times New Roman" charset="0"/>
              </a:rPr>
              <a:t>en la imaginación de un </a:t>
            </a:r>
            <a:r>
              <a:rPr lang="es-ES" altLang="he-IL" sz="4000" b="0">
                <a:solidFill>
                  <a:srgbClr val="00CC00"/>
                </a:solidFill>
                <a:cs typeface="Times New Roman" charset="0"/>
              </a:rPr>
              <a:t>niño</a:t>
            </a:r>
            <a:r>
              <a:rPr lang="es-ES" altLang="he-IL" sz="4000" b="0">
                <a:solidFill>
                  <a:srgbClr val="FF0000"/>
                </a:solidFill>
                <a:cs typeface="Times New Roman" charset="0"/>
              </a:rPr>
              <a:t> </a:t>
            </a:r>
          </a:p>
        </p:txBody>
      </p:sp>
      <p:pic>
        <p:nvPicPr>
          <p:cNvPr id="24581" name="Picture 5" descr="C:\Mis documentos\Talcris\Este es Mio\Espantan\Brujas\brujita buen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4876800" y="457200"/>
            <a:ext cx="3657600" cy="612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endParaRPr lang="es-MX" altLang="he-IL" sz="3600">
              <a:latin typeface="Comic Sans MS" pitchFamily="66" charset="0"/>
              <a:cs typeface="Times New Roman" charset="0"/>
            </a:endParaRPr>
          </a:p>
          <a:p>
            <a:pPr algn="ctr"/>
            <a:r>
              <a:rPr lang="es-ES" altLang="he-IL" sz="4000" b="0">
                <a:solidFill>
                  <a:srgbClr val="FF0000"/>
                </a:solidFill>
                <a:cs typeface="Times New Roman" charset="0"/>
              </a:rPr>
              <a:t>Porque mágicamente so</a:t>
            </a:r>
            <a:r>
              <a:rPr lang="es-ES_tradnl" altLang="he-IL" sz="4000" b="0">
                <a:solidFill>
                  <a:srgbClr val="FF0000"/>
                </a:solidFill>
                <a:cs typeface="Times New Roman" charset="0"/>
              </a:rPr>
              <a:t>n</a:t>
            </a:r>
            <a:r>
              <a:rPr lang="es-ES" altLang="he-IL" sz="4000" b="0">
                <a:solidFill>
                  <a:srgbClr val="FF0000"/>
                </a:solidFill>
                <a:cs typeface="Times New Roman" charset="0"/>
              </a:rPr>
              <a:t> ambig</a:t>
            </a:r>
            <a:r>
              <a:rPr lang="es-ES_tradnl" altLang="he-IL" sz="4000" b="0">
                <a:solidFill>
                  <a:srgbClr val="FF0000"/>
                </a:solidFill>
                <a:cs typeface="Times New Roman" charset="0"/>
              </a:rPr>
              <a:t>ü</a:t>
            </a:r>
            <a:r>
              <a:rPr lang="es-ES" altLang="he-IL" sz="4000" b="0">
                <a:solidFill>
                  <a:srgbClr val="FF0000"/>
                </a:solidFill>
                <a:cs typeface="Times New Roman" charset="0"/>
              </a:rPr>
              <a:t>as a la vista:</a:t>
            </a:r>
            <a:endParaRPr lang="es-MX" altLang="he-IL" sz="4000" b="0">
              <a:solidFill>
                <a:srgbClr val="FF0000"/>
              </a:solidFill>
              <a:cs typeface="Times New Roman" charset="0"/>
            </a:endParaRPr>
          </a:p>
          <a:p>
            <a:pPr algn="ctr"/>
            <a:r>
              <a:rPr lang="es-ES" altLang="he-IL" sz="4000" b="0">
                <a:solidFill>
                  <a:srgbClr val="FF0000"/>
                </a:solidFill>
                <a:cs typeface="Times New Roman" charset="0"/>
              </a:rPr>
              <a:t> suaves como la seda pero con el </a:t>
            </a:r>
            <a:r>
              <a:rPr lang="es-ES" altLang="he-IL" sz="4000">
                <a:solidFill>
                  <a:schemeClr val="accent2"/>
                </a:solidFill>
                <a:cs typeface="Times New Roman" charset="0"/>
              </a:rPr>
              <a:t>interior de</a:t>
            </a:r>
            <a:r>
              <a:rPr lang="es-ES" altLang="he-IL" sz="4000" b="0">
                <a:solidFill>
                  <a:srgbClr val="FF0000"/>
                </a:solidFill>
                <a:cs typeface="Times New Roman" charset="0"/>
              </a:rPr>
              <a:t> </a:t>
            </a:r>
            <a:r>
              <a:rPr lang="es-ES" altLang="he-IL" sz="4000">
                <a:solidFill>
                  <a:schemeClr val="accent2"/>
                </a:solidFill>
                <a:cs typeface="Times New Roman" charset="0"/>
              </a:rPr>
              <a:t>diamante</a:t>
            </a:r>
            <a:r>
              <a:rPr lang="es-ES" altLang="he-IL" sz="4000" b="0">
                <a:cs typeface="Times New Roman" charset="0"/>
              </a:rPr>
              <a:t> </a:t>
            </a:r>
          </a:p>
          <a:p>
            <a:pPr algn="ctr"/>
            <a:endParaRPr lang="pt-BR" altLang="he-IL" sz="4000" b="0">
              <a:cs typeface="Times New Roman (Hebrew)" charset="-79"/>
            </a:endParaRPr>
          </a:p>
        </p:txBody>
      </p:sp>
      <p:pic>
        <p:nvPicPr>
          <p:cNvPr id="16391" name="Picture 7" descr="C:\Mis documentos\Talcris\Este es Mio\Espantan\Brujas\brujita buen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4876800" y="609600"/>
            <a:ext cx="3962400" cy="374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 sz="4000" b="0">
                <a:solidFill>
                  <a:srgbClr val="FF0000"/>
                </a:solidFill>
                <a:cs typeface="Times New Roman" charset="0"/>
              </a:rPr>
              <a:t>Porque con el don de la </a:t>
            </a:r>
            <a:r>
              <a:rPr lang="es-ES" sz="4000">
                <a:solidFill>
                  <a:srgbClr val="00CC00"/>
                </a:solidFill>
                <a:cs typeface="Times New Roman" charset="0"/>
              </a:rPr>
              <a:t>fascinación</a:t>
            </a:r>
            <a:r>
              <a:rPr lang="es-ES" sz="4000" b="0">
                <a:solidFill>
                  <a:srgbClr val="00CC00"/>
                </a:solidFill>
                <a:cs typeface="Times New Roman" charset="0"/>
              </a:rPr>
              <a:t> </a:t>
            </a:r>
            <a:endParaRPr lang="es-MX" sz="4000" b="0">
              <a:solidFill>
                <a:srgbClr val="00CC00"/>
              </a:solidFill>
              <a:cs typeface="Times New Roman" charset="0"/>
            </a:endParaRPr>
          </a:p>
          <a:p>
            <a:pPr algn="ctr"/>
            <a:r>
              <a:rPr lang="es-ES" sz="4000" b="0">
                <a:solidFill>
                  <a:srgbClr val="FF0000"/>
                </a:solidFill>
                <a:cs typeface="Times New Roman" charset="0"/>
              </a:rPr>
              <a:t>cons</a:t>
            </a:r>
            <a:r>
              <a:rPr lang="es-ES_tradnl" sz="4000" b="0">
                <a:solidFill>
                  <a:srgbClr val="FF0000"/>
                </a:solidFill>
                <a:cs typeface="Times New Roman" charset="0"/>
              </a:rPr>
              <a:t>i</a:t>
            </a:r>
            <a:r>
              <a:rPr lang="es-ES" sz="4000" b="0">
                <a:solidFill>
                  <a:srgbClr val="FF0000"/>
                </a:solidFill>
                <a:cs typeface="Times New Roman" charset="0"/>
              </a:rPr>
              <a:t>g</a:t>
            </a:r>
            <a:r>
              <a:rPr lang="es-MX" sz="4000" b="0">
                <a:solidFill>
                  <a:srgbClr val="FF0000"/>
                </a:solidFill>
                <a:cs typeface="Times New Roman" charset="0"/>
              </a:rPr>
              <a:t>u</a:t>
            </a:r>
            <a:r>
              <a:rPr lang="es-ES_tradnl" sz="4000" b="0">
                <a:solidFill>
                  <a:srgbClr val="FF0000"/>
                </a:solidFill>
                <a:cs typeface="Times New Roman" charset="0"/>
              </a:rPr>
              <a:t>en</a:t>
            </a:r>
            <a:r>
              <a:rPr lang="es-ES" sz="4000" b="0">
                <a:solidFill>
                  <a:srgbClr val="FF0000"/>
                </a:solidFill>
                <a:cs typeface="Times New Roman" charset="0"/>
              </a:rPr>
              <a:t> más logros</a:t>
            </a:r>
            <a:r>
              <a:rPr lang="es-MX" sz="4000" b="0">
                <a:solidFill>
                  <a:srgbClr val="FF0000"/>
                </a:solidFill>
                <a:cs typeface="Times New Roman" charset="0"/>
              </a:rPr>
              <a:t>.</a:t>
            </a:r>
            <a:r>
              <a:rPr lang="es-ES" sz="4000" b="0">
                <a:solidFill>
                  <a:srgbClr val="FF0000"/>
                </a:solidFill>
                <a:cs typeface="Times New Roman" charset="0"/>
              </a:rPr>
              <a:t> </a:t>
            </a:r>
          </a:p>
          <a:p>
            <a:pPr algn="ctr"/>
            <a:r>
              <a:rPr lang="es-ES" sz="4000" b="0">
                <a:solidFill>
                  <a:srgbClr val="FF0000"/>
                </a:solidFill>
                <a:cs typeface="Times New Roman" charset="0"/>
              </a:rPr>
              <a:t> </a:t>
            </a:r>
          </a:p>
          <a:p>
            <a:pPr algn="ctr"/>
            <a:endParaRPr lang="es-ES" sz="4000" b="0">
              <a:solidFill>
                <a:srgbClr val="FF0000"/>
              </a:solidFill>
            </a:endParaRPr>
          </a:p>
        </p:txBody>
      </p:sp>
      <p:pic>
        <p:nvPicPr>
          <p:cNvPr id="17426" name="Picture 18" descr="C:\Mis documentos\Talcris\Este es Mio\Espantan\Brujas\brujita buen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WINDOWS\Escritorio\flores y paisajes\rosa_Bea_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990600" y="-533400"/>
            <a:ext cx="11734800" cy="9525000"/>
          </a:xfrm>
          <a:prstGeom prst="rect">
            <a:avLst/>
          </a:prstGeom>
          <a:noFill/>
        </p:spPr>
      </p:pic>
      <p:sp>
        <p:nvSpPr>
          <p:cNvPr id="26627" name="Text Box 3"/>
          <p:cNvSpPr txBox="1">
            <a:spLocks noChangeArrowheads="1"/>
          </p:cNvSpPr>
          <p:nvPr/>
        </p:nvSpPr>
        <p:spPr bwMode="auto">
          <a:xfrm>
            <a:off x="990600" y="1371600"/>
            <a:ext cx="7543800" cy="277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4400" i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    Por esto les mando un beso grande, a mis amigas y compañeras mujeres, gracias por ser como son  . . .</a:t>
            </a:r>
            <a:endParaRPr lang="es-ES" sz="4400" i="1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0"/>
            <a:ext cx="7772400" cy="1143000"/>
          </a:xfrm>
        </p:spPr>
        <p:txBody>
          <a:bodyPr/>
          <a:lstStyle/>
          <a:p>
            <a:r>
              <a:rPr lang="es-ES_tradnl" sz="2400" b="1" dirty="0"/>
              <a:t>Cierro con una sugerencia,...si festejando beben, por favor no manejen</a:t>
            </a:r>
            <a:r>
              <a:rPr lang="es-ES_tradnl" sz="2800" b="1" dirty="0"/>
              <a:t>...</a:t>
            </a:r>
          </a:p>
        </p:txBody>
      </p:sp>
      <p:pic>
        <p:nvPicPr>
          <p:cNvPr id="27651" name="Picture 3" descr="C:\jodar\Chistes\fotos\MulherAoVolant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90600" y="1219200"/>
            <a:ext cx="7239000" cy="5172075"/>
          </a:xfrm>
          <a:prstGeom prst="rect">
            <a:avLst/>
          </a:prstGeom>
          <a:noFill/>
        </p:spPr>
      </p:pic>
      <p:sp>
        <p:nvSpPr>
          <p:cNvPr id="27653" name="Text Box 5"/>
          <p:cNvSpPr txBox="1">
            <a:spLocks noChangeArrowheads="1"/>
          </p:cNvSpPr>
          <p:nvPr/>
        </p:nvSpPr>
        <p:spPr bwMode="auto">
          <a:xfrm>
            <a:off x="3733800" y="5791200"/>
            <a:ext cx="1905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s-MX">
                <a:solidFill>
                  <a:schemeClr val="bg1"/>
                </a:solidFill>
              </a:rPr>
              <a:t>(Si bebe no vuele)</a:t>
            </a:r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p1204">
  <a:themeElements>
    <a:clrScheme name="Estrutura padrã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Estrutura padrão">
      <a:majorFont>
        <a:latin typeface="Times New Roman"/>
        <a:ea typeface=""/>
        <a:cs typeface="Times New Roman (Hebrew)"/>
      </a:majorFont>
      <a:minorFont>
        <a:latin typeface="Times New Roman"/>
        <a:ea typeface=""/>
        <a:cs typeface="Times New Roman (Hebrew)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  <a:cs typeface="David Transparent" pitchFamily="10" charset="-79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pt-BR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charset="0"/>
            <a:cs typeface="David Transparent" pitchFamily="10" charset="-79"/>
          </a:defRPr>
        </a:defPPr>
      </a:lstStyle>
    </a:lnDef>
  </a:objectDefaults>
  <a:extraClrSchemeLst>
    <a:extraClrScheme>
      <a:clrScheme name="Estrutura padrã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strutura padrã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strutura padrã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pp1204</Template>
  <TotalTime>6</TotalTime>
  <Words>428</Words>
  <Application>Microsoft PowerPoint</Application>
  <PresentationFormat>Presentación en pantalla (4:3)</PresentationFormat>
  <Paragraphs>69</Paragraphs>
  <Slides>25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33" baseType="lpstr">
      <vt:lpstr>Times New Roman</vt:lpstr>
      <vt:lpstr>Times New Roman (Hebrew)</vt:lpstr>
      <vt:lpstr>Arial</vt:lpstr>
      <vt:lpstr>Comic Sans MS</vt:lpstr>
      <vt:lpstr>David Transparent</vt:lpstr>
      <vt:lpstr>Thickhead</vt:lpstr>
      <vt:lpstr>pp1204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Cierro con una sugerencia,...si festejando beben, por favor no manejen...</vt:lpstr>
      <vt:lpstr>Diapositiva 25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dc:description>Readaptación O. J.</dc:description>
  <cp:lastModifiedBy>B13012CF05D44384F9CBB453D41CFE26..</cp:lastModifiedBy>
  <cp:revision>1</cp:revision>
  <dcterms:created xsi:type="dcterms:W3CDTF">2017-09-30T20:08:07Z</dcterms:created>
  <dcterms:modified xsi:type="dcterms:W3CDTF">2017-09-30T20:14:42Z</dcterms:modified>
</cp:coreProperties>
</file>