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6" r:id="rId3"/>
    <p:sldId id="272" r:id="rId4"/>
    <p:sldId id="268" r:id="rId5"/>
    <p:sldId id="269" r:id="rId6"/>
    <p:sldId id="270" r:id="rId7"/>
    <p:sldId id="271" r:id="rId8"/>
    <p:sldId id="256" r:id="rId9"/>
    <p:sldId id="258" r:id="rId10"/>
    <p:sldId id="257" r:id="rId11"/>
    <p:sldId id="259" r:id="rId12"/>
    <p:sldId id="260" r:id="rId13"/>
    <p:sldId id="261" r:id="rId14"/>
    <p:sldId id="262" r:id="rId15"/>
    <p:sldId id="263" r:id="rId16"/>
    <p:sldId id="264" r:id="rId17"/>
    <p:sldId id="273" r:id="rId18"/>
    <p:sldId id="274" r:id="rId19"/>
  </p:sldIdLst>
  <p:sldSz cx="9144000" cy="6858000" type="screen4x3"/>
  <p:notesSz cx="6858000" cy="9144000"/>
  <p:defaultTextStyle>
    <a:defPPr>
      <a:defRPr lang="es-E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mUmceUZUUbxoZAxpUDcqSw" hashData="X8bx7kmB2crtZCPJ5zVP8T1W79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FF0000"/>
    <a:srgbClr val="FFFF00"/>
    <a:srgbClr val="0000FF"/>
    <a:srgbClr val="66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69" autoAdjust="0"/>
    <p:restoredTop sz="92287" autoAdjust="0"/>
  </p:normalViewPr>
  <p:slideViewPr>
    <p:cSldViewPr>
      <p:cViewPr varScale="1">
        <p:scale>
          <a:sx n="75" d="100"/>
          <a:sy n="75" d="100"/>
        </p:scale>
        <p:origin x="-8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7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5963D20-7265-4002-9F87-287974EE83D6}" type="slidenum">
              <a:rPr lang="es-ES"/>
              <a:pPr/>
              <a:t>‹Nº›</a:t>
            </a:fld>
            <a:endParaRPr lang="es-ES"/>
          </a:p>
        </p:txBody>
      </p:sp>
    </p:spTree>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401A4E9-B27C-437C-A0E6-B2D049400A19}" type="slidenum">
              <a:rPr lang="es-ES"/>
              <a:pPr/>
              <a:t>‹Nº›</a:t>
            </a:fld>
            <a:endParaRPr lang="es-ES"/>
          </a:p>
        </p:txBody>
      </p:sp>
    </p:spTree>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00C33C8-1AC9-434B-AE7A-F21A50EB30AE}" type="slidenum">
              <a:rPr lang="es-ES"/>
              <a:pPr/>
              <a:t>‹Nº›</a:t>
            </a:fld>
            <a:endParaRPr lang="es-ES"/>
          </a:p>
        </p:txBody>
      </p:sp>
    </p:spTree>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E27ABB9-EF34-4BAF-806F-5AB5195526C4}" type="slidenum">
              <a:rPr lang="es-ES"/>
              <a:pPr/>
              <a:t>‹Nº›</a:t>
            </a:fld>
            <a:endParaRPr lang="es-ES"/>
          </a:p>
        </p:txBody>
      </p:sp>
    </p:spTree>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F4E93EA3-E8DE-442B-80CC-4D3428B8A805}" type="slidenum">
              <a:rPr lang="es-ES"/>
              <a:pPr/>
              <a:t>‹Nº›</a:t>
            </a:fld>
            <a:endParaRPr lang="es-ES"/>
          </a:p>
        </p:txBody>
      </p:sp>
    </p:spTree>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FFD4BFE7-A1FA-4CF6-BF4A-7DB086305BC9}" type="slidenum">
              <a:rPr lang="es-ES"/>
              <a:pPr/>
              <a:t>‹Nº›</a:t>
            </a:fld>
            <a:endParaRPr lang="es-ES"/>
          </a:p>
        </p:txBody>
      </p:sp>
    </p:spTree>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CB1C9ADD-BE8F-40EB-A196-B87C21D190AB}" type="slidenum">
              <a:rPr lang="es-ES"/>
              <a:pPr/>
              <a:t>‹Nº›</a:t>
            </a:fld>
            <a:endParaRPr lang="es-ES"/>
          </a:p>
        </p:txBody>
      </p:sp>
    </p:spTree>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11CB3DD-D4BE-470A-B3AD-149462FF3603}" type="slidenum">
              <a:rPr lang="es-ES"/>
              <a:pPr/>
              <a:t>‹Nº›</a:t>
            </a:fld>
            <a:endParaRPr lang="es-ES"/>
          </a:p>
        </p:txBody>
      </p:sp>
    </p:spTree>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6B0B2C33-8E5A-4DC1-B894-D8E257F30E37}" type="slidenum">
              <a:rPr lang="es-ES"/>
              <a:pPr/>
              <a:t>‹Nº›</a:t>
            </a:fld>
            <a:endParaRPr lang="es-ES"/>
          </a:p>
        </p:txBody>
      </p:sp>
    </p:spTree>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6949EF5-3076-47BC-AFCF-8C5F213D82DD}" type="slidenum">
              <a:rPr lang="es-ES"/>
              <a:pPr/>
              <a:t>‹Nº›</a:t>
            </a:fld>
            <a:endParaRPr lang="es-ES"/>
          </a:p>
        </p:txBody>
      </p:sp>
    </p:spTree>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14189E6-060F-411A-9599-A815C87496A4}" type="slidenum">
              <a:rPr lang="es-ES"/>
              <a:pPr/>
              <a:t>‹Nº›</a:t>
            </a:fld>
            <a:endParaRPr lang="es-ES"/>
          </a:p>
        </p:txBody>
      </p:sp>
    </p:spTree>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BCECEA-BEE0-43EB-BFE0-6609B37FD85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222A990-7724-4E66-BC9B-F33DBF728C48}"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6B1FF9F-466F-46DA-B6A1-714064ECE53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Mar"/>
          <p:cNvPicPr>
            <a:picLocks noChangeAspect="1" noChangeArrowheads="1"/>
          </p:cNvPicPr>
          <p:nvPr/>
        </p:nvPicPr>
        <p:blipFill>
          <a:blip r:embed="rId3"/>
          <a:srcRect/>
          <a:stretch>
            <a:fillRect/>
          </a:stretch>
        </p:blipFill>
        <p:spPr bwMode="auto">
          <a:xfrm>
            <a:off x="0" y="0"/>
            <a:ext cx="9753600" cy="7315200"/>
          </a:xfrm>
          <a:prstGeom prst="rect">
            <a:avLst/>
          </a:prstGeom>
          <a:noFill/>
        </p:spPr>
      </p:pic>
      <p:sp>
        <p:nvSpPr>
          <p:cNvPr id="14341" name="Rectangle 5"/>
          <p:cNvSpPr>
            <a:spLocks noChangeArrowheads="1"/>
          </p:cNvSpPr>
          <p:nvPr/>
        </p:nvSpPr>
        <p:spPr bwMode="auto">
          <a:xfrm>
            <a:off x="990600" y="2362200"/>
            <a:ext cx="7239000" cy="2057400"/>
          </a:xfrm>
          <a:prstGeom prst="rect">
            <a:avLst/>
          </a:prstGeom>
          <a:solidFill>
            <a:srgbClr val="FFFFCC">
              <a:alpha val="50000"/>
            </a:srgbClr>
          </a:solidFill>
          <a:ln w="9525">
            <a:solidFill>
              <a:srgbClr val="000099"/>
            </a:solidFill>
            <a:miter lim="800000"/>
            <a:headEnd/>
            <a:tailEnd/>
          </a:ln>
          <a:effectLst/>
        </p:spPr>
        <p:txBody>
          <a:bodyPr anchor="ctr"/>
          <a:lstStyle/>
          <a:p>
            <a:pPr algn="ctr"/>
            <a:r>
              <a:rPr lang="es-ES_tradnl" sz="2800" b="1">
                <a:solidFill>
                  <a:srgbClr val="000099"/>
                </a:solidFill>
                <a:latin typeface="Verdana" pitchFamily="34" charset="0"/>
              </a:rPr>
              <a:t>¿Por qué llorar mientras voy andando, si otros ríen y no tienen pies?</a:t>
            </a:r>
            <a:endParaRPr lang="es-ES" sz="2800" b="1">
              <a:solidFill>
                <a:srgbClr val="000099"/>
              </a:solidFill>
              <a:latin typeface="Verdana" pitchFamily="34" charset="0"/>
            </a:endParaRPr>
          </a:p>
        </p:txBody>
      </p:sp>
      <p:sp>
        <p:nvSpPr>
          <p:cNvPr id="14342" name="Rectangle 6"/>
          <p:cNvSpPr>
            <a:spLocks noChangeArrowheads="1"/>
          </p:cNvSpPr>
          <p:nvPr/>
        </p:nvSpPr>
        <p:spPr bwMode="auto">
          <a:xfrm>
            <a:off x="228600" y="304800"/>
            <a:ext cx="4267200" cy="1676400"/>
          </a:xfrm>
          <a:prstGeom prst="rect">
            <a:avLst/>
          </a:prstGeom>
          <a:solidFill>
            <a:srgbClr val="003366">
              <a:alpha val="50000"/>
            </a:srgbClr>
          </a:solidFill>
          <a:ln w="9525">
            <a:solidFill>
              <a:srgbClr val="003366"/>
            </a:solidFill>
            <a:miter lim="800000"/>
            <a:headEnd/>
            <a:tailEnd/>
          </a:ln>
          <a:effectLst/>
        </p:spPr>
        <p:txBody>
          <a:bodyPr/>
          <a:lstStyle/>
          <a:p>
            <a:pPr marL="342900" indent="-342900" algn="ctr">
              <a:spcBef>
                <a:spcPct val="20000"/>
              </a:spcBef>
            </a:pPr>
            <a:r>
              <a:rPr lang="es-ES_tradnl" sz="1800" b="1">
                <a:solidFill>
                  <a:schemeClr val="bg1"/>
                </a:solidFill>
                <a:latin typeface="Verdana" pitchFamily="34" charset="0"/>
              </a:rPr>
              <a:t>¿No crees que sería bueno hacer un inventario de los bienes que has recibido para así vivir con mayor alegría y optimismo?</a:t>
            </a:r>
            <a:endParaRPr lang="es-ES" sz="1800" b="1">
              <a:solidFill>
                <a:schemeClr val="bg1"/>
              </a:solidFill>
              <a:latin typeface="Verdana" pitchFamily="34" charset="0"/>
            </a:endParaRPr>
          </a:p>
        </p:txBody>
      </p:sp>
      <p:sp>
        <p:nvSpPr>
          <p:cNvPr id="14344" name="Text Box 8"/>
          <p:cNvSpPr txBox="1">
            <a:spLocks noChangeArrowheads="1"/>
          </p:cNvSpPr>
          <p:nvPr/>
        </p:nvSpPr>
        <p:spPr bwMode="auto">
          <a:xfrm>
            <a:off x="1828800" y="6491288"/>
            <a:ext cx="5638800" cy="366712"/>
          </a:xfrm>
          <a:prstGeom prst="rect">
            <a:avLst/>
          </a:prstGeom>
          <a:noFill/>
          <a:ln w="9525">
            <a:noFill/>
            <a:miter lim="800000"/>
            <a:headEnd/>
            <a:tailEnd/>
          </a:ln>
          <a:effectLst/>
        </p:spPr>
        <p:txBody>
          <a:bodyPr>
            <a:spAutoFit/>
          </a:bodyPr>
          <a:lstStyle/>
          <a:p>
            <a:pPr>
              <a:spcBef>
                <a:spcPct val="50000"/>
              </a:spcBef>
            </a:pPr>
            <a:endParaRPr lang="en-US" sz="1800" b="1">
              <a:solidFill>
                <a:srgbClr val="FF0000"/>
              </a:solidFill>
              <a:latin typeface="Verdana" pitchFamily="34" charset="0"/>
            </a:endParaRPr>
          </a:p>
        </p:txBody>
      </p:sp>
      <p:pic>
        <p:nvPicPr>
          <p:cNvPr id="14345" name="Picture 9" descr="nota musical-1"/>
          <p:cNvPicPr>
            <a:picLocks noChangeAspect="1" noChangeArrowheads="1" noCrop="1"/>
          </p:cNvPicPr>
          <p:nvPr/>
        </p:nvPicPr>
        <p:blipFill>
          <a:blip r:embed="rId4"/>
          <a:srcRect/>
          <a:stretch>
            <a:fillRect/>
          </a:stretch>
        </p:blipFill>
        <p:spPr bwMode="auto">
          <a:xfrm>
            <a:off x="2438400" y="4419600"/>
            <a:ext cx="4048125" cy="190500"/>
          </a:xfrm>
          <a:prstGeom prst="rect">
            <a:avLst/>
          </a:prstGeom>
          <a:noFill/>
        </p:spPr>
      </p:pic>
      <p:sp>
        <p:nvSpPr>
          <p:cNvPr id="14346" name="Oval 10"/>
          <p:cNvSpPr>
            <a:spLocks noChangeArrowheads="1"/>
          </p:cNvSpPr>
          <p:nvPr/>
        </p:nvSpPr>
        <p:spPr bwMode="auto">
          <a:xfrm>
            <a:off x="3581400" y="4724400"/>
            <a:ext cx="1676400" cy="838200"/>
          </a:xfrm>
          <a:prstGeom prst="ellipse">
            <a:avLst/>
          </a:prstGeom>
          <a:solidFill>
            <a:srgbClr val="FFFF99">
              <a:alpha val="39000"/>
            </a:srgbClr>
          </a:solidFill>
          <a:ln w="9525">
            <a:noFill/>
            <a:round/>
            <a:headEnd/>
            <a:tailEnd/>
          </a:ln>
          <a:effectLst/>
        </p:spPr>
        <p:txBody>
          <a:bodyPr wrap="none" anchor="ctr"/>
          <a:lstStyle/>
          <a:p>
            <a:pPr algn="ctr"/>
            <a:r>
              <a:rPr lang="en-US" b="1"/>
              <a:t>Con</a:t>
            </a:r>
          </a:p>
          <a:p>
            <a:pPr algn="ctr"/>
            <a:r>
              <a:rPr lang="en-US" b="1"/>
              <a:t>Sonido</a:t>
            </a:r>
          </a:p>
        </p:txBody>
      </p:sp>
      <p:sp>
        <p:nvSpPr>
          <p:cNvPr id="14347" name="Text Box 11"/>
          <p:cNvSpPr txBox="1">
            <a:spLocks noChangeArrowheads="1"/>
          </p:cNvSpPr>
          <p:nvPr/>
        </p:nvSpPr>
        <p:spPr bwMode="auto">
          <a:xfrm>
            <a:off x="5715000" y="4724400"/>
            <a:ext cx="3657600" cy="1749425"/>
          </a:xfrm>
          <a:prstGeom prst="rect">
            <a:avLst/>
          </a:prstGeom>
          <a:solidFill>
            <a:schemeClr val="accent2"/>
          </a:solidFill>
          <a:ln w="9525">
            <a:solidFill>
              <a:srgbClr val="003300"/>
            </a:solidFill>
            <a:miter lim="800000"/>
            <a:headEnd/>
            <a:tailEnd/>
          </a:ln>
          <a:effectLst/>
        </p:spPr>
        <p:txBody>
          <a:bodyPr>
            <a:spAutoFit/>
          </a:bodyPr>
          <a:lstStyle/>
          <a:p>
            <a:pPr algn="ctr">
              <a:spcBef>
                <a:spcPct val="50000"/>
              </a:spcBef>
            </a:pPr>
            <a:r>
              <a:rPr lang="es-ES_tradnl" sz="1800" b="1">
                <a:solidFill>
                  <a:schemeClr val="bg1"/>
                </a:solidFill>
                <a:latin typeface="Verdana" pitchFamily="34" charset="0"/>
              </a:rPr>
              <a:t>¿Por qué vivir pensando en el 10 % de las cosas que nos hacen sufrir, y no recordar el 90 % de las cosas que nos suceden bien?</a:t>
            </a:r>
            <a:endParaRPr lang="es-ES" sz="1800" b="1">
              <a:solidFill>
                <a:schemeClr val="bg1"/>
              </a:solidFill>
              <a:latin typeface="Verdana" pitchFamily="34" charset="0"/>
            </a:endParaRPr>
          </a:p>
        </p:txBody>
      </p:sp>
    </p:spTree>
  </p:cSld>
  <p:clrMapOvr>
    <a:masterClrMapping/>
  </p:clrMapOvr>
  <p:transition spd="slow">
    <p:zoom dir="in"/>
    <p:sndAc>
      <p:stSnd loop="1">
        <p:snd r:embed="rId2" name="Michael Jackson - Human Nature 16.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4346"/>
                                        </p:tgtEl>
                                        <p:attrNameLst>
                                          <p:attrName>style.visibility</p:attrName>
                                        </p:attrNameLst>
                                      </p:cBhvr>
                                      <p:to>
                                        <p:strVal val="visible"/>
                                      </p:to>
                                    </p:set>
                                  </p:childTnLst>
                                </p:cTn>
                              </p:par>
                              <p:par>
                                <p:cTn id="7" presetID="7" presetClass="entr" presetSubtype="4" fill="hold" grpId="0" nodeType="withEffect" nodePh="1">
                                  <p:stCondLst>
                                    <p:cond delay="0"/>
                                  </p:stCondLst>
                                  <p:endCondLst>
                                    <p:cond evt="begin" delay="0">
                                      <p:tn val="7"/>
                                    </p:cond>
                                  </p:endCondLst>
                                  <p:childTnLst>
                                    <p:set>
                                      <p:cBhvr>
                                        <p:cTn id="8" dur="1" fill="hold">
                                          <p:stCondLst>
                                            <p:cond delay="0"/>
                                          </p:stCondLst>
                                        </p:cTn>
                                        <p:tgtEl>
                                          <p:spTgt spid="14344"/>
                                        </p:tgtEl>
                                        <p:attrNameLst>
                                          <p:attrName>style.visibility</p:attrName>
                                        </p:attrNameLst>
                                      </p:cBhvr>
                                      <p:to>
                                        <p:strVal val="visible"/>
                                      </p:to>
                                    </p:set>
                                    <p:anim calcmode="lin" valueType="num">
                                      <p:cBhvr additive="base">
                                        <p:cTn id="9" dur="5000" fill="hold"/>
                                        <p:tgtEl>
                                          <p:spTgt spid="14344"/>
                                        </p:tgtEl>
                                        <p:attrNameLst>
                                          <p:attrName>ppt_x</p:attrName>
                                        </p:attrNameLst>
                                      </p:cBhvr>
                                      <p:tavLst>
                                        <p:tav tm="0">
                                          <p:val>
                                            <p:strVal val="#ppt_x"/>
                                          </p:val>
                                        </p:tav>
                                        <p:tav tm="100000">
                                          <p:val>
                                            <p:strVal val="#ppt_x"/>
                                          </p:val>
                                        </p:tav>
                                      </p:tavLst>
                                    </p:anim>
                                    <p:anim calcmode="lin" valueType="num">
                                      <p:cBhvr additive="base">
                                        <p:cTn id="10" dur="5000" fill="hold"/>
                                        <p:tgtEl>
                                          <p:spTgt spid="14344"/>
                                        </p:tgtEl>
                                        <p:attrNameLst>
                                          <p:attrName>ppt_y</p:attrName>
                                        </p:attrNameLst>
                                      </p:cBhvr>
                                      <p:tavLst>
                                        <p:tav tm="0">
                                          <p:val>
                                            <p:strVal val="1+#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4341"/>
                                        </p:tgtEl>
                                        <p:attrNameLst>
                                          <p:attrName>style.visibility</p:attrName>
                                        </p:attrNameLst>
                                      </p:cBhvr>
                                      <p:to>
                                        <p:strVal val="visible"/>
                                      </p:to>
                                    </p:set>
                                    <p:animEffect transition="in" filter="dissolve">
                                      <p:cBhvr>
                                        <p:cTn id="15" dur="500"/>
                                        <p:tgtEl>
                                          <p:spTgt spid="14341"/>
                                        </p:tgtEl>
                                      </p:cBhvr>
                                    </p:animEffect>
                                  </p:childTnLst>
                                  <p:subTnLst>
                                    <p:set>
                                      <p:cBhvr override="childStyle">
                                        <p:cTn dur="1" fill="hold" display="0" masterRel="nextClick" afterEffect="1"/>
                                        <p:tgtEl>
                                          <p:spTgt spid="14341"/>
                                        </p:tgtEl>
                                        <p:attrNameLst>
                                          <p:attrName>style.visibility</p:attrName>
                                        </p:attrNameLst>
                                      </p:cBhvr>
                                      <p:to>
                                        <p:strVal val="hidden"/>
                                      </p:to>
                                    </p:set>
                                  </p:sub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4347"/>
                                        </p:tgtEl>
                                        <p:attrNameLst>
                                          <p:attrName>style.visibility</p:attrName>
                                        </p:attrNameLst>
                                      </p:cBhvr>
                                      <p:to>
                                        <p:strVal val="visible"/>
                                      </p:to>
                                    </p:set>
                                    <p:animEffect transition="in" filter="dissolve">
                                      <p:cBhvr>
                                        <p:cTn id="20" dur="500"/>
                                        <p:tgtEl>
                                          <p:spTgt spid="14347"/>
                                        </p:tgtEl>
                                      </p:cBhvr>
                                    </p:animEffect>
                                  </p:childTnLst>
                                  <p:subTnLst>
                                    <p:set>
                                      <p:cBhvr override="childStyle">
                                        <p:cTn dur="1" fill="hold" display="0" masterRel="nextClick" afterEffect="1"/>
                                        <p:tgtEl>
                                          <p:spTgt spid="14347"/>
                                        </p:tgtEl>
                                        <p:attrNameLst>
                                          <p:attrName>style.visibility</p:attrName>
                                        </p:attrNameLst>
                                      </p:cBhvr>
                                      <p:to>
                                        <p:strVal val="hidden"/>
                                      </p:to>
                                    </p:set>
                                  </p:sub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4342"/>
                                        </p:tgtEl>
                                        <p:attrNameLst>
                                          <p:attrName>style.visibility</p:attrName>
                                        </p:attrNameLst>
                                      </p:cBhvr>
                                      <p:to>
                                        <p:strVal val="visible"/>
                                      </p:to>
                                    </p:set>
                                    <p:animEffect transition="in" filter="dissolve">
                                      <p:cBhvr>
                                        <p:cTn id="25" dur="500"/>
                                        <p:tgtEl>
                                          <p:spTgt spid="14342"/>
                                        </p:tgtEl>
                                      </p:cBhvr>
                                    </p:animEffect>
                                  </p:childTnLst>
                                  <p:subTnLst>
                                    <p:set>
                                      <p:cBhvr override="childStyle">
                                        <p:cTn dur="1" fill="hold" display="0" masterRel="nextClick" afterEffect="1"/>
                                        <p:tgtEl>
                                          <p:spTgt spid="14342"/>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animBg="1" autoUpdateAnimBg="0"/>
      <p:bldP spid="14342" grpId="0" animBg="1" autoUpdateAnimBg="0"/>
      <p:bldP spid="14344" grpId="0"/>
      <p:bldP spid="14346" grpId="0" animBg="1"/>
      <p:bldP spid="14347"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507" name="Rectangle 3"/>
          <p:cNvSpPr>
            <a:spLocks noChangeArrowheads="1"/>
          </p:cNvSpPr>
          <p:nvPr/>
        </p:nvSpPr>
        <p:spPr bwMode="auto">
          <a:xfrm>
            <a:off x="1295400" y="4724400"/>
            <a:ext cx="5486400" cy="1905000"/>
          </a:xfrm>
          <a:prstGeom prst="rect">
            <a:avLst/>
          </a:prstGeom>
          <a:solidFill>
            <a:srgbClr val="FFFF99">
              <a:alpha val="50000"/>
            </a:srgbClr>
          </a:solidFill>
          <a:ln w="9525">
            <a:solidFill>
              <a:srgbClr val="FFFF99"/>
            </a:solidFill>
            <a:miter lim="800000"/>
            <a:headEnd/>
            <a:tailEnd/>
          </a:ln>
          <a:effectLst/>
        </p:spPr>
        <p:txBody>
          <a:bodyPr/>
          <a:lstStyle/>
          <a:p>
            <a:pPr algn="ctr">
              <a:spcBef>
                <a:spcPct val="20000"/>
              </a:spcBef>
            </a:pPr>
            <a:r>
              <a:rPr lang="es-ES_tradnl" sz="2000" b="1">
                <a:latin typeface="Verdana" pitchFamily="34" charset="0"/>
              </a:rPr>
              <a:t>En tus ojos, Dios ha depositado 100 millones de receptores que te permiten gozar de la magia de los colores, de la luz, de la simpatía de las personas y de la majestad de la naturaleza.</a:t>
            </a:r>
            <a:endParaRPr lang="es-ES" sz="2000" b="1">
              <a:latin typeface="Verdana" pitchFamily="34" charset="0"/>
            </a:endParaRPr>
          </a:p>
        </p:txBody>
      </p:sp>
      <p:sp>
        <p:nvSpPr>
          <p:cNvPr id="21508" name="Rectangle 4"/>
          <p:cNvSpPr>
            <a:spLocks noChangeArrowheads="1"/>
          </p:cNvSpPr>
          <p:nvPr/>
        </p:nvSpPr>
        <p:spPr bwMode="auto">
          <a:xfrm>
            <a:off x="3124200" y="2209800"/>
            <a:ext cx="5715000" cy="2235200"/>
          </a:xfrm>
          <a:prstGeom prst="rect">
            <a:avLst/>
          </a:prstGeom>
          <a:solidFill>
            <a:srgbClr val="FFFF99">
              <a:alpha val="50000"/>
            </a:srgbClr>
          </a:solidFill>
          <a:ln w="9525">
            <a:solidFill>
              <a:srgbClr val="FFFF99"/>
            </a:solidFill>
            <a:miter lim="800000"/>
            <a:headEnd/>
            <a:tailEnd/>
          </a:ln>
          <a:effectLst/>
        </p:spPr>
        <p:txBody>
          <a:bodyPr>
            <a:spAutoFit/>
          </a:bodyPr>
          <a:lstStyle/>
          <a:p>
            <a:pPr algn="ctr"/>
            <a:r>
              <a:rPr lang="es-ES_tradnl" sz="2000" b="1">
                <a:latin typeface="Verdana" pitchFamily="34" charset="0"/>
              </a:rPr>
              <a:t>En tus oídos hay 24 mil millones de filamentos que vibran con el viento, con el reír de los niños, con la suave música de las orquestas, con el trepidar de las aguas espumantes y al escuchar las palabras amables de las personas que estimas.</a:t>
            </a:r>
            <a:endParaRPr lang="es-ES" sz="2000" b="1">
              <a:latin typeface="Verdana" pitchFamily="34" charset="0"/>
            </a:endParaRPr>
          </a:p>
        </p:txBody>
      </p:sp>
      <p:sp>
        <p:nvSpPr>
          <p:cNvPr id="21509" name="Rectangle 5"/>
          <p:cNvSpPr>
            <a:spLocks noChangeArrowheads="1"/>
          </p:cNvSpPr>
          <p:nvPr/>
        </p:nvSpPr>
        <p:spPr bwMode="auto">
          <a:xfrm>
            <a:off x="304800" y="228600"/>
            <a:ext cx="6400800" cy="1295400"/>
          </a:xfrm>
          <a:prstGeom prst="rect">
            <a:avLst/>
          </a:prstGeom>
          <a:solidFill>
            <a:srgbClr val="FFFF99">
              <a:alpha val="50000"/>
            </a:srgbClr>
          </a:solidFill>
          <a:ln w="9525">
            <a:solidFill>
              <a:srgbClr val="FFFF99"/>
            </a:solidFill>
            <a:miter lim="800000"/>
            <a:headEnd/>
            <a:tailEnd/>
          </a:ln>
          <a:effectLst/>
        </p:spPr>
        <p:txBody>
          <a:bodyPr/>
          <a:lstStyle/>
          <a:p>
            <a:pPr algn="ctr">
              <a:spcBef>
                <a:spcPct val="20000"/>
              </a:spcBef>
            </a:pPr>
            <a:r>
              <a:rPr lang="es-ES_tradnl" sz="2000" b="1">
                <a:latin typeface="Verdana" pitchFamily="34" charset="0"/>
              </a:rPr>
              <a:t>Eres una persona humana, y el ser humano es el único animal que puede hablar, para calmar al airado, animar al abatido, estimular al cobarde y decir... Te amo.</a:t>
            </a:r>
            <a:endParaRPr lang="es-ES" sz="2000" b="1">
              <a:latin typeface="Verdana" pitchFamily="34" charset="0"/>
            </a:endParaRPr>
          </a:p>
        </p:txBody>
      </p:sp>
      <p:sp>
        <p:nvSpPr>
          <p:cNvPr id="21510" name="Rectangle 6"/>
          <p:cNvSpPr>
            <a:spLocks noChangeArrowheads="1"/>
          </p:cNvSpPr>
          <p:nvPr/>
        </p:nvSpPr>
        <p:spPr bwMode="auto">
          <a:xfrm>
            <a:off x="1981200" y="1828800"/>
            <a:ext cx="5715000" cy="2235200"/>
          </a:xfrm>
          <a:prstGeom prst="rect">
            <a:avLst/>
          </a:prstGeom>
          <a:solidFill>
            <a:srgbClr val="FFFF99">
              <a:alpha val="50000"/>
            </a:srgbClr>
          </a:solidFill>
          <a:ln w="9525">
            <a:solidFill>
              <a:srgbClr val="FFFF99"/>
            </a:solidFill>
            <a:miter lim="800000"/>
            <a:headEnd/>
            <a:tailEnd/>
          </a:ln>
          <a:effectLst/>
        </p:spPr>
        <p:txBody>
          <a:bodyPr>
            <a:spAutoFit/>
          </a:bodyPr>
          <a:lstStyle/>
          <a:p>
            <a:pPr algn="ctr"/>
            <a:r>
              <a:rPr lang="es-ES_tradnl" sz="2000" b="1">
                <a:latin typeface="Verdana" pitchFamily="34" charset="0"/>
              </a:rPr>
              <a:t>Te puedes mover, no eres un árbol amarrado a una pequeña porción de tierra. Puedes pasear, correr, bailar y hacer deporte. Para ello tienes 500 músculos, 200 huesos y 7.000 nervios, sincronizados para obedecerte y llevarte a donde quieras.</a:t>
            </a:r>
            <a:endParaRPr lang="es-ES" sz="2000" b="1">
              <a:latin typeface="Verdana" pitchFamily="34" charset="0"/>
            </a:endParaRPr>
          </a:p>
        </p:txBody>
      </p:sp>
      <p:sp>
        <p:nvSpPr>
          <p:cNvPr id="21511" name="Rectangle 7"/>
          <p:cNvSpPr>
            <a:spLocks noGrp="1" noChangeArrowheads="1"/>
          </p:cNvSpPr>
          <p:nvPr>
            <p:ph type="subTitle" idx="1"/>
          </p:nvPr>
        </p:nvSpPr>
        <p:spPr>
          <a:xfrm>
            <a:off x="1752600" y="2362200"/>
            <a:ext cx="5562600" cy="2286000"/>
          </a:xfrm>
          <a:solidFill>
            <a:srgbClr val="FFFF99">
              <a:alpha val="50000"/>
            </a:srgbClr>
          </a:solidFill>
          <a:ln>
            <a:solidFill>
              <a:srgbClr val="FFFF99"/>
            </a:solidFill>
          </a:ln>
        </p:spPr>
        <p:txBody>
          <a:bodyPr/>
          <a:lstStyle/>
          <a:p>
            <a:pPr>
              <a:lnSpc>
                <a:spcPct val="80000"/>
              </a:lnSpc>
            </a:pPr>
            <a:r>
              <a:rPr lang="es-ES_tradnl" sz="2000" b="1">
                <a:latin typeface="Verdana" pitchFamily="34" charset="0"/>
              </a:rPr>
              <a:t>Tienes un corazón que es una maravilla de la naturaleza. Bombea hora tras hora, 36 millones de latidos al año, año tras año, despierto o dormido, impulsando la sangre a través de 100 mil kilómetros de venas y arterias, que llevan... Más de 2 millones de litros de sangre al año.</a:t>
            </a:r>
            <a:r>
              <a:rPr lang="es-ES_tradnl" b="1"/>
              <a:t> </a:t>
            </a:r>
            <a:endParaRPr lang="es-ES" b="1"/>
          </a:p>
        </p:txBody>
      </p:sp>
      <p:sp>
        <p:nvSpPr>
          <p:cNvPr id="21513" name="Rectangle 9"/>
          <p:cNvSpPr>
            <a:spLocks noChangeArrowheads="1"/>
          </p:cNvSpPr>
          <p:nvPr/>
        </p:nvSpPr>
        <p:spPr bwMode="auto">
          <a:xfrm>
            <a:off x="2057400" y="533400"/>
            <a:ext cx="5334000" cy="1371600"/>
          </a:xfrm>
          <a:prstGeom prst="rect">
            <a:avLst/>
          </a:prstGeom>
          <a:solidFill>
            <a:srgbClr val="FFFF99">
              <a:alpha val="50000"/>
            </a:srgbClr>
          </a:solidFill>
          <a:ln w="9525">
            <a:solidFill>
              <a:srgbClr val="FFFF99"/>
            </a:solidFill>
            <a:miter lim="800000"/>
            <a:headEnd/>
            <a:tailEnd/>
          </a:ln>
          <a:effectLst/>
        </p:spPr>
        <p:txBody>
          <a:bodyPr/>
          <a:lstStyle/>
          <a:p>
            <a:pPr algn="ctr">
              <a:spcBef>
                <a:spcPct val="20000"/>
              </a:spcBef>
            </a:pPr>
            <a:r>
              <a:rPr lang="es-ES_tradnl" sz="2000" b="1">
                <a:latin typeface="Verdana" pitchFamily="34" charset="0"/>
              </a:rPr>
              <a:t>En tu cuerpo hay 800 mil millones de células trabajando continuamente y obrando todas en tu favor y en perfecta armonía.</a:t>
            </a:r>
            <a:endParaRPr lang="es-ES" sz="2000" b="1">
              <a:latin typeface="Verdana" pitchFamily="34" charset="0"/>
            </a:endParaRPr>
          </a:p>
        </p:txBody>
      </p:sp>
      <p:sp>
        <p:nvSpPr>
          <p:cNvPr id="21514" name="Rectangle 10"/>
          <p:cNvSpPr>
            <a:spLocks noChangeArrowheads="1"/>
          </p:cNvSpPr>
          <p:nvPr/>
        </p:nvSpPr>
        <p:spPr bwMode="auto">
          <a:xfrm>
            <a:off x="228600" y="2362200"/>
            <a:ext cx="6096000" cy="2286000"/>
          </a:xfrm>
          <a:prstGeom prst="rect">
            <a:avLst/>
          </a:prstGeom>
          <a:solidFill>
            <a:srgbClr val="FFFF99">
              <a:alpha val="50000"/>
            </a:srgbClr>
          </a:solidFill>
          <a:ln w="9525">
            <a:solidFill>
              <a:srgbClr val="FFFF99"/>
            </a:solidFill>
            <a:miter lim="800000"/>
            <a:headEnd/>
            <a:tailEnd/>
          </a:ln>
          <a:effectLst/>
        </p:spPr>
        <p:txBody>
          <a:bodyPr/>
          <a:lstStyle/>
          <a:p>
            <a:pPr algn="ctr">
              <a:spcBef>
                <a:spcPct val="20000"/>
              </a:spcBef>
            </a:pPr>
            <a:r>
              <a:rPr lang="es-ES_tradnl" sz="2000" b="1">
                <a:latin typeface="Verdana" pitchFamily="34" charset="0"/>
              </a:rPr>
              <a:t>En tu cerebro tienes 13 mil millones de neuronas trabajando tan sabiamente a tu favor, que si las quisieras reemplazar por la máquina computadora más perfecta del mundo, esa máquina electrónica ocuparía el sitio de un edificio de setenta pisos de alto.</a:t>
            </a:r>
            <a:endParaRPr lang="es-ES" sz="2000" b="1">
              <a:latin typeface="Verdana" pitchFamily="34" charset="0"/>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1513"/>
                                        </p:tgtEl>
                                        <p:attrNameLst>
                                          <p:attrName>style.visibility</p:attrName>
                                        </p:attrNameLst>
                                      </p:cBhvr>
                                      <p:to>
                                        <p:strVal val="visible"/>
                                      </p:to>
                                    </p:set>
                                    <p:animEffect transition="in" filter="dissolve">
                                      <p:cBhvr>
                                        <p:cTn id="7" dur="1000"/>
                                        <p:tgtEl>
                                          <p:spTgt spid="21513"/>
                                        </p:tgtEl>
                                      </p:cBhvr>
                                    </p:animEffect>
                                  </p:childTnLst>
                                  <p:subTnLst>
                                    <p:set>
                                      <p:cBhvr override="childStyle">
                                        <p:cTn dur="1" fill="hold" display="0" masterRel="nextClick" afterEffect="1"/>
                                        <p:tgtEl>
                                          <p:spTgt spid="21513"/>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1514"/>
                                        </p:tgtEl>
                                        <p:attrNameLst>
                                          <p:attrName>style.visibility</p:attrName>
                                        </p:attrNameLst>
                                      </p:cBhvr>
                                      <p:to>
                                        <p:strVal val="visible"/>
                                      </p:to>
                                    </p:set>
                                    <p:animEffect transition="in" filter="dissolve">
                                      <p:cBhvr>
                                        <p:cTn id="12" dur="1000"/>
                                        <p:tgtEl>
                                          <p:spTgt spid="21514"/>
                                        </p:tgtEl>
                                      </p:cBhvr>
                                    </p:animEffect>
                                  </p:childTnLst>
                                  <p:subTnLst>
                                    <p:set>
                                      <p:cBhvr override="childStyle">
                                        <p:cTn dur="1" fill="hold" display="0" masterRel="nextClick" afterEffect="1"/>
                                        <p:tgtEl>
                                          <p:spTgt spid="21514"/>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1507"/>
                                        </p:tgtEl>
                                        <p:attrNameLst>
                                          <p:attrName>style.visibility</p:attrName>
                                        </p:attrNameLst>
                                      </p:cBhvr>
                                      <p:to>
                                        <p:strVal val="visible"/>
                                      </p:to>
                                    </p:set>
                                    <p:animEffect transition="in" filter="dissolve">
                                      <p:cBhvr>
                                        <p:cTn id="17" dur="1000"/>
                                        <p:tgtEl>
                                          <p:spTgt spid="21507"/>
                                        </p:tgtEl>
                                      </p:cBhvr>
                                    </p:animEffect>
                                  </p:childTnLst>
                                  <p:subTnLst>
                                    <p:set>
                                      <p:cBhvr override="childStyle">
                                        <p:cTn dur="1" fill="hold" display="0" masterRel="nextClick" afterEffect="1"/>
                                        <p:tgtEl>
                                          <p:spTgt spid="21507"/>
                                        </p:tgtEl>
                                        <p:attrNameLst>
                                          <p:attrName>style.visibility</p:attrName>
                                        </p:attrNameLst>
                                      </p:cBhvr>
                                      <p:to>
                                        <p:strVal val="hidden"/>
                                      </p:to>
                                    </p:set>
                                  </p:sub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1508"/>
                                        </p:tgtEl>
                                        <p:attrNameLst>
                                          <p:attrName>style.visibility</p:attrName>
                                        </p:attrNameLst>
                                      </p:cBhvr>
                                      <p:to>
                                        <p:strVal val="visible"/>
                                      </p:to>
                                    </p:set>
                                    <p:animEffect transition="in" filter="dissolve">
                                      <p:cBhvr>
                                        <p:cTn id="22" dur="1000"/>
                                        <p:tgtEl>
                                          <p:spTgt spid="21508"/>
                                        </p:tgtEl>
                                      </p:cBhvr>
                                    </p:animEffect>
                                  </p:childTnLst>
                                  <p:subTnLst>
                                    <p:set>
                                      <p:cBhvr override="childStyle">
                                        <p:cTn dur="1" fill="hold" display="0" masterRel="nextClick" afterEffect="1"/>
                                        <p:tgtEl>
                                          <p:spTgt spid="21508"/>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1509"/>
                                        </p:tgtEl>
                                        <p:attrNameLst>
                                          <p:attrName>style.visibility</p:attrName>
                                        </p:attrNameLst>
                                      </p:cBhvr>
                                      <p:to>
                                        <p:strVal val="visible"/>
                                      </p:to>
                                    </p:set>
                                    <p:animEffect transition="in" filter="dissolve">
                                      <p:cBhvr>
                                        <p:cTn id="27" dur="1000"/>
                                        <p:tgtEl>
                                          <p:spTgt spid="21509"/>
                                        </p:tgtEl>
                                      </p:cBhvr>
                                    </p:animEffect>
                                  </p:childTnLst>
                                  <p:subTnLst>
                                    <p:set>
                                      <p:cBhvr override="childStyle">
                                        <p:cTn dur="1" fill="hold" display="0" masterRel="nextClick" afterEffect="1"/>
                                        <p:tgtEl>
                                          <p:spTgt spid="21509"/>
                                        </p:tgtEl>
                                        <p:attrNameLst>
                                          <p:attrName>style.visibility</p:attrName>
                                        </p:attrNameLst>
                                      </p:cBhvr>
                                      <p:to>
                                        <p:strVal val="hidden"/>
                                      </p:to>
                                    </p:set>
                                  </p:sub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1510"/>
                                        </p:tgtEl>
                                        <p:attrNameLst>
                                          <p:attrName>style.visibility</p:attrName>
                                        </p:attrNameLst>
                                      </p:cBhvr>
                                      <p:to>
                                        <p:strVal val="visible"/>
                                      </p:to>
                                    </p:set>
                                    <p:animEffect transition="in" filter="dissolve">
                                      <p:cBhvr>
                                        <p:cTn id="32" dur="1000"/>
                                        <p:tgtEl>
                                          <p:spTgt spid="21510"/>
                                        </p:tgtEl>
                                      </p:cBhvr>
                                    </p:animEffect>
                                  </p:childTnLst>
                                  <p:subTnLst>
                                    <p:set>
                                      <p:cBhvr override="childStyle">
                                        <p:cTn dur="1" fill="hold" display="0" masterRel="nextClick" afterEffect="1"/>
                                        <p:tgtEl>
                                          <p:spTgt spid="21510"/>
                                        </p:tgtEl>
                                        <p:attrNameLst>
                                          <p:attrName>style.visibility</p:attrName>
                                        </p:attrNameLst>
                                      </p:cBhvr>
                                      <p:to>
                                        <p:strVal val="hidden"/>
                                      </p:to>
                                    </p:set>
                                  </p:sub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21511"/>
                                        </p:tgtEl>
                                        <p:attrNameLst>
                                          <p:attrName>style.visibility</p:attrName>
                                        </p:attrNameLst>
                                      </p:cBhvr>
                                      <p:to>
                                        <p:strVal val="visible"/>
                                      </p:to>
                                    </p:set>
                                    <p:animEffect transition="in" filter="dissolve">
                                      <p:cBhvr>
                                        <p:cTn id="37" dur="1000"/>
                                        <p:tgtEl>
                                          <p:spTgt spid="21511"/>
                                        </p:tgtEl>
                                      </p:cBhvr>
                                    </p:animEffect>
                                  </p:childTnLst>
                                  <p:subTnLst>
                                    <p:set>
                                      <p:cBhvr override="childStyle">
                                        <p:cTn dur="1" fill="hold" display="0" masterRel="nextClick" afterEffect="1"/>
                                        <p:tgtEl>
                                          <p:spTgt spid="21511"/>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animBg="1" autoUpdateAnimBg="0"/>
      <p:bldP spid="21508" grpId="0" animBg="1" autoUpdateAnimBg="0"/>
      <p:bldP spid="21509" grpId="0" animBg="1" autoUpdateAnimBg="0"/>
      <p:bldP spid="21510" grpId="0" animBg="1" autoUpdateAnimBg="0"/>
      <p:bldP spid="21511" grpId="0" animBg="1" autoUpdateAnimBg="0"/>
      <p:bldP spid="21513" grpId="0" animBg="1" autoUpdateAnimBg="0"/>
      <p:bldP spid="21514"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Suiz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6389" name="Rectangle 5"/>
          <p:cNvSpPr>
            <a:spLocks noChangeArrowheads="1"/>
          </p:cNvSpPr>
          <p:nvPr/>
        </p:nvSpPr>
        <p:spPr bwMode="auto">
          <a:xfrm>
            <a:off x="304800" y="228600"/>
            <a:ext cx="5867400" cy="2286000"/>
          </a:xfrm>
          <a:prstGeom prst="rect">
            <a:avLst/>
          </a:prstGeom>
          <a:solidFill>
            <a:srgbClr val="003366">
              <a:alpha val="50000"/>
            </a:srgbClr>
          </a:solidFill>
          <a:ln w="9525">
            <a:solidFill>
              <a:srgbClr val="003366"/>
            </a:solidFill>
            <a:miter lim="800000"/>
            <a:headEnd/>
            <a:tailEnd/>
          </a:ln>
          <a:effectLst/>
        </p:spPr>
        <p:txBody>
          <a:bodyPr/>
          <a:lstStyle/>
          <a:p>
            <a:pPr marL="342900" indent="-342900" algn="ctr">
              <a:spcBef>
                <a:spcPct val="20000"/>
              </a:spcBef>
            </a:pPr>
            <a:r>
              <a:rPr lang="es-ES_tradnl" sz="2000" b="1">
                <a:solidFill>
                  <a:schemeClr val="bg1"/>
                </a:solidFill>
                <a:latin typeface="Verdana" pitchFamily="34" charset="0"/>
              </a:rPr>
              <a:t>Tu sangre es un formidable tesoro. Son apenas 4 litros pero allí hay 22 millones de células sanguíneas, y en cada célula hay muchas moléculas y en cada molécula hay un átomo que oscila más de 10 millones de veces por segundo.</a:t>
            </a:r>
            <a:endParaRPr lang="es-ES" sz="2000" b="1">
              <a:solidFill>
                <a:schemeClr val="bg1"/>
              </a:solidFill>
              <a:latin typeface="Verdana" pitchFamily="34" charset="0"/>
            </a:endParaRPr>
          </a:p>
        </p:txBody>
      </p:sp>
      <p:sp>
        <p:nvSpPr>
          <p:cNvPr id="16390" name="Rectangle 6"/>
          <p:cNvSpPr>
            <a:spLocks noChangeArrowheads="1"/>
          </p:cNvSpPr>
          <p:nvPr/>
        </p:nvSpPr>
        <p:spPr bwMode="auto">
          <a:xfrm>
            <a:off x="3657600" y="2743200"/>
            <a:ext cx="5181600" cy="1676400"/>
          </a:xfrm>
          <a:prstGeom prst="rect">
            <a:avLst/>
          </a:prstGeom>
          <a:solidFill>
            <a:srgbClr val="003366">
              <a:alpha val="50000"/>
            </a:srgbClr>
          </a:solidFill>
          <a:ln w="9525">
            <a:solidFill>
              <a:srgbClr val="003366"/>
            </a:solidFill>
            <a:miter lim="800000"/>
            <a:headEnd/>
            <a:tailEnd/>
          </a:ln>
          <a:effectLst/>
        </p:spPr>
        <p:txBody>
          <a:bodyPr/>
          <a:lstStyle/>
          <a:p>
            <a:pPr algn="ctr">
              <a:spcBef>
                <a:spcPct val="20000"/>
              </a:spcBef>
            </a:pPr>
            <a:r>
              <a:rPr lang="es-ES_tradnl" sz="2000" b="1">
                <a:solidFill>
                  <a:schemeClr val="bg1"/>
                </a:solidFill>
                <a:latin typeface="Verdana" pitchFamily="34" charset="0"/>
              </a:rPr>
              <a:t>Cada día mueren 2 millones de tus células y son reemplazadas por 2 millones más, en una resurrección que ha continuado desde el día que naciste.</a:t>
            </a:r>
            <a:endParaRPr lang="es-ES" sz="2000" b="1">
              <a:solidFill>
                <a:schemeClr val="bg1"/>
              </a:solidFill>
              <a:latin typeface="Verdana" pitchFamily="34" charset="0"/>
            </a:endParaRPr>
          </a:p>
        </p:txBody>
      </p:sp>
      <p:sp>
        <p:nvSpPr>
          <p:cNvPr id="16391" name="Rectangle 7"/>
          <p:cNvSpPr>
            <a:spLocks noChangeArrowheads="1"/>
          </p:cNvSpPr>
          <p:nvPr/>
        </p:nvSpPr>
        <p:spPr bwMode="auto">
          <a:xfrm>
            <a:off x="533400" y="4953000"/>
            <a:ext cx="5029200" cy="1371600"/>
          </a:xfrm>
          <a:prstGeom prst="rect">
            <a:avLst/>
          </a:prstGeom>
          <a:solidFill>
            <a:srgbClr val="003366">
              <a:alpha val="50000"/>
            </a:srgbClr>
          </a:solidFill>
          <a:ln w="9525">
            <a:solidFill>
              <a:srgbClr val="003366"/>
            </a:solidFill>
            <a:miter lim="800000"/>
            <a:headEnd/>
            <a:tailEnd/>
          </a:ln>
          <a:effectLst/>
        </p:spPr>
        <p:txBody>
          <a:bodyPr/>
          <a:lstStyle/>
          <a:p>
            <a:pPr algn="ctr">
              <a:spcBef>
                <a:spcPct val="20000"/>
              </a:spcBef>
            </a:pPr>
            <a:r>
              <a:rPr lang="es-ES_tradnl" sz="2000" b="1">
                <a:solidFill>
                  <a:schemeClr val="bg1"/>
                </a:solidFill>
                <a:latin typeface="Verdana" pitchFamily="34" charset="0"/>
              </a:rPr>
              <a:t>En tu cerebro hay 4 millones de estructuras sensibles al dolor, 500 mil detectores táctiles, y 200 mil detectores de temperatura...</a:t>
            </a:r>
            <a:endParaRPr lang="es-ES" sz="2000" b="1">
              <a:solidFill>
                <a:schemeClr val="bg1"/>
              </a:solidFill>
              <a:latin typeface="Verdana" pitchFamily="34" charset="0"/>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389"/>
                                        </p:tgtEl>
                                        <p:attrNameLst>
                                          <p:attrName>style.visibility</p:attrName>
                                        </p:attrNameLst>
                                      </p:cBhvr>
                                      <p:to>
                                        <p:strVal val="visible"/>
                                      </p:to>
                                    </p:set>
                                    <p:animEffect transition="in" filter="dissolve">
                                      <p:cBhvr>
                                        <p:cTn id="7" dur="500"/>
                                        <p:tgtEl>
                                          <p:spTgt spid="16389"/>
                                        </p:tgtEl>
                                      </p:cBhvr>
                                    </p:animEffect>
                                  </p:childTnLst>
                                  <p:subTnLst>
                                    <p:set>
                                      <p:cBhvr override="childStyle">
                                        <p:cTn dur="1" fill="hold" display="0" masterRel="nextClick" afterEffect="1"/>
                                        <p:tgtEl>
                                          <p:spTgt spid="16389"/>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6390"/>
                                        </p:tgtEl>
                                        <p:attrNameLst>
                                          <p:attrName>style.visibility</p:attrName>
                                        </p:attrNameLst>
                                      </p:cBhvr>
                                      <p:to>
                                        <p:strVal val="visible"/>
                                      </p:to>
                                    </p:set>
                                    <p:animEffect transition="in" filter="dissolve">
                                      <p:cBhvr>
                                        <p:cTn id="12" dur="500"/>
                                        <p:tgtEl>
                                          <p:spTgt spid="16390"/>
                                        </p:tgtEl>
                                      </p:cBhvr>
                                    </p:animEffect>
                                  </p:childTnLst>
                                  <p:subTnLst>
                                    <p:set>
                                      <p:cBhvr override="childStyle">
                                        <p:cTn dur="1" fill="hold" display="0" masterRel="nextClick" afterEffect="1"/>
                                        <p:tgtEl>
                                          <p:spTgt spid="16390"/>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6391"/>
                                        </p:tgtEl>
                                        <p:attrNameLst>
                                          <p:attrName>style.visibility</p:attrName>
                                        </p:attrNameLst>
                                      </p:cBhvr>
                                      <p:to>
                                        <p:strVal val="visible"/>
                                      </p:to>
                                    </p:set>
                                    <p:animEffect transition="in" filter="dissolve">
                                      <p:cBhvr>
                                        <p:cTn id="17"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animBg="1" autoUpdateAnimBg="0"/>
      <p:bldP spid="16390" grpId="0" animBg="1" autoUpdateAnimBg="0"/>
      <p:bldP spid="16391"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una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7413" name="Rectangle 5"/>
          <p:cNvSpPr>
            <a:spLocks noChangeArrowheads="1"/>
          </p:cNvSpPr>
          <p:nvPr/>
        </p:nvSpPr>
        <p:spPr bwMode="auto">
          <a:xfrm>
            <a:off x="228600" y="457200"/>
            <a:ext cx="6400800" cy="1524000"/>
          </a:xfrm>
          <a:prstGeom prst="rect">
            <a:avLst/>
          </a:prstGeom>
          <a:noFill/>
          <a:ln w="9525">
            <a:noFill/>
            <a:miter lim="800000"/>
            <a:headEnd/>
            <a:tailEnd/>
          </a:ln>
          <a:effectLst/>
        </p:spPr>
        <p:txBody>
          <a:bodyPr/>
          <a:lstStyle/>
          <a:p>
            <a:pPr marL="342900" indent="-342900" algn="ctr">
              <a:spcBef>
                <a:spcPct val="20000"/>
              </a:spcBef>
            </a:pPr>
            <a:r>
              <a:rPr lang="es-ES_tradnl" sz="3200" b="1">
                <a:solidFill>
                  <a:schemeClr val="bg1"/>
                </a:solidFill>
                <a:latin typeface="Verdana" pitchFamily="34" charset="0"/>
              </a:rPr>
              <a:t>... Ahora pregúntate:</a:t>
            </a:r>
            <a:endParaRPr lang="es-ES" sz="3200" b="1">
              <a:solidFill>
                <a:schemeClr val="bg1"/>
              </a:solidFill>
              <a:latin typeface="Verdana" pitchFamily="34" charset="0"/>
            </a:endParaRPr>
          </a:p>
        </p:txBody>
      </p:sp>
      <p:sp>
        <p:nvSpPr>
          <p:cNvPr id="17414" name="Text Box 6"/>
          <p:cNvSpPr txBox="1">
            <a:spLocks noChangeArrowheads="1"/>
          </p:cNvSpPr>
          <p:nvPr/>
        </p:nvSpPr>
        <p:spPr bwMode="auto">
          <a:xfrm>
            <a:off x="304800" y="1371600"/>
            <a:ext cx="8839200" cy="528638"/>
          </a:xfrm>
          <a:prstGeom prst="rect">
            <a:avLst/>
          </a:prstGeom>
          <a:solidFill>
            <a:srgbClr val="336600">
              <a:alpha val="50000"/>
            </a:srgbClr>
          </a:solidFill>
          <a:ln w="9525">
            <a:solidFill>
              <a:srgbClr val="336600"/>
            </a:solidFill>
            <a:miter lim="800000"/>
            <a:headEnd/>
            <a:tailEnd/>
          </a:ln>
          <a:effectLst/>
        </p:spPr>
        <p:txBody>
          <a:bodyPr>
            <a:spAutoFit/>
          </a:bodyPr>
          <a:lstStyle/>
          <a:p>
            <a:pPr algn="ctr">
              <a:spcBef>
                <a:spcPct val="50000"/>
              </a:spcBef>
            </a:pPr>
            <a:r>
              <a:rPr lang="es-ES_tradnl" sz="2800" b="1">
                <a:solidFill>
                  <a:srgbClr val="FFFF66"/>
                </a:solidFill>
                <a:latin typeface="Verdana" pitchFamily="34" charset="0"/>
              </a:rPr>
              <a:t>¿Crees que no vale la pena tu VIDA?</a:t>
            </a:r>
            <a:endParaRPr lang="es-ES" sz="2800" b="1">
              <a:solidFill>
                <a:srgbClr val="FFFF66"/>
              </a:solidFill>
              <a:latin typeface="Verdana" pitchFamily="34" charset="0"/>
            </a:endParaRPr>
          </a:p>
        </p:txBody>
      </p:sp>
      <p:sp>
        <p:nvSpPr>
          <p:cNvPr id="17415" name="Rectangle 7"/>
          <p:cNvSpPr>
            <a:spLocks noChangeArrowheads="1"/>
          </p:cNvSpPr>
          <p:nvPr/>
        </p:nvSpPr>
        <p:spPr bwMode="auto">
          <a:xfrm>
            <a:off x="533400" y="2438400"/>
            <a:ext cx="8001000" cy="1800225"/>
          </a:xfrm>
          <a:prstGeom prst="rect">
            <a:avLst/>
          </a:prstGeom>
          <a:noFill/>
          <a:ln w="9525">
            <a:noFill/>
            <a:miter lim="800000"/>
            <a:headEnd/>
            <a:tailEnd/>
          </a:ln>
          <a:effectLst/>
        </p:spPr>
        <p:txBody>
          <a:bodyPr>
            <a:spAutoFit/>
          </a:bodyPr>
          <a:lstStyle/>
          <a:p>
            <a:pPr>
              <a:spcBef>
                <a:spcPct val="20000"/>
              </a:spcBef>
            </a:pPr>
            <a:r>
              <a:rPr lang="es-ES_tradnl" sz="2800" b="1"/>
              <a:t>Tus pulmones son los mejores filtros del mundo. A través de 600 millones de alvéolos purifican el aire que reciben y libran a tu cuerpo de desperdicios dañinos.</a:t>
            </a:r>
            <a:endParaRPr lang="es-ES" sz="2800" b="1"/>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dissolve">
                                      <p:cBhvr>
                                        <p:cTn id="7" dur="500"/>
                                        <p:tgtEl>
                                          <p:spTgt spid="17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Nub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8437" name="Rectangle 5"/>
          <p:cNvSpPr>
            <a:spLocks noChangeArrowheads="1"/>
          </p:cNvSpPr>
          <p:nvPr/>
        </p:nvSpPr>
        <p:spPr bwMode="auto">
          <a:xfrm>
            <a:off x="1752600" y="304800"/>
            <a:ext cx="7391400" cy="1295400"/>
          </a:xfrm>
          <a:prstGeom prst="rect">
            <a:avLst/>
          </a:prstGeom>
          <a:solidFill>
            <a:srgbClr val="99CCFF">
              <a:alpha val="50000"/>
            </a:srgbClr>
          </a:solidFill>
          <a:ln w="9525">
            <a:solidFill>
              <a:srgbClr val="99CCFF"/>
            </a:solidFill>
            <a:miter lim="800000"/>
            <a:headEnd/>
            <a:tailEnd/>
          </a:ln>
          <a:effectLst/>
        </p:spPr>
        <p:txBody>
          <a:bodyPr/>
          <a:lstStyle/>
          <a:p>
            <a:pPr marL="342900" indent="-342900" algn="ctr">
              <a:spcBef>
                <a:spcPct val="20000"/>
              </a:spcBef>
            </a:pPr>
            <a:r>
              <a:rPr lang="es-ES_tradnl" sz="1800" b="1">
                <a:solidFill>
                  <a:schemeClr val="bg1"/>
                </a:solidFill>
                <a:latin typeface="Verdana" pitchFamily="34" charset="0"/>
              </a:rPr>
              <a:t>Lo triste es que dedicamos mucho tiempo pensando en lo que nos hace falta y casi nunca nos detenemos a recordar y agradecer lo muchísimo bueno que poseemos.</a:t>
            </a:r>
            <a:r>
              <a:rPr lang="es-ES_tradnl" sz="1800" b="1"/>
              <a:t> </a:t>
            </a:r>
            <a:endParaRPr lang="es-ES" sz="1800" b="1"/>
          </a:p>
        </p:txBody>
      </p:sp>
      <p:sp>
        <p:nvSpPr>
          <p:cNvPr id="18438" name="Text Box 6"/>
          <p:cNvSpPr txBox="1">
            <a:spLocks noChangeArrowheads="1"/>
          </p:cNvSpPr>
          <p:nvPr/>
        </p:nvSpPr>
        <p:spPr bwMode="auto">
          <a:xfrm>
            <a:off x="381000" y="2133600"/>
            <a:ext cx="8305800" cy="1474788"/>
          </a:xfrm>
          <a:prstGeom prst="rect">
            <a:avLst/>
          </a:prstGeom>
          <a:solidFill>
            <a:srgbClr val="003300">
              <a:alpha val="50000"/>
            </a:srgbClr>
          </a:solidFill>
          <a:ln w="9525">
            <a:solidFill>
              <a:srgbClr val="003300"/>
            </a:solidFill>
            <a:miter lim="800000"/>
            <a:headEnd/>
            <a:tailEnd/>
          </a:ln>
          <a:effectLst/>
        </p:spPr>
        <p:txBody>
          <a:bodyPr>
            <a:spAutoFit/>
          </a:bodyPr>
          <a:lstStyle/>
          <a:p>
            <a:pPr algn="ctr">
              <a:spcBef>
                <a:spcPct val="50000"/>
              </a:spcBef>
            </a:pPr>
            <a:r>
              <a:rPr lang="es-ES_tradnl" sz="1800" b="1">
                <a:solidFill>
                  <a:schemeClr val="bg1"/>
                </a:solidFill>
                <a:latin typeface="Verdana" pitchFamily="34" charset="0"/>
              </a:rPr>
              <a:t>No solo con respecto a tu cuerpo, aplícalo también a los dones que posees, la familia que te ha tocado, las amistades de las cuales eres dichoso en poseer, las comodidades que disfrutas y hasta las oportunidades que se te han presentado. ¡No veas solo lo que te hace falta, agradece lo que ya tienes!</a:t>
            </a:r>
            <a:endParaRPr lang="es-ES" sz="1800" b="1">
              <a:solidFill>
                <a:schemeClr val="bg1"/>
              </a:solidFill>
              <a:latin typeface="Verdana" pitchFamily="34" charset="0"/>
            </a:endParaRPr>
          </a:p>
        </p:txBody>
      </p:sp>
      <p:sp>
        <p:nvSpPr>
          <p:cNvPr id="18439" name="Rectangle 7"/>
          <p:cNvSpPr>
            <a:spLocks noChangeArrowheads="1"/>
          </p:cNvSpPr>
          <p:nvPr/>
        </p:nvSpPr>
        <p:spPr bwMode="auto">
          <a:xfrm>
            <a:off x="381000" y="4800600"/>
            <a:ext cx="8458200" cy="1524000"/>
          </a:xfrm>
          <a:prstGeom prst="rect">
            <a:avLst/>
          </a:prstGeom>
          <a:solidFill>
            <a:schemeClr val="bg1">
              <a:alpha val="50000"/>
            </a:schemeClr>
          </a:solidFill>
          <a:ln w="9525">
            <a:solidFill>
              <a:schemeClr val="bg1"/>
            </a:solidFill>
            <a:miter lim="800000"/>
            <a:headEnd/>
            <a:tailEnd/>
          </a:ln>
          <a:effectLst/>
        </p:spPr>
        <p:txBody>
          <a:bodyPr/>
          <a:lstStyle/>
          <a:p>
            <a:pPr algn="ctr">
              <a:spcBef>
                <a:spcPct val="20000"/>
              </a:spcBef>
            </a:pPr>
            <a:r>
              <a:rPr lang="es-ES_tradnl" sz="2000" b="1">
                <a:latin typeface="Verdana" pitchFamily="34" charset="0"/>
              </a:rPr>
              <a:t>Has cuentas de tus bienes, y de tus alegrías también. No pierdas tiempo haciendo cuentas de tus males.</a:t>
            </a:r>
            <a:endParaRPr lang="es-ES" sz="2000" b="1">
              <a:latin typeface="Verdana" pitchFamily="34" charset="0"/>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dissolve">
                                      <p:cBhvr>
                                        <p:cTn id="7" dur="500"/>
                                        <p:tgtEl>
                                          <p:spTgt spid="18437"/>
                                        </p:tgtEl>
                                      </p:cBhvr>
                                    </p:animEffect>
                                  </p:childTnLst>
                                  <p:subTnLst>
                                    <p:set>
                                      <p:cBhvr override="childStyle">
                                        <p:cTn dur="1" fill="hold" display="0" masterRel="nextClick" afterEffect="1"/>
                                        <p:tgtEl>
                                          <p:spTgt spid="18437"/>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8438"/>
                                        </p:tgtEl>
                                        <p:attrNameLst>
                                          <p:attrName>style.visibility</p:attrName>
                                        </p:attrNameLst>
                                      </p:cBhvr>
                                      <p:to>
                                        <p:strVal val="visible"/>
                                      </p:to>
                                    </p:set>
                                    <p:animEffect transition="in" filter="dissolve">
                                      <p:cBhvr>
                                        <p:cTn id="12" dur="500"/>
                                        <p:tgtEl>
                                          <p:spTgt spid="18438"/>
                                        </p:tgtEl>
                                      </p:cBhvr>
                                    </p:animEffect>
                                  </p:childTnLst>
                                  <p:subTnLst>
                                    <p:set>
                                      <p:cBhvr override="childStyle">
                                        <p:cTn dur="1" fill="hold" display="0" masterRel="nextClick" afterEffect="1"/>
                                        <p:tgtEl>
                                          <p:spTgt spid="18438"/>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439"/>
                                        </p:tgtEl>
                                        <p:attrNameLst>
                                          <p:attrName>style.visibility</p:attrName>
                                        </p:attrNameLst>
                                      </p:cBhvr>
                                      <p:to>
                                        <p:strVal val="visible"/>
                                      </p:to>
                                    </p:set>
                                    <p:animEffect transition="in" filter="dissolve">
                                      <p:cBhvr>
                                        <p:cTn id="17" dur="500"/>
                                        <p:tgtEl>
                                          <p:spTgt spid="18439"/>
                                        </p:tgtEl>
                                      </p:cBhvr>
                                    </p:animEffect>
                                  </p:childTnLst>
                                  <p:subTnLst>
                                    <p:set>
                                      <p:cBhvr override="childStyle">
                                        <p:cTn dur="1" fill="hold" display="0" masterRel="nextClick" afterEffect="1"/>
                                        <p:tgtEl>
                                          <p:spTgt spid="18439"/>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animBg="1" autoUpdateAnimBg="0"/>
      <p:bldP spid="18438" grpId="0" animBg="1" autoUpdateAnimBg="0"/>
      <p:bldP spid="18439"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Muell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9461" name="Rectangle 5"/>
          <p:cNvSpPr>
            <a:spLocks noChangeArrowheads="1"/>
          </p:cNvSpPr>
          <p:nvPr/>
        </p:nvSpPr>
        <p:spPr bwMode="auto">
          <a:xfrm>
            <a:off x="4038600" y="1143000"/>
            <a:ext cx="4800600" cy="609600"/>
          </a:xfrm>
          <a:prstGeom prst="rect">
            <a:avLst/>
          </a:prstGeom>
          <a:noFill/>
          <a:ln w="9525">
            <a:noFill/>
            <a:miter lim="800000"/>
            <a:headEnd/>
            <a:tailEnd/>
          </a:ln>
          <a:effectLst/>
        </p:spPr>
        <p:txBody>
          <a:bodyPr/>
          <a:lstStyle/>
          <a:p>
            <a:pPr marL="342900" indent="-342900" algn="ctr">
              <a:spcBef>
                <a:spcPct val="20000"/>
              </a:spcBef>
            </a:pPr>
            <a:r>
              <a:rPr lang="es-ES_tradnl" sz="3200" b="1">
                <a:solidFill>
                  <a:srgbClr val="FFFF00"/>
                </a:solidFill>
                <a:latin typeface="Verdana" pitchFamily="34" charset="0"/>
              </a:rPr>
              <a:t>Y sabes por qué?...</a:t>
            </a:r>
            <a:endParaRPr lang="es-ES" sz="3200" b="1">
              <a:solidFill>
                <a:srgbClr val="FFFF00"/>
              </a:solidFill>
              <a:latin typeface="Verdana" pitchFamily="34" charset="0"/>
            </a:endParaRPr>
          </a:p>
        </p:txBody>
      </p:sp>
      <p:sp>
        <p:nvSpPr>
          <p:cNvPr id="19462" name="Text Box 6"/>
          <p:cNvSpPr txBox="1">
            <a:spLocks noChangeArrowheads="1"/>
          </p:cNvSpPr>
          <p:nvPr/>
        </p:nvSpPr>
        <p:spPr bwMode="auto">
          <a:xfrm>
            <a:off x="609600" y="2743200"/>
            <a:ext cx="6781800" cy="1320800"/>
          </a:xfrm>
          <a:prstGeom prst="rect">
            <a:avLst/>
          </a:prstGeom>
          <a:solidFill>
            <a:srgbClr val="FFFFCC">
              <a:alpha val="50000"/>
            </a:srgbClr>
          </a:solidFill>
          <a:ln w="9525">
            <a:solidFill>
              <a:srgbClr val="FFFFCC"/>
            </a:solidFill>
            <a:miter lim="800000"/>
            <a:headEnd/>
            <a:tailEnd/>
          </a:ln>
          <a:effectLst/>
        </p:spPr>
        <p:txBody>
          <a:bodyPr>
            <a:spAutoFit/>
          </a:bodyPr>
          <a:lstStyle/>
          <a:p>
            <a:pPr algn="ctr">
              <a:spcBef>
                <a:spcPct val="50000"/>
              </a:spcBef>
            </a:pPr>
            <a:r>
              <a:rPr lang="es-ES_tradnl" sz="3200" b="1">
                <a:solidFill>
                  <a:schemeClr val="bg1"/>
                </a:solidFill>
                <a:latin typeface="Verdana" pitchFamily="34" charset="0"/>
              </a:rPr>
              <a:t>¡¡¡ Porque vales</a:t>
            </a:r>
          </a:p>
          <a:p>
            <a:pPr algn="ctr">
              <a:spcBef>
                <a:spcPct val="50000"/>
              </a:spcBef>
            </a:pPr>
            <a:r>
              <a:rPr lang="es-ES_tradnl" sz="3200" b="1">
                <a:solidFill>
                  <a:schemeClr val="bg1"/>
                </a:solidFill>
                <a:latin typeface="Verdana" pitchFamily="34" charset="0"/>
              </a:rPr>
              <a:t> M U C H Í S I M O !!!</a:t>
            </a:r>
            <a:endParaRPr lang="es-ES" sz="3200" b="1">
              <a:solidFill>
                <a:schemeClr val="bg1"/>
              </a:solidFill>
              <a:latin typeface="Verdana" pitchFamily="34" charset="0"/>
            </a:endParaRPr>
          </a:p>
        </p:txBody>
      </p:sp>
      <p:sp>
        <p:nvSpPr>
          <p:cNvPr id="19463" name="Text Box 7"/>
          <p:cNvSpPr txBox="1">
            <a:spLocks noChangeArrowheads="1"/>
          </p:cNvSpPr>
          <p:nvPr/>
        </p:nvSpPr>
        <p:spPr bwMode="auto">
          <a:xfrm>
            <a:off x="762000" y="4495800"/>
            <a:ext cx="3810000" cy="466725"/>
          </a:xfrm>
          <a:prstGeom prst="rect">
            <a:avLst/>
          </a:prstGeom>
          <a:solidFill>
            <a:srgbClr val="FFFFCC">
              <a:alpha val="50000"/>
            </a:srgbClr>
          </a:solidFill>
          <a:ln w="9525">
            <a:solidFill>
              <a:srgbClr val="FFFFCC"/>
            </a:solidFill>
            <a:miter lim="800000"/>
            <a:headEnd/>
            <a:tailEnd/>
          </a:ln>
          <a:effectLst/>
        </p:spPr>
        <p:txBody>
          <a:bodyPr>
            <a:spAutoFit/>
          </a:bodyPr>
          <a:lstStyle/>
          <a:p>
            <a:pPr algn="ctr">
              <a:spcBef>
                <a:spcPct val="50000"/>
              </a:spcBef>
            </a:pPr>
            <a:r>
              <a:rPr lang="es-ES_tradnl">
                <a:solidFill>
                  <a:srgbClr val="003300"/>
                </a:solidFill>
                <a:effectLst>
                  <a:outerShdw blurRad="38100" dist="38100" dir="2700000" algn="tl">
                    <a:srgbClr val="000000"/>
                  </a:outerShdw>
                </a:effectLst>
                <a:latin typeface="Verdana" pitchFamily="34" charset="0"/>
              </a:rPr>
              <a:t>¡</a:t>
            </a:r>
            <a:r>
              <a:rPr lang="es-ES_tradnl" b="1">
                <a:solidFill>
                  <a:srgbClr val="003300"/>
                </a:solidFill>
                <a:latin typeface="Verdana" pitchFamily="34" charset="0"/>
              </a:rPr>
              <a:t>MUCHÍSIMO</a:t>
            </a:r>
            <a:r>
              <a:rPr lang="es-ES_tradnl">
                <a:solidFill>
                  <a:srgbClr val="003300"/>
                </a:solidFill>
                <a:effectLst>
                  <a:outerShdw blurRad="38100" dist="38100" dir="2700000" algn="tl">
                    <a:srgbClr val="000000"/>
                  </a:outerShdw>
                </a:effectLst>
                <a:latin typeface="Verdana" pitchFamily="34" charset="0"/>
              </a:rPr>
              <a:t>!</a:t>
            </a:r>
            <a:endParaRPr lang="es-ES">
              <a:solidFill>
                <a:srgbClr val="003300"/>
              </a:solidFill>
              <a:effectLst>
                <a:outerShdw blurRad="38100" dist="38100" dir="2700000" algn="tl">
                  <a:srgbClr val="000000"/>
                </a:outerShdw>
              </a:effectLst>
              <a:latin typeface="Verdana" pitchFamily="34" charset="0"/>
            </a:endParaRPr>
          </a:p>
        </p:txBody>
      </p:sp>
      <p:sp>
        <p:nvSpPr>
          <p:cNvPr id="19464" name="Text Box 8"/>
          <p:cNvSpPr txBox="1">
            <a:spLocks noChangeArrowheads="1"/>
          </p:cNvSpPr>
          <p:nvPr/>
        </p:nvSpPr>
        <p:spPr bwMode="auto">
          <a:xfrm>
            <a:off x="5105400" y="4495800"/>
            <a:ext cx="2971800" cy="466725"/>
          </a:xfrm>
          <a:prstGeom prst="rect">
            <a:avLst/>
          </a:prstGeom>
          <a:solidFill>
            <a:srgbClr val="FFFFCC">
              <a:alpha val="50000"/>
            </a:srgbClr>
          </a:solidFill>
          <a:ln w="9525">
            <a:solidFill>
              <a:srgbClr val="FFFFCC"/>
            </a:solidFill>
            <a:miter lim="800000"/>
            <a:headEnd/>
            <a:tailEnd/>
          </a:ln>
          <a:effectLst/>
        </p:spPr>
        <p:txBody>
          <a:bodyPr>
            <a:spAutoFit/>
          </a:bodyPr>
          <a:lstStyle/>
          <a:p>
            <a:pPr algn="ctr">
              <a:spcBef>
                <a:spcPct val="50000"/>
              </a:spcBef>
            </a:pPr>
            <a:r>
              <a:rPr lang="es-ES_tradnl" b="1">
                <a:solidFill>
                  <a:srgbClr val="003300"/>
                </a:solidFill>
                <a:latin typeface="Verdana" pitchFamily="34" charset="0"/>
              </a:rPr>
              <a:t>¡MUCHÍSIMO!</a:t>
            </a:r>
            <a:endParaRPr lang="es-ES" b="1">
              <a:solidFill>
                <a:srgbClr val="003300"/>
              </a:solidFill>
              <a:latin typeface="Verdana" pitchFamily="34" charset="0"/>
            </a:endParaRPr>
          </a:p>
        </p:txBody>
      </p:sp>
      <p:sp>
        <p:nvSpPr>
          <p:cNvPr id="19465" name="Text Box 9"/>
          <p:cNvSpPr txBox="1">
            <a:spLocks noChangeArrowheads="1"/>
          </p:cNvSpPr>
          <p:nvPr/>
        </p:nvSpPr>
        <p:spPr bwMode="auto">
          <a:xfrm>
            <a:off x="2895600" y="5181600"/>
            <a:ext cx="3276600" cy="466725"/>
          </a:xfrm>
          <a:prstGeom prst="rect">
            <a:avLst/>
          </a:prstGeom>
          <a:solidFill>
            <a:srgbClr val="FFFFCC">
              <a:alpha val="50000"/>
            </a:srgbClr>
          </a:solidFill>
          <a:ln w="9525">
            <a:solidFill>
              <a:srgbClr val="FFFFCC"/>
            </a:solidFill>
            <a:miter lim="800000"/>
            <a:headEnd/>
            <a:tailEnd/>
          </a:ln>
          <a:effectLst/>
        </p:spPr>
        <p:txBody>
          <a:bodyPr>
            <a:spAutoFit/>
          </a:bodyPr>
          <a:lstStyle/>
          <a:p>
            <a:pPr algn="ctr">
              <a:spcBef>
                <a:spcPct val="50000"/>
              </a:spcBef>
            </a:pPr>
            <a:r>
              <a:rPr lang="es-ES_tradnl" b="1">
                <a:solidFill>
                  <a:srgbClr val="003300"/>
                </a:solidFill>
                <a:latin typeface="Verdana" pitchFamily="34" charset="0"/>
              </a:rPr>
              <a:t>¡MUCHÍSIMO!</a:t>
            </a:r>
            <a:endParaRPr lang="es-ES" b="1">
              <a:solidFill>
                <a:srgbClr val="003300"/>
              </a:solidFill>
              <a:latin typeface="Verdana" pitchFamily="34" charset="0"/>
            </a:endParaRPr>
          </a:p>
        </p:txBody>
      </p:sp>
      <p:sp>
        <p:nvSpPr>
          <p:cNvPr id="19466" name="Text Box 10"/>
          <p:cNvSpPr txBox="1">
            <a:spLocks noChangeArrowheads="1"/>
          </p:cNvSpPr>
          <p:nvPr/>
        </p:nvSpPr>
        <p:spPr bwMode="auto">
          <a:xfrm>
            <a:off x="533400" y="5867400"/>
            <a:ext cx="2590800" cy="466725"/>
          </a:xfrm>
          <a:prstGeom prst="rect">
            <a:avLst/>
          </a:prstGeom>
          <a:solidFill>
            <a:srgbClr val="FFFFCC">
              <a:alpha val="50000"/>
            </a:srgbClr>
          </a:solidFill>
          <a:ln w="9525">
            <a:solidFill>
              <a:srgbClr val="FFFFCC"/>
            </a:solidFill>
            <a:miter lim="800000"/>
            <a:headEnd/>
            <a:tailEnd/>
          </a:ln>
          <a:effectLst/>
        </p:spPr>
        <p:txBody>
          <a:bodyPr>
            <a:spAutoFit/>
          </a:bodyPr>
          <a:lstStyle/>
          <a:p>
            <a:pPr algn="ctr">
              <a:spcBef>
                <a:spcPct val="50000"/>
              </a:spcBef>
            </a:pPr>
            <a:r>
              <a:rPr lang="es-ES_tradnl" b="1">
                <a:solidFill>
                  <a:srgbClr val="003300"/>
                </a:solidFill>
                <a:latin typeface="Verdana" pitchFamily="34" charset="0"/>
              </a:rPr>
              <a:t>¡MUCHÍSIMO!</a:t>
            </a:r>
            <a:endParaRPr lang="es-ES" b="1">
              <a:solidFill>
                <a:srgbClr val="003300"/>
              </a:solidFill>
              <a:latin typeface="Verdana" pitchFamily="34" charset="0"/>
            </a:endParaRPr>
          </a:p>
        </p:txBody>
      </p:sp>
      <p:sp>
        <p:nvSpPr>
          <p:cNvPr id="19467" name="Text Box 11"/>
          <p:cNvSpPr txBox="1">
            <a:spLocks noChangeArrowheads="1"/>
          </p:cNvSpPr>
          <p:nvPr/>
        </p:nvSpPr>
        <p:spPr bwMode="auto">
          <a:xfrm>
            <a:off x="3505200" y="5867400"/>
            <a:ext cx="2667000" cy="466725"/>
          </a:xfrm>
          <a:prstGeom prst="rect">
            <a:avLst/>
          </a:prstGeom>
          <a:solidFill>
            <a:srgbClr val="FFFFCC">
              <a:alpha val="50000"/>
            </a:srgbClr>
          </a:solidFill>
          <a:ln w="9525">
            <a:solidFill>
              <a:srgbClr val="FFFFCC"/>
            </a:solidFill>
            <a:miter lim="800000"/>
            <a:headEnd/>
            <a:tailEnd/>
          </a:ln>
          <a:effectLst/>
        </p:spPr>
        <p:txBody>
          <a:bodyPr>
            <a:spAutoFit/>
          </a:bodyPr>
          <a:lstStyle/>
          <a:p>
            <a:pPr algn="ctr">
              <a:spcBef>
                <a:spcPct val="50000"/>
              </a:spcBef>
            </a:pPr>
            <a:r>
              <a:rPr lang="es-ES_tradnl" b="1">
                <a:solidFill>
                  <a:srgbClr val="003300"/>
                </a:solidFill>
                <a:latin typeface="Verdana" pitchFamily="34" charset="0"/>
              </a:rPr>
              <a:t>¡MUCHÍSIMO!</a:t>
            </a:r>
            <a:endParaRPr lang="es-ES" b="1">
              <a:solidFill>
                <a:srgbClr val="003300"/>
              </a:solidFill>
              <a:latin typeface="Verdana" pitchFamily="34" charset="0"/>
            </a:endParaRPr>
          </a:p>
        </p:txBody>
      </p:sp>
      <p:sp>
        <p:nvSpPr>
          <p:cNvPr id="19468" name="Text Box 12"/>
          <p:cNvSpPr txBox="1">
            <a:spLocks noChangeArrowheads="1"/>
          </p:cNvSpPr>
          <p:nvPr/>
        </p:nvSpPr>
        <p:spPr bwMode="auto">
          <a:xfrm>
            <a:off x="6400800" y="5867400"/>
            <a:ext cx="2743200" cy="466725"/>
          </a:xfrm>
          <a:prstGeom prst="rect">
            <a:avLst/>
          </a:prstGeom>
          <a:solidFill>
            <a:srgbClr val="FFFFCC">
              <a:alpha val="50000"/>
            </a:srgbClr>
          </a:solidFill>
          <a:ln w="9525">
            <a:solidFill>
              <a:srgbClr val="FFFFCC"/>
            </a:solidFill>
            <a:miter lim="800000"/>
            <a:headEnd/>
            <a:tailEnd/>
          </a:ln>
          <a:effectLst/>
        </p:spPr>
        <p:txBody>
          <a:bodyPr>
            <a:spAutoFit/>
          </a:bodyPr>
          <a:lstStyle/>
          <a:p>
            <a:pPr algn="ctr">
              <a:spcBef>
                <a:spcPct val="50000"/>
              </a:spcBef>
            </a:pPr>
            <a:r>
              <a:rPr lang="es-ES_tradnl" b="1">
                <a:solidFill>
                  <a:srgbClr val="003300"/>
                </a:solidFill>
                <a:latin typeface="Verdana" pitchFamily="34" charset="0"/>
              </a:rPr>
              <a:t>¡MUCHÍSIMO!</a:t>
            </a:r>
            <a:endParaRPr lang="es-ES" b="1">
              <a:solidFill>
                <a:srgbClr val="003300"/>
              </a:solidFill>
              <a:latin typeface="Verdana" pitchFamily="34" charset="0"/>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9462"/>
                                        </p:tgtEl>
                                        <p:attrNameLst>
                                          <p:attrName>style.visibility</p:attrName>
                                        </p:attrNameLst>
                                      </p:cBhvr>
                                      <p:to>
                                        <p:strVal val="visible"/>
                                      </p:to>
                                    </p:set>
                                    <p:animEffect transition="in" filter="dissolve">
                                      <p:cBhvr>
                                        <p:cTn id="7" dur="500"/>
                                        <p:tgtEl>
                                          <p:spTgt spid="1946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463"/>
                                        </p:tgtEl>
                                        <p:attrNameLst>
                                          <p:attrName>style.visibility</p:attrName>
                                        </p:attrNameLst>
                                      </p:cBhvr>
                                      <p:to>
                                        <p:strVal val="visible"/>
                                      </p:to>
                                    </p:set>
                                    <p:animEffect transition="in" filter="dissolve">
                                      <p:cBhvr>
                                        <p:cTn id="12" dur="500"/>
                                        <p:tgtEl>
                                          <p:spTgt spid="1946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9464"/>
                                        </p:tgtEl>
                                        <p:attrNameLst>
                                          <p:attrName>style.visibility</p:attrName>
                                        </p:attrNameLst>
                                      </p:cBhvr>
                                      <p:to>
                                        <p:strVal val="visible"/>
                                      </p:to>
                                    </p:set>
                                    <p:animEffect transition="in" filter="dissolve">
                                      <p:cBhvr>
                                        <p:cTn id="17" dur="500"/>
                                        <p:tgtEl>
                                          <p:spTgt spid="1946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9465"/>
                                        </p:tgtEl>
                                        <p:attrNameLst>
                                          <p:attrName>style.visibility</p:attrName>
                                        </p:attrNameLst>
                                      </p:cBhvr>
                                      <p:to>
                                        <p:strVal val="visible"/>
                                      </p:to>
                                    </p:set>
                                    <p:animEffect transition="in" filter="dissolve">
                                      <p:cBhvr>
                                        <p:cTn id="22" dur="500"/>
                                        <p:tgtEl>
                                          <p:spTgt spid="19465"/>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9466"/>
                                        </p:tgtEl>
                                        <p:attrNameLst>
                                          <p:attrName>style.visibility</p:attrName>
                                        </p:attrNameLst>
                                      </p:cBhvr>
                                      <p:to>
                                        <p:strVal val="visible"/>
                                      </p:to>
                                    </p:set>
                                    <p:animEffect transition="in" filter="dissolve">
                                      <p:cBhvr>
                                        <p:cTn id="27" dur="500"/>
                                        <p:tgtEl>
                                          <p:spTgt spid="19466"/>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9467"/>
                                        </p:tgtEl>
                                        <p:attrNameLst>
                                          <p:attrName>style.visibility</p:attrName>
                                        </p:attrNameLst>
                                      </p:cBhvr>
                                      <p:to>
                                        <p:strVal val="visible"/>
                                      </p:to>
                                    </p:set>
                                    <p:animEffect transition="in" filter="dissolve">
                                      <p:cBhvr>
                                        <p:cTn id="32" dur="500"/>
                                        <p:tgtEl>
                                          <p:spTgt spid="19467"/>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9468"/>
                                        </p:tgtEl>
                                        <p:attrNameLst>
                                          <p:attrName>style.visibility</p:attrName>
                                        </p:attrNameLst>
                                      </p:cBhvr>
                                      <p:to>
                                        <p:strVal val="visible"/>
                                      </p:to>
                                    </p:set>
                                    <p:animEffect transition="in" filter="dissolve">
                                      <p:cBhvr>
                                        <p:cTn id="37" dur="500"/>
                                        <p:tgtEl>
                                          <p:spTgt spid="19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animBg="1" autoUpdateAnimBg="0"/>
      <p:bldP spid="19463" grpId="0" animBg="1" autoUpdateAnimBg="0"/>
      <p:bldP spid="19464" grpId="0" animBg="1" autoUpdateAnimBg="0"/>
      <p:bldP spid="19465" grpId="0" animBg="1" autoUpdateAnimBg="0"/>
      <p:bldP spid="19466" grpId="0" animBg="1" autoUpdateAnimBg="0"/>
      <p:bldP spid="19467" grpId="0" animBg="1" autoUpdateAnimBg="0"/>
      <p:bldP spid="19468"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tardecer"/>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051" name="Rectangle 3"/>
          <p:cNvSpPr>
            <a:spLocks noChangeArrowheads="1"/>
          </p:cNvSpPr>
          <p:nvPr/>
        </p:nvSpPr>
        <p:spPr bwMode="auto">
          <a:xfrm>
            <a:off x="838200" y="5562600"/>
            <a:ext cx="7772400" cy="579438"/>
          </a:xfrm>
          <a:prstGeom prst="rect">
            <a:avLst/>
          </a:prstGeom>
          <a:noFill/>
          <a:ln w="9525">
            <a:noFill/>
            <a:miter lim="800000"/>
            <a:headEnd/>
            <a:tailEnd/>
          </a:ln>
          <a:effectLst/>
        </p:spPr>
        <p:txBody>
          <a:bodyPr>
            <a:spAutoFit/>
          </a:bodyPr>
          <a:lstStyle/>
          <a:p>
            <a:r>
              <a:rPr kumimoji="1" lang="en-US" altLang="zh-CN" sz="3200" b="1">
                <a:solidFill>
                  <a:schemeClr val="bg1"/>
                </a:solidFill>
                <a:latin typeface="Comic Sans MS" pitchFamily="66" charset="0"/>
                <a:ea typeface="宋体" pitchFamily="2" charset="-122"/>
              </a:rPr>
              <a:t>…tienes más suerte que otros muchos</a:t>
            </a:r>
          </a:p>
        </p:txBody>
      </p:sp>
      <p:sp>
        <p:nvSpPr>
          <p:cNvPr id="2052" name="Text Box 4"/>
          <p:cNvSpPr txBox="1">
            <a:spLocks noChangeArrowheads="1"/>
          </p:cNvSpPr>
          <p:nvPr/>
        </p:nvSpPr>
        <p:spPr bwMode="auto">
          <a:xfrm>
            <a:off x="304800" y="1828800"/>
            <a:ext cx="8534400" cy="1190625"/>
          </a:xfrm>
          <a:prstGeom prst="rect">
            <a:avLst/>
          </a:prstGeom>
          <a:noFill/>
          <a:ln w="9525">
            <a:noFill/>
            <a:miter lim="800000"/>
            <a:headEnd/>
            <a:tailEnd/>
          </a:ln>
          <a:effectLst/>
        </p:spPr>
        <p:txBody>
          <a:bodyPr>
            <a:spAutoFit/>
          </a:bodyPr>
          <a:lstStyle/>
          <a:p>
            <a:r>
              <a:rPr kumimoji="1" lang="en-US" altLang="zh-CN" sz="3600" b="1">
                <a:solidFill>
                  <a:schemeClr val="bg1"/>
                </a:solidFill>
                <a:latin typeface="Comic Sans MS" pitchFamily="66" charset="0"/>
                <a:ea typeface="宋体" pitchFamily="2" charset="-122"/>
              </a:rPr>
              <a:t>Y si te has despertado hoy dia </a:t>
            </a:r>
          </a:p>
          <a:p>
            <a:r>
              <a:rPr kumimoji="1" lang="en-US" altLang="zh-CN" sz="3600" b="1">
                <a:solidFill>
                  <a:schemeClr val="bg1"/>
                </a:solidFill>
                <a:latin typeface="Comic Sans MS" pitchFamily="66" charset="0"/>
                <a:ea typeface="宋体" pitchFamily="2" charset="-122"/>
              </a:rPr>
              <a:t>con fuerza y sin dolor</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randombar(vertical)">
                                      <p:cBhvr>
                                        <p:cTn id="7" dur="5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2051"/>
                                        </p:tgtEl>
                                        <p:attrNameLst>
                                          <p:attrName>style.visibility</p:attrName>
                                        </p:attrNameLst>
                                      </p:cBhvr>
                                      <p:to>
                                        <p:strVal val="visible"/>
                                      </p:to>
                                    </p:set>
                                    <p:anim calcmode="lin" valueType="num">
                                      <p:cBhvr>
                                        <p:cTn id="12" dur="3000" fill="hold"/>
                                        <p:tgtEl>
                                          <p:spTgt spid="2051"/>
                                        </p:tgtEl>
                                        <p:attrNameLst>
                                          <p:attrName>ppt_w</p:attrName>
                                        </p:attrNameLst>
                                      </p:cBhvr>
                                      <p:tavLst>
                                        <p:tav tm="0">
                                          <p:val>
                                            <p:fltVal val="0"/>
                                          </p:val>
                                        </p:tav>
                                        <p:tav tm="100000">
                                          <p:val>
                                            <p:strVal val="#ppt_w"/>
                                          </p:val>
                                        </p:tav>
                                      </p:tavLst>
                                    </p:anim>
                                    <p:anim calcmode="lin" valueType="num">
                                      <p:cBhvr>
                                        <p:cTn id="13" dur="3000" fill="hold"/>
                                        <p:tgtEl>
                                          <p:spTgt spid="2051"/>
                                        </p:tgtEl>
                                        <p:attrNameLst>
                                          <p:attrName>ppt_h</p:attrName>
                                        </p:attrNameLst>
                                      </p:cBhvr>
                                      <p:tavLst>
                                        <p:tav tm="0">
                                          <p:val>
                                            <p:fltVal val="0"/>
                                          </p:val>
                                        </p:tav>
                                        <p:tav tm="100000">
                                          <p:val>
                                            <p:strVal val="#ppt_h"/>
                                          </p:val>
                                        </p:tav>
                                      </p:tavLst>
                                    </p:anim>
                                    <p:anim calcmode="lin" valueType="num">
                                      <p:cBhvr>
                                        <p:cTn id="14" dur="3000" fill="hold"/>
                                        <p:tgtEl>
                                          <p:spTgt spid="2051"/>
                                        </p:tgtEl>
                                        <p:attrNameLst>
                                          <p:attrName>style.rotation</p:attrName>
                                        </p:attrNameLst>
                                      </p:cBhvr>
                                      <p:tavLst>
                                        <p:tav tm="0">
                                          <p:val>
                                            <p:fltVal val="360"/>
                                          </p:val>
                                        </p:tav>
                                        <p:tav tm="100000">
                                          <p:val>
                                            <p:fltVal val="0"/>
                                          </p:val>
                                        </p:tav>
                                      </p:tavLst>
                                    </p:anim>
                                    <p:animEffect transition="in" filter="fade">
                                      <p:cBhvr>
                                        <p:cTn id="15" dur="3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p:bldP spid="2052"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una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101" name="Rectangle 5"/>
          <p:cNvSpPr>
            <a:spLocks noChangeArrowheads="1"/>
          </p:cNvSpPr>
          <p:nvPr/>
        </p:nvSpPr>
        <p:spPr bwMode="auto">
          <a:xfrm>
            <a:off x="457200" y="533400"/>
            <a:ext cx="7924800" cy="1187450"/>
          </a:xfrm>
          <a:prstGeom prst="rect">
            <a:avLst/>
          </a:prstGeom>
          <a:noFill/>
          <a:ln w="9525">
            <a:noFill/>
            <a:miter lim="800000"/>
            <a:headEnd/>
            <a:tailEnd/>
          </a:ln>
          <a:effectLst/>
        </p:spPr>
        <p:txBody>
          <a:bodyPr>
            <a:spAutoFit/>
          </a:bodyPr>
          <a:lstStyle/>
          <a:p>
            <a:pPr>
              <a:spcBef>
                <a:spcPct val="50000"/>
              </a:spcBef>
            </a:pPr>
            <a:r>
              <a:rPr lang="es-ES_tradnl" b="1"/>
              <a:t>Colecciona pensamientos alegres y optimistas, y no se te olvide alejar de tu mente esos cuervos asquerosos llamados “pensamientos pesimistas” y “recuerdos tristes”.</a:t>
            </a:r>
            <a:endParaRPr lang="es-ES" b="1"/>
          </a:p>
        </p:txBody>
      </p:sp>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Naranj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075" name="Rectangle 3"/>
          <p:cNvSpPr>
            <a:spLocks noChangeArrowheads="1"/>
          </p:cNvSpPr>
          <p:nvPr/>
        </p:nvSpPr>
        <p:spPr bwMode="auto">
          <a:xfrm>
            <a:off x="609600" y="5257800"/>
            <a:ext cx="6883400" cy="946150"/>
          </a:xfrm>
          <a:prstGeom prst="rect">
            <a:avLst/>
          </a:prstGeom>
          <a:noFill/>
          <a:ln w="9525">
            <a:noFill/>
            <a:miter lim="800000"/>
            <a:headEnd/>
            <a:tailEnd/>
          </a:ln>
          <a:effectLst/>
        </p:spPr>
        <p:txBody>
          <a:bodyPr wrap="none">
            <a:spAutoFit/>
          </a:bodyPr>
          <a:lstStyle/>
          <a:p>
            <a:r>
              <a:rPr kumimoji="1" lang="en-US" altLang="zh-CN" sz="2800" b="1">
                <a:solidFill>
                  <a:schemeClr val="bg1"/>
                </a:solidFill>
                <a:latin typeface="Comic Sans MS" pitchFamily="66" charset="0"/>
                <a:ea typeface="宋体" pitchFamily="2" charset="-122"/>
              </a:rPr>
              <a:t>…estás por encima de 500 millones de </a:t>
            </a:r>
          </a:p>
          <a:p>
            <a:r>
              <a:rPr kumimoji="1" lang="en-US" altLang="zh-CN" sz="2800" b="1">
                <a:solidFill>
                  <a:schemeClr val="bg1"/>
                </a:solidFill>
                <a:latin typeface="Comic Sans MS" pitchFamily="66" charset="0"/>
                <a:ea typeface="宋体" pitchFamily="2" charset="-122"/>
              </a:rPr>
              <a:t>personas en el mundo.</a:t>
            </a:r>
          </a:p>
        </p:txBody>
      </p:sp>
      <p:sp>
        <p:nvSpPr>
          <p:cNvPr id="3076" name="Text Box 4"/>
          <p:cNvSpPr txBox="1">
            <a:spLocks noChangeArrowheads="1"/>
          </p:cNvSpPr>
          <p:nvPr/>
        </p:nvSpPr>
        <p:spPr bwMode="auto">
          <a:xfrm>
            <a:off x="914400" y="1143000"/>
            <a:ext cx="6172200" cy="1373188"/>
          </a:xfrm>
          <a:prstGeom prst="rect">
            <a:avLst/>
          </a:prstGeom>
          <a:noFill/>
          <a:ln w="9525">
            <a:noFill/>
            <a:miter lim="800000"/>
            <a:headEnd/>
            <a:tailEnd/>
          </a:ln>
          <a:effectLst/>
        </p:spPr>
        <p:txBody>
          <a:bodyPr>
            <a:spAutoFit/>
          </a:bodyPr>
          <a:lstStyle/>
          <a:p>
            <a:r>
              <a:rPr kumimoji="1" lang="en-US" altLang="zh-CN" sz="2800" b="1">
                <a:solidFill>
                  <a:schemeClr val="bg1"/>
                </a:solidFill>
                <a:latin typeface="Comic Sans MS" pitchFamily="66" charset="0"/>
                <a:ea typeface="宋体" pitchFamily="2" charset="-122"/>
              </a:rPr>
              <a:t>Si nunca has conocido los peligros de la guerra, la soledad de la prisión, el  hambre…</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randombar(vertical)">
                                      <p:cBhvr>
                                        <p:cTn id="7" dur="500"/>
                                        <p:tgtEl>
                                          <p:spTgt spid="307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dissolve">
                                      <p:cBhvr>
                                        <p:cTn id="12"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autoUpdateAnimBg="0"/>
      <p:bldP spid="307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manecer"/>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123" name="Rectangle 3"/>
          <p:cNvSpPr>
            <a:spLocks noChangeArrowheads="1"/>
          </p:cNvSpPr>
          <p:nvPr/>
        </p:nvSpPr>
        <p:spPr bwMode="auto">
          <a:xfrm>
            <a:off x="950913" y="5562600"/>
            <a:ext cx="7346950" cy="519113"/>
          </a:xfrm>
          <a:prstGeom prst="rect">
            <a:avLst/>
          </a:prstGeom>
          <a:noFill/>
          <a:ln w="9525">
            <a:noFill/>
            <a:miter lim="800000"/>
            <a:headEnd/>
            <a:tailEnd/>
          </a:ln>
          <a:effectLst/>
        </p:spPr>
        <p:txBody>
          <a:bodyPr wrap="none">
            <a:spAutoFit/>
          </a:bodyPr>
          <a:lstStyle/>
          <a:p>
            <a:r>
              <a:rPr kumimoji="1" lang="en-US" altLang="zh-CN" sz="2800" b="1">
                <a:solidFill>
                  <a:schemeClr val="bg1"/>
                </a:solidFill>
                <a:latin typeface="Comic Sans MS" pitchFamily="66" charset="0"/>
                <a:ea typeface="宋体" pitchFamily="2" charset="-122"/>
              </a:rPr>
              <a:t>…eres más rico que el 75% de los demás.</a:t>
            </a:r>
          </a:p>
        </p:txBody>
      </p:sp>
      <p:sp>
        <p:nvSpPr>
          <p:cNvPr id="5124" name="Text Box 4"/>
          <p:cNvSpPr txBox="1">
            <a:spLocks noChangeArrowheads="1"/>
          </p:cNvSpPr>
          <p:nvPr/>
        </p:nvSpPr>
        <p:spPr bwMode="auto">
          <a:xfrm>
            <a:off x="2895600" y="381000"/>
            <a:ext cx="6248400" cy="946150"/>
          </a:xfrm>
          <a:prstGeom prst="rect">
            <a:avLst/>
          </a:prstGeom>
          <a:noFill/>
          <a:ln w="9525">
            <a:noFill/>
            <a:miter lim="800000"/>
            <a:headEnd/>
            <a:tailEnd/>
          </a:ln>
          <a:effectLst/>
        </p:spPr>
        <p:txBody>
          <a:bodyPr>
            <a:spAutoFit/>
          </a:bodyPr>
          <a:lstStyle/>
          <a:p>
            <a:r>
              <a:rPr kumimoji="1" lang="en-US" altLang="zh-CN" sz="2800" b="1">
                <a:solidFill>
                  <a:schemeClr val="bg1"/>
                </a:solidFill>
                <a:latin typeface="Comic Sans MS" pitchFamily="66" charset="0"/>
                <a:ea typeface="宋体" pitchFamily="2" charset="-122"/>
              </a:rPr>
              <a:t>Si tienes tus necesidades básicas cubiertas</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randombar(vertical)">
                                      <p:cBhvr>
                                        <p:cTn id="7" dur="500"/>
                                        <p:tgtEl>
                                          <p:spTgt spid="512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123"/>
                                        </p:tgtEl>
                                        <p:attrNameLst>
                                          <p:attrName>style.visibility</p:attrName>
                                        </p:attrNameLst>
                                      </p:cBhvr>
                                      <p:to>
                                        <p:strVal val="visible"/>
                                      </p:to>
                                    </p:set>
                                    <p:animEffect transition="in" filter="dissolve">
                                      <p:cBhvr>
                                        <p:cTn id="12"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utoUpdateAnimBg="0"/>
      <p:bldP spid="512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Nub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147" name="Rectangle 3"/>
          <p:cNvSpPr>
            <a:spLocks noChangeArrowheads="1"/>
          </p:cNvSpPr>
          <p:nvPr/>
        </p:nvSpPr>
        <p:spPr bwMode="auto">
          <a:xfrm>
            <a:off x="533400" y="5181600"/>
            <a:ext cx="8305800" cy="1190625"/>
          </a:xfrm>
          <a:prstGeom prst="rect">
            <a:avLst/>
          </a:prstGeom>
          <a:noFill/>
          <a:ln w="9525">
            <a:noFill/>
            <a:miter lim="800000"/>
            <a:headEnd/>
            <a:tailEnd/>
          </a:ln>
          <a:effectLst/>
        </p:spPr>
        <p:txBody>
          <a:bodyPr>
            <a:spAutoFit/>
          </a:bodyPr>
          <a:lstStyle/>
          <a:p>
            <a:r>
              <a:rPr kumimoji="1" lang="en-US" altLang="zh-CN" sz="2800" b="1">
                <a:solidFill>
                  <a:schemeClr val="bg1"/>
                </a:solidFill>
                <a:latin typeface="Comic Sans MS" pitchFamily="66" charset="0"/>
                <a:ea typeface="宋体" pitchFamily="2" charset="-122"/>
              </a:rPr>
              <a:t>…</a:t>
            </a:r>
            <a:r>
              <a:rPr kumimoji="1" lang="en-US" altLang="zh-CN" sz="3600" b="1">
                <a:solidFill>
                  <a:schemeClr val="bg1"/>
                </a:solidFill>
                <a:latin typeface="Comic Sans MS" pitchFamily="66" charset="0"/>
                <a:ea typeface="宋体" pitchFamily="2" charset="-122"/>
              </a:rPr>
              <a:t>eres parte del 10% de la población próspera del mundo entero.</a:t>
            </a:r>
          </a:p>
        </p:txBody>
      </p:sp>
      <p:sp>
        <p:nvSpPr>
          <p:cNvPr id="6148" name="Text Box 4"/>
          <p:cNvSpPr txBox="1">
            <a:spLocks noChangeArrowheads="1"/>
          </p:cNvSpPr>
          <p:nvPr/>
        </p:nvSpPr>
        <p:spPr bwMode="auto">
          <a:xfrm>
            <a:off x="304800" y="457200"/>
            <a:ext cx="6629400" cy="641350"/>
          </a:xfrm>
          <a:prstGeom prst="rect">
            <a:avLst/>
          </a:prstGeom>
          <a:noFill/>
          <a:ln w="9525">
            <a:noFill/>
            <a:miter lim="800000"/>
            <a:headEnd/>
            <a:tailEnd/>
          </a:ln>
          <a:effectLst/>
        </p:spPr>
        <p:txBody>
          <a:bodyPr>
            <a:spAutoFit/>
          </a:bodyPr>
          <a:lstStyle/>
          <a:p>
            <a:r>
              <a:rPr kumimoji="1" lang="en-US" altLang="zh-CN" sz="3600" b="1">
                <a:solidFill>
                  <a:schemeClr val="bg1"/>
                </a:solidFill>
                <a:latin typeface="Comic Sans MS" pitchFamily="66" charset="0"/>
                <a:ea typeface="宋体" pitchFamily="2" charset="-122"/>
              </a:rPr>
              <a:t>Si tienes unos ahorros</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randombar(vertical)">
                                      <p:cBhvr>
                                        <p:cTn id="7" dur="500"/>
                                        <p:tgtEl>
                                          <p:spTgt spid="614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dissolve">
                                      <p:cBhvr>
                                        <p:cTn id="12"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utoUpdateAnimBg="0"/>
      <p:bldP spid="6148"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Suiz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171" name="Rectangle 3"/>
          <p:cNvSpPr>
            <a:spLocks noChangeArrowheads="1"/>
          </p:cNvSpPr>
          <p:nvPr/>
        </p:nvSpPr>
        <p:spPr bwMode="auto">
          <a:xfrm>
            <a:off x="4038600" y="5410200"/>
            <a:ext cx="4808538" cy="519113"/>
          </a:xfrm>
          <a:prstGeom prst="rect">
            <a:avLst/>
          </a:prstGeom>
          <a:noFill/>
          <a:ln w="9525">
            <a:noFill/>
            <a:miter lim="800000"/>
            <a:headEnd/>
            <a:tailEnd/>
          </a:ln>
          <a:effectLst/>
        </p:spPr>
        <p:txBody>
          <a:bodyPr wrap="none">
            <a:spAutoFit/>
          </a:bodyPr>
          <a:lstStyle/>
          <a:p>
            <a:r>
              <a:rPr kumimoji="1" lang="en-US" altLang="zh-CN" sz="2800" b="1">
                <a:solidFill>
                  <a:schemeClr val="bg1"/>
                </a:solidFill>
                <a:latin typeface="Comic Sans MS" pitchFamily="66" charset="0"/>
                <a:ea typeface="宋体" pitchFamily="2" charset="-122"/>
              </a:rPr>
              <a:t>…eres un caso poco común.</a:t>
            </a:r>
          </a:p>
        </p:txBody>
      </p:sp>
      <p:sp>
        <p:nvSpPr>
          <p:cNvPr id="7172" name="Text Box 4"/>
          <p:cNvSpPr txBox="1">
            <a:spLocks noChangeArrowheads="1"/>
          </p:cNvSpPr>
          <p:nvPr/>
        </p:nvSpPr>
        <p:spPr bwMode="auto">
          <a:xfrm>
            <a:off x="457200" y="2209800"/>
            <a:ext cx="5791200" cy="946150"/>
          </a:xfrm>
          <a:prstGeom prst="rect">
            <a:avLst/>
          </a:prstGeom>
          <a:noFill/>
          <a:ln w="9525">
            <a:noFill/>
            <a:miter lim="800000"/>
            <a:headEnd/>
            <a:tailEnd/>
          </a:ln>
          <a:effectLst/>
        </p:spPr>
        <p:txBody>
          <a:bodyPr>
            <a:spAutoFit/>
          </a:bodyPr>
          <a:lstStyle/>
          <a:p>
            <a:r>
              <a:rPr kumimoji="1" lang="en-US" altLang="zh-CN" sz="2800" b="1">
                <a:solidFill>
                  <a:schemeClr val="bg1"/>
                </a:solidFill>
                <a:latin typeface="Comic Sans MS" pitchFamily="66" charset="0"/>
                <a:ea typeface="宋体" pitchFamily="2" charset="-122"/>
              </a:rPr>
              <a:t>Si has visto a tus padres hacerse viejecitos juntos</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randombar(vertical)">
                                      <p:cBhvr>
                                        <p:cTn id="7" dur="500"/>
                                        <p:tgtEl>
                                          <p:spTgt spid="717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171"/>
                                        </p:tgtEl>
                                        <p:attrNameLst>
                                          <p:attrName>style.visibility</p:attrName>
                                        </p:attrNameLst>
                                      </p:cBhvr>
                                      <p:to>
                                        <p:strVal val="visible"/>
                                      </p:to>
                                    </p:set>
                                    <p:animEffect transition="in" filter="dissolve">
                                      <p:cBhvr>
                                        <p:cTn id="12"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utoUpdateAnimBg="0"/>
      <p:bldP spid="7172"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Sonrisa"/>
          <p:cNvPicPr>
            <a:picLocks noChangeAspect="1" noChangeArrowheads="1"/>
          </p:cNvPicPr>
          <p:nvPr/>
        </p:nvPicPr>
        <p:blipFill>
          <a:blip r:embed="rId2"/>
          <a:srcRect/>
          <a:stretch>
            <a:fillRect/>
          </a:stretch>
        </p:blipFill>
        <p:spPr bwMode="auto">
          <a:xfrm>
            <a:off x="0" y="0"/>
            <a:ext cx="9601200" cy="7200900"/>
          </a:xfrm>
          <a:prstGeom prst="rect">
            <a:avLst/>
          </a:prstGeom>
          <a:noFill/>
        </p:spPr>
      </p:pic>
      <p:sp>
        <p:nvSpPr>
          <p:cNvPr id="8195" name="Rectangle 3"/>
          <p:cNvSpPr>
            <a:spLocks noChangeArrowheads="1"/>
          </p:cNvSpPr>
          <p:nvPr/>
        </p:nvSpPr>
        <p:spPr bwMode="auto">
          <a:xfrm>
            <a:off x="685800" y="5353050"/>
            <a:ext cx="6172200" cy="1373188"/>
          </a:xfrm>
          <a:prstGeom prst="rect">
            <a:avLst/>
          </a:prstGeom>
          <a:noFill/>
          <a:ln w="9525">
            <a:noFill/>
            <a:miter lim="800000"/>
            <a:headEnd/>
            <a:tailEnd/>
          </a:ln>
          <a:effectLst/>
        </p:spPr>
        <p:txBody>
          <a:bodyPr>
            <a:spAutoFit/>
          </a:bodyPr>
          <a:lstStyle/>
          <a:p>
            <a:r>
              <a:rPr kumimoji="1" lang="en-US" altLang="zh-CN" sz="2800" b="1">
                <a:solidFill>
                  <a:schemeClr val="bg1"/>
                </a:solidFill>
                <a:latin typeface="Comic Sans MS" pitchFamily="66" charset="0"/>
                <a:ea typeface="宋体" pitchFamily="2" charset="-122"/>
              </a:rPr>
              <a:t>…Tienes suerte, porque la mayoría de la gente lo puede hacer pero no lo hace.</a:t>
            </a:r>
          </a:p>
        </p:txBody>
      </p:sp>
      <p:sp>
        <p:nvSpPr>
          <p:cNvPr id="8196" name="Text Box 4"/>
          <p:cNvSpPr txBox="1">
            <a:spLocks noChangeArrowheads="1"/>
          </p:cNvSpPr>
          <p:nvPr/>
        </p:nvSpPr>
        <p:spPr bwMode="auto">
          <a:xfrm>
            <a:off x="304800" y="1752600"/>
            <a:ext cx="5334000" cy="1373188"/>
          </a:xfrm>
          <a:prstGeom prst="rect">
            <a:avLst/>
          </a:prstGeom>
          <a:noFill/>
          <a:ln w="9525">
            <a:noFill/>
            <a:miter lim="800000"/>
            <a:headEnd/>
            <a:tailEnd/>
          </a:ln>
          <a:effectLst/>
        </p:spPr>
        <p:txBody>
          <a:bodyPr>
            <a:spAutoFit/>
          </a:bodyPr>
          <a:lstStyle/>
          <a:p>
            <a:r>
              <a:rPr kumimoji="1" lang="en-US" altLang="zh-CN" sz="2800" b="1">
                <a:solidFill>
                  <a:schemeClr val="bg1"/>
                </a:solidFill>
                <a:latin typeface="Comic Sans MS" pitchFamily="66" charset="0"/>
                <a:ea typeface="宋体" pitchFamily="2" charset="-122"/>
              </a:rPr>
              <a:t>Si llevas una sonrisa en tu cara, y estás agradecido por todo…</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randombar(vertical)">
                                      <p:cBhvr>
                                        <p:cTn id="7" dur="500"/>
                                        <p:tgtEl>
                                          <p:spTgt spid="819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195"/>
                                        </p:tgtEl>
                                        <p:attrNameLst>
                                          <p:attrName>style.visibility</p:attrName>
                                        </p:attrNameLst>
                                      </p:cBhvr>
                                      <p:to>
                                        <p:strVal val="visible"/>
                                      </p:to>
                                    </p:set>
                                    <p:animEffect transition="in" filter="dissolve">
                                      <p:cBhvr>
                                        <p:cTn id="12"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utoUpdateAnimBg="0"/>
      <p:bldP spid="8196"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Mar"/>
          <p:cNvPicPr>
            <a:picLocks noChangeAspect="1" noChangeArrowheads="1"/>
          </p:cNvPicPr>
          <p:nvPr/>
        </p:nvPicPr>
        <p:blipFill>
          <a:blip r:embed="rId2"/>
          <a:srcRect/>
          <a:stretch>
            <a:fillRect/>
          </a:stretch>
        </p:blipFill>
        <p:spPr bwMode="auto">
          <a:xfrm>
            <a:off x="0" y="0"/>
            <a:ext cx="9753600" cy="7315200"/>
          </a:xfrm>
          <a:prstGeom prst="rect">
            <a:avLst/>
          </a:prstGeom>
          <a:noFill/>
        </p:spPr>
      </p:pic>
      <p:sp>
        <p:nvSpPr>
          <p:cNvPr id="9219" name="Rectangle 3"/>
          <p:cNvSpPr>
            <a:spLocks noChangeArrowheads="1"/>
          </p:cNvSpPr>
          <p:nvPr/>
        </p:nvSpPr>
        <p:spPr bwMode="auto">
          <a:xfrm>
            <a:off x="1828800" y="5791200"/>
            <a:ext cx="7315200" cy="519113"/>
          </a:xfrm>
          <a:prstGeom prst="rect">
            <a:avLst/>
          </a:prstGeom>
          <a:noFill/>
          <a:ln w="9525">
            <a:noFill/>
            <a:miter lim="800000"/>
            <a:headEnd/>
            <a:tailEnd/>
          </a:ln>
          <a:effectLst/>
        </p:spPr>
        <p:txBody>
          <a:bodyPr>
            <a:spAutoFit/>
          </a:bodyPr>
          <a:lstStyle/>
          <a:p>
            <a:r>
              <a:rPr kumimoji="1" lang="en-US" altLang="zh-CN" sz="2800" b="1">
                <a:solidFill>
                  <a:schemeClr val="bg1"/>
                </a:solidFill>
                <a:latin typeface="Comic Sans MS" pitchFamily="66" charset="0"/>
                <a:ea typeface="宋体" pitchFamily="2" charset="-122"/>
              </a:rPr>
              <a:t>…Alégrate, nunca te sentirás solo</a:t>
            </a:r>
          </a:p>
        </p:txBody>
      </p:sp>
      <p:sp>
        <p:nvSpPr>
          <p:cNvPr id="9220" name="Text Box 4"/>
          <p:cNvSpPr txBox="1">
            <a:spLocks noChangeArrowheads="1"/>
          </p:cNvSpPr>
          <p:nvPr/>
        </p:nvSpPr>
        <p:spPr bwMode="auto">
          <a:xfrm>
            <a:off x="762000" y="609600"/>
            <a:ext cx="5943600" cy="1373188"/>
          </a:xfrm>
          <a:prstGeom prst="rect">
            <a:avLst/>
          </a:prstGeom>
          <a:noFill/>
          <a:ln w="9525">
            <a:noFill/>
            <a:miter lim="800000"/>
            <a:headEnd/>
            <a:tailEnd/>
          </a:ln>
          <a:effectLst/>
        </p:spPr>
        <p:txBody>
          <a:bodyPr>
            <a:spAutoFit/>
          </a:bodyPr>
          <a:lstStyle/>
          <a:p>
            <a:r>
              <a:rPr kumimoji="1" lang="en-US" altLang="zh-CN" sz="2800" b="1">
                <a:solidFill>
                  <a:schemeClr val="bg1"/>
                </a:solidFill>
                <a:latin typeface="Comic Sans MS" pitchFamily="66" charset="0"/>
                <a:ea typeface="宋体" pitchFamily="2" charset="-122"/>
              </a:rPr>
              <a:t>Si puedes tomar la mano de alguien, abrazarlo o solamente tocar su hombro…</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randombar(vertical)">
                                      <p:cBhvr>
                                        <p:cTn id="7" dur="500"/>
                                        <p:tgtEl>
                                          <p:spTgt spid="922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219"/>
                                        </p:tgtEl>
                                        <p:attrNameLst>
                                          <p:attrName>style.visibility</p:attrName>
                                        </p:attrNameLst>
                                      </p:cBhvr>
                                      <p:to>
                                        <p:strVal val="visible"/>
                                      </p:to>
                                    </p:set>
                                    <p:animEffect transition="in" filter="dissolve">
                                      <p:cBhvr>
                                        <p:cTn id="12"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utoUpdateAnimBg="0"/>
      <p:bldP spid="922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Muell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0243" name="Rectangle 3"/>
          <p:cNvSpPr>
            <a:spLocks noChangeArrowheads="1"/>
          </p:cNvSpPr>
          <p:nvPr/>
        </p:nvSpPr>
        <p:spPr bwMode="auto">
          <a:xfrm>
            <a:off x="381000" y="1295400"/>
            <a:ext cx="7086600" cy="946150"/>
          </a:xfrm>
          <a:prstGeom prst="rect">
            <a:avLst/>
          </a:prstGeom>
          <a:noFill/>
          <a:ln w="9525">
            <a:noFill/>
            <a:miter lim="800000"/>
            <a:headEnd/>
            <a:tailEnd/>
          </a:ln>
          <a:effectLst/>
        </p:spPr>
        <p:txBody>
          <a:bodyPr>
            <a:spAutoFit/>
          </a:bodyPr>
          <a:lstStyle/>
          <a:p>
            <a:r>
              <a:rPr kumimoji="1" lang="en-US" altLang="zh-CN" sz="2800" b="1">
                <a:solidFill>
                  <a:schemeClr val="bg1"/>
                </a:solidFill>
                <a:latin typeface="Comic Sans MS" pitchFamily="66" charset="0"/>
                <a:ea typeface="宋体" pitchFamily="2" charset="-122"/>
              </a:rPr>
              <a:t>Si puedes leer este mensaje has recibido doble bendición…</a:t>
            </a:r>
          </a:p>
        </p:txBody>
      </p:sp>
      <p:sp>
        <p:nvSpPr>
          <p:cNvPr id="10244" name="Text Box 4"/>
          <p:cNvSpPr txBox="1">
            <a:spLocks noChangeArrowheads="1"/>
          </p:cNvSpPr>
          <p:nvPr/>
        </p:nvSpPr>
        <p:spPr bwMode="auto">
          <a:xfrm>
            <a:off x="838200" y="4953000"/>
            <a:ext cx="7543800" cy="1373188"/>
          </a:xfrm>
          <a:prstGeom prst="rect">
            <a:avLst/>
          </a:prstGeom>
          <a:noFill/>
          <a:ln w="9525">
            <a:noFill/>
            <a:miter lim="800000"/>
            <a:headEnd/>
            <a:tailEnd/>
          </a:ln>
          <a:effectLst/>
        </p:spPr>
        <p:txBody>
          <a:bodyPr>
            <a:spAutoFit/>
          </a:bodyPr>
          <a:lstStyle/>
          <a:p>
            <a:r>
              <a:rPr kumimoji="1" lang="en-US" altLang="zh-CN" sz="2800" b="1">
                <a:solidFill>
                  <a:schemeClr val="bg1"/>
                </a:solidFill>
                <a:latin typeface="Comic Sans MS" pitchFamily="66" charset="0"/>
                <a:ea typeface="宋体" pitchFamily="2" charset="-122"/>
              </a:rPr>
              <a:t>…ya que primero alguien ha pensado en ti, y segundo tienes más suerte que 2 mil millones de personas que no saben leer.</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dissolve">
                                      <p:cBhvr>
                                        <p:cTn id="7" dur="500"/>
                                        <p:tgtEl>
                                          <p:spTgt spid="1024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grpId="0" nodeType="clickEffect">
                                  <p:stCondLst>
                                    <p:cond delay="0"/>
                                  </p:stCondLst>
                                  <p:childTnLst>
                                    <p:set>
                                      <p:cBhvr>
                                        <p:cTn id="11" dur="1" fill="hold">
                                          <p:stCondLst>
                                            <p:cond delay="0"/>
                                          </p:stCondLst>
                                        </p:cTn>
                                        <p:tgtEl>
                                          <p:spTgt spid="10244"/>
                                        </p:tgtEl>
                                        <p:attrNameLst>
                                          <p:attrName>style.visibility</p:attrName>
                                        </p:attrNameLst>
                                      </p:cBhvr>
                                      <p:to>
                                        <p:strVal val="visible"/>
                                      </p:to>
                                    </p:set>
                                    <p:animEffect transition="in" filter="randombar(vertical)">
                                      <p:cBhvr>
                                        <p:cTn id="12"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utoUpdateAnimBg="0"/>
      <p:bldP spid="10244"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2532" name="Rectangle 4"/>
          <p:cNvSpPr>
            <a:spLocks noChangeArrowheads="1"/>
          </p:cNvSpPr>
          <p:nvPr/>
        </p:nvSpPr>
        <p:spPr bwMode="auto">
          <a:xfrm>
            <a:off x="609600" y="381000"/>
            <a:ext cx="7696200" cy="2716213"/>
          </a:xfrm>
          <a:prstGeom prst="rect">
            <a:avLst/>
          </a:prstGeom>
          <a:noFill/>
          <a:ln w="9525">
            <a:noFill/>
            <a:miter lim="800000"/>
            <a:headEnd/>
            <a:tailEnd/>
          </a:ln>
          <a:effectLst/>
        </p:spPr>
        <p:txBody>
          <a:bodyPr>
            <a:spAutoFit/>
          </a:bodyPr>
          <a:lstStyle/>
          <a:p>
            <a:pPr algn="ctr"/>
            <a:endParaRPr kumimoji="1" lang="en-US" altLang="zh-CN" sz="2800">
              <a:solidFill>
                <a:schemeClr val="bg1"/>
              </a:solidFill>
              <a:effectLst>
                <a:outerShdw blurRad="38100" dist="38100" dir="2700000" algn="tl">
                  <a:srgbClr val="C0C0C0"/>
                </a:outerShdw>
              </a:effectLst>
              <a:latin typeface="Comic Sans MS" pitchFamily="66" charset="0"/>
              <a:ea typeface="宋体" pitchFamily="2" charset="-122"/>
            </a:endParaRPr>
          </a:p>
          <a:p>
            <a:pPr algn="ctr"/>
            <a:r>
              <a:rPr kumimoji="1" lang="en-US" altLang="zh-CN" sz="3600" b="1">
                <a:solidFill>
                  <a:srgbClr val="000099"/>
                </a:solidFill>
                <a:latin typeface="Comic Sans MS" pitchFamily="66" charset="0"/>
                <a:ea typeface="宋体" pitchFamily="2" charset="-122"/>
              </a:rPr>
              <a:t>Piensa en tu suerte y transmite este mensaje a tus amistades para que se den cuenta de todo lo que tienen.</a:t>
            </a:r>
          </a:p>
        </p:txBody>
      </p:sp>
      <p:sp>
        <p:nvSpPr>
          <p:cNvPr id="22533" name="AutoShape 5"/>
          <p:cNvSpPr>
            <a:spLocks noChangeArrowheads="1"/>
          </p:cNvSpPr>
          <p:nvPr/>
        </p:nvSpPr>
        <p:spPr bwMode="auto">
          <a:xfrm>
            <a:off x="1981200" y="2971800"/>
            <a:ext cx="4724400" cy="3200400"/>
          </a:xfrm>
          <a:prstGeom prst="horizontalScroll">
            <a:avLst>
              <a:gd name="adj" fmla="val 12500"/>
            </a:avLst>
          </a:prstGeom>
          <a:solidFill>
            <a:schemeClr val="accent1">
              <a:alpha val="27000"/>
            </a:schemeClr>
          </a:solidFill>
          <a:ln w="9525">
            <a:solidFill>
              <a:schemeClr val="tx1"/>
            </a:solidFill>
            <a:round/>
            <a:headEnd/>
            <a:tailEnd/>
          </a:ln>
          <a:effectLst/>
        </p:spPr>
        <p:txBody>
          <a:bodyPr wrap="none" anchor="ctr"/>
          <a:lstStyle/>
          <a:p>
            <a:pPr algn="ctr"/>
            <a:r>
              <a:rPr kumimoji="1" lang="en-US" sz="2800" b="1">
                <a:solidFill>
                  <a:schemeClr val="bg1"/>
                </a:solidFill>
                <a:latin typeface="Comic Sans MS" pitchFamily="66" charset="0"/>
                <a:ea typeface="宋体" pitchFamily="2" charset="-122"/>
              </a:rPr>
              <a:t>QUE TENGAS</a:t>
            </a:r>
          </a:p>
          <a:p>
            <a:pPr algn="ctr"/>
            <a:r>
              <a:rPr kumimoji="1" lang="en-US" sz="2800" b="1">
                <a:solidFill>
                  <a:schemeClr val="bg1"/>
                </a:solidFill>
                <a:latin typeface="Comic Sans MS" pitchFamily="66" charset="0"/>
                <a:ea typeface="宋体" pitchFamily="2" charset="-122"/>
              </a:rPr>
              <a:t>365 DIAS </a:t>
            </a:r>
          </a:p>
          <a:p>
            <a:pPr algn="ctr"/>
            <a:r>
              <a:rPr kumimoji="1" lang="en-US" sz="2800" b="1">
                <a:solidFill>
                  <a:schemeClr val="bg1"/>
                </a:solidFill>
                <a:latin typeface="Comic Sans MS" pitchFamily="66" charset="0"/>
                <a:ea typeface="宋体" pitchFamily="2" charset="-122"/>
              </a:rPr>
              <a:t>FELICES</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2532"/>
                                        </p:tgtEl>
                                        <p:attrNameLst>
                                          <p:attrName>style.visibility</p:attrName>
                                        </p:attrNameLst>
                                      </p:cBhvr>
                                      <p:to>
                                        <p:strVal val="visible"/>
                                      </p:to>
                                    </p:set>
                                    <p:animEffect transition="in" filter="blinds(horizontal)">
                                      <p:cBhvr>
                                        <p:cTn id="7" dur="2000"/>
                                        <p:tgtEl>
                                          <p:spTgt spid="22532"/>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22533">
                                            <p:bg/>
                                          </p:spTgt>
                                        </p:tgtEl>
                                        <p:attrNameLst>
                                          <p:attrName>style.visibility</p:attrName>
                                        </p:attrNameLst>
                                      </p:cBhvr>
                                      <p:to>
                                        <p:strVal val="visible"/>
                                      </p:to>
                                    </p:set>
                                    <p:animEffect transition="in" filter="diamond(in)">
                                      <p:cBhvr>
                                        <p:cTn id="11" dur="2000"/>
                                        <p:tgtEl>
                                          <p:spTgt spid="22533">
                                            <p:bg/>
                                          </p:spTgt>
                                        </p:tgtEl>
                                      </p:cBhvr>
                                    </p:animEffect>
                                  </p:childTnLst>
                                </p:cTn>
                              </p:par>
                            </p:childTnLst>
                          </p:cTn>
                        </p:par>
                        <p:par>
                          <p:cTn id="12" fill="hold">
                            <p:stCondLst>
                              <p:cond delay="4000"/>
                            </p:stCondLst>
                            <p:childTnLst>
                              <p:par>
                                <p:cTn id="13" presetID="8" presetClass="entr" presetSubtype="16" fill="hold" grpId="0" nodeType="afterEffect">
                                  <p:stCondLst>
                                    <p:cond delay="0"/>
                                  </p:stCondLst>
                                  <p:childTnLst>
                                    <p:set>
                                      <p:cBhvr>
                                        <p:cTn id="14" dur="1" fill="hold">
                                          <p:stCondLst>
                                            <p:cond delay="0"/>
                                          </p:stCondLst>
                                        </p:cTn>
                                        <p:tgtEl>
                                          <p:spTgt spid="22533">
                                            <p:txEl>
                                              <p:pRg st="0" end="0"/>
                                            </p:txEl>
                                          </p:spTgt>
                                        </p:tgtEl>
                                        <p:attrNameLst>
                                          <p:attrName>style.visibility</p:attrName>
                                        </p:attrNameLst>
                                      </p:cBhvr>
                                      <p:to>
                                        <p:strVal val="visible"/>
                                      </p:to>
                                    </p:set>
                                    <p:animEffect transition="in" filter="diamond(in)">
                                      <p:cBhvr>
                                        <p:cTn id="15" dur="2000"/>
                                        <p:tgtEl>
                                          <p:spTgt spid="22533">
                                            <p:txEl>
                                              <p:pRg st="0" end="0"/>
                                            </p:txEl>
                                          </p:spTgt>
                                        </p:tgtEl>
                                      </p:cBhvr>
                                    </p:animEffect>
                                  </p:childTnLst>
                                </p:cTn>
                              </p:par>
                            </p:childTnLst>
                          </p:cTn>
                        </p:par>
                        <p:par>
                          <p:cTn id="16" fill="hold">
                            <p:stCondLst>
                              <p:cond delay="6000"/>
                            </p:stCondLst>
                            <p:childTnLst>
                              <p:par>
                                <p:cTn id="17" presetID="8" presetClass="entr" presetSubtype="16" fill="hold" grpId="0" nodeType="afterEffect">
                                  <p:stCondLst>
                                    <p:cond delay="0"/>
                                  </p:stCondLst>
                                  <p:childTnLst>
                                    <p:set>
                                      <p:cBhvr>
                                        <p:cTn id="18" dur="1" fill="hold">
                                          <p:stCondLst>
                                            <p:cond delay="0"/>
                                          </p:stCondLst>
                                        </p:cTn>
                                        <p:tgtEl>
                                          <p:spTgt spid="22533">
                                            <p:txEl>
                                              <p:pRg st="1" end="1"/>
                                            </p:txEl>
                                          </p:spTgt>
                                        </p:tgtEl>
                                        <p:attrNameLst>
                                          <p:attrName>style.visibility</p:attrName>
                                        </p:attrNameLst>
                                      </p:cBhvr>
                                      <p:to>
                                        <p:strVal val="visible"/>
                                      </p:to>
                                    </p:set>
                                    <p:animEffect transition="in" filter="diamond(in)">
                                      <p:cBhvr>
                                        <p:cTn id="19" dur="2000"/>
                                        <p:tgtEl>
                                          <p:spTgt spid="22533">
                                            <p:txEl>
                                              <p:pRg st="1" end="1"/>
                                            </p:txEl>
                                          </p:spTgt>
                                        </p:tgtEl>
                                      </p:cBhvr>
                                    </p:animEffect>
                                  </p:childTnLst>
                                </p:cTn>
                              </p:par>
                            </p:childTnLst>
                          </p:cTn>
                        </p:par>
                        <p:par>
                          <p:cTn id="20" fill="hold">
                            <p:stCondLst>
                              <p:cond delay="8000"/>
                            </p:stCondLst>
                            <p:childTnLst>
                              <p:par>
                                <p:cTn id="21" presetID="8" presetClass="entr" presetSubtype="16" fill="hold" grpId="0" nodeType="afterEffect">
                                  <p:stCondLst>
                                    <p:cond delay="0"/>
                                  </p:stCondLst>
                                  <p:childTnLst>
                                    <p:set>
                                      <p:cBhvr>
                                        <p:cTn id="22" dur="1" fill="hold">
                                          <p:stCondLst>
                                            <p:cond delay="0"/>
                                          </p:stCondLst>
                                        </p:cTn>
                                        <p:tgtEl>
                                          <p:spTgt spid="22533">
                                            <p:txEl>
                                              <p:pRg st="2" end="2"/>
                                            </p:txEl>
                                          </p:spTgt>
                                        </p:tgtEl>
                                        <p:attrNameLst>
                                          <p:attrName>style.visibility</p:attrName>
                                        </p:attrNameLst>
                                      </p:cBhvr>
                                      <p:to>
                                        <p:strVal val="visible"/>
                                      </p:to>
                                    </p:set>
                                    <p:animEffect transition="in" filter="diamond(in)">
                                      <p:cBhvr>
                                        <p:cTn id="23" dur="2000"/>
                                        <p:tgtEl>
                                          <p:spTgt spid="22533">
                                            <p:txEl>
                                              <p:pRg st="2" end="2"/>
                                            </p:txEl>
                                          </p:spTgt>
                                        </p:tgtEl>
                                      </p:cBhvr>
                                    </p:animEffect>
                                  </p:childTnLst>
                                </p:cTn>
                              </p:par>
                            </p:childTnLst>
                          </p:cTn>
                        </p:par>
                        <p:par>
                          <p:cTn id="24" fill="hold">
                            <p:stCondLst>
                              <p:cond delay="10000"/>
                            </p:stCondLst>
                            <p:childTnLst>
                              <p:par>
                                <p:cTn id="25" presetID="6" presetClass="emph" presetSubtype="0" fill="hold" nodeType="afterEffect">
                                  <p:stCondLst>
                                    <p:cond delay="0"/>
                                  </p:stCondLst>
                                  <p:childTnLst>
                                    <p:animScale>
                                      <p:cBhvr>
                                        <p:cTn id="26" dur="2000" fill="hold"/>
                                        <p:tgtEl>
                                          <p:spTgt spid="22533">
                                            <p:txEl>
                                              <p:pRg st="0" end="0"/>
                                            </p:txEl>
                                          </p:spTgt>
                                        </p:tgtEl>
                                      </p:cBhvr>
                                      <p:by x="150000" y="150000"/>
                                    </p:animScale>
                                  </p:childTnLst>
                                </p:cTn>
                              </p:par>
                            </p:childTnLst>
                          </p:cTn>
                        </p:par>
                        <p:par>
                          <p:cTn id="27" fill="hold">
                            <p:stCondLst>
                              <p:cond delay="12000"/>
                            </p:stCondLst>
                            <p:childTnLst>
                              <p:par>
                                <p:cTn id="28" presetID="6" presetClass="emph" presetSubtype="0" fill="hold" nodeType="afterEffect">
                                  <p:stCondLst>
                                    <p:cond delay="0"/>
                                  </p:stCondLst>
                                  <p:childTnLst>
                                    <p:animScale>
                                      <p:cBhvr>
                                        <p:cTn id="29" dur="2000" fill="hold"/>
                                        <p:tgtEl>
                                          <p:spTgt spid="22533">
                                            <p:txEl>
                                              <p:pRg st="1" end="1"/>
                                            </p:txEl>
                                          </p:spTgt>
                                        </p:tgtEl>
                                      </p:cBhvr>
                                      <p:by x="150000" y="150000"/>
                                    </p:animScale>
                                  </p:childTnLst>
                                </p:cTn>
                              </p:par>
                            </p:childTnLst>
                          </p:cTn>
                        </p:par>
                        <p:par>
                          <p:cTn id="30" fill="hold">
                            <p:stCondLst>
                              <p:cond delay="14000"/>
                            </p:stCondLst>
                            <p:childTnLst>
                              <p:par>
                                <p:cTn id="31" presetID="6" presetClass="emph" presetSubtype="0" fill="hold" nodeType="afterEffect">
                                  <p:stCondLst>
                                    <p:cond delay="0"/>
                                  </p:stCondLst>
                                  <p:childTnLst>
                                    <p:animScale>
                                      <p:cBhvr>
                                        <p:cTn id="32" dur="2000" fill="hold"/>
                                        <p:tgtEl>
                                          <p:spTgt spid="22533">
                                            <p:txEl>
                                              <p:pRg st="2" end="2"/>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P spid="22533" grpId="0" build="allAtOnce"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p3118">
  <a:themeElements>
    <a:clrScheme name="Reflexion 2007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Reflexion 2007">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eflexion 2007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Reflexion 2007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Reflexion 2007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Reflexion 2007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Reflexion 200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Reflexion 200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Reflexion 200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pp3118</Template>
  <TotalTime>2</TotalTime>
  <Words>969</Words>
  <Application>Microsoft PowerPoint</Application>
  <PresentationFormat>Presentación en pantalla (4:3)</PresentationFormat>
  <Paragraphs>82</Paragraphs>
  <Slides>17</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17</vt:i4>
      </vt:variant>
    </vt:vector>
  </HeadingPairs>
  <TitlesOfParts>
    <vt:vector size="23" baseType="lpstr">
      <vt:lpstr>Times New Roman</vt:lpstr>
      <vt:lpstr>Verdana</vt:lpstr>
      <vt:lpstr>Comic Sans MS</vt:lpstr>
      <vt:lpstr>宋体</vt:lpstr>
      <vt:lpstr>pp3118</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2013-11-07T14:13:22Z</dcterms:created>
  <dcterms:modified xsi:type="dcterms:W3CDTF">2013-11-07T14:15:55Z</dcterms:modified>
</cp:coreProperties>
</file>