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96" r:id="rId3"/>
    <p:sldId id="274" r:id="rId4"/>
    <p:sldId id="295" r:id="rId5"/>
    <p:sldId id="264" r:id="rId6"/>
    <p:sldId id="258" r:id="rId7"/>
    <p:sldId id="291" r:id="rId8"/>
    <p:sldId id="270" r:id="rId9"/>
    <p:sldId id="257" r:id="rId10"/>
    <p:sldId id="260" r:id="rId11"/>
    <p:sldId id="297" r:id="rId12"/>
    <p:sldId id="259" r:id="rId13"/>
    <p:sldId id="268" r:id="rId14"/>
    <p:sldId id="269" r:id="rId15"/>
    <p:sldId id="292" r:id="rId16"/>
    <p:sldId id="279" r:id="rId17"/>
    <p:sldId id="262" r:id="rId18"/>
    <p:sldId id="261" r:id="rId19"/>
    <p:sldId id="290" r:id="rId20"/>
    <p:sldId id="273" r:id="rId21"/>
    <p:sldId id="267" r:id="rId22"/>
    <p:sldId id="293" r:id="rId23"/>
    <p:sldId id="275" r:id="rId24"/>
    <p:sldId id="298" r:id="rId2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3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3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3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3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3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saVAsO6/KwF+AXiXmz2tQ==" hashData="gsHSufkOS948ViaUm+J2Mc3kX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CC66FF"/>
    <a:srgbClr val="336699"/>
    <a:srgbClr val="0066CC"/>
    <a:srgbClr val="003399"/>
    <a:srgbClr val="0033CC"/>
    <a:srgbClr val="0000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533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5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6D547E4E-C129-4441-821C-FC775DE65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81628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3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1A9533-00B4-43B0-9965-4A33B668F578}" type="slidenum">
              <a:rPr lang="es-ES" sz="1200" b="0" smtClean="0"/>
              <a:pPr eaLnBrk="1" hangingPunct="1"/>
              <a:t>3</a:t>
            </a:fld>
            <a:endParaRPr lang="es-ES" sz="1200" b="0" smtClean="0"/>
          </a:p>
        </p:txBody>
      </p:sp>
      <p:sp>
        <p:nvSpPr>
          <p:cNvPr id="2662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8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9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3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3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DCF8687-FE3A-4982-8CE8-231221A69C55}" type="slidenum">
              <a:rPr lang="es-ES" sz="1200" b="0">
                <a:latin typeface="Times New Roman" pitchFamily="18" charset="0"/>
              </a:rPr>
              <a:pPr algn="r" eaLnBrk="1" hangingPunct="1"/>
              <a:t>3</a:t>
            </a:fld>
            <a:endParaRPr lang="es-ES" sz="1200" b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7097BD-EA9A-4608-AA49-D0CC37BAEE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76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BB193-F7A3-4942-B739-7DE8B396E3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015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570DF-4B1B-4529-A106-7003B3D261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41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898FE3-32D4-4105-937C-4F75791BB0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1042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B2456-EBBC-4282-8CFB-04B534FA66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0358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B1EF7-4457-42E8-89CD-AE31144FD5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0564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F2D8E-E041-4C55-940F-AF6252BC91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1119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D4D13A-811E-4E62-AC0D-1E3A2C18879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5300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53FCF3-3E63-4789-9C95-3BFD0A362F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730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FC8C4-401A-44D9-B878-F5CE8C7C43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73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0C343-428C-4D53-89A5-B38C4F06C7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803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025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laboutiquedelpowerpoint.net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9FFAD434-3A06-49BF-86AE-F175C490BD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6 Rectángulo">
            <a:hlinkClick r:id="rId13"/>
          </p:cNvPr>
          <p:cNvSpPr/>
          <p:nvPr/>
        </p:nvSpPr>
        <p:spPr>
          <a:xfrm>
            <a:off x="7956376" y="6309320"/>
            <a:ext cx="792088" cy="286291"/>
          </a:xfrm>
          <a:prstGeom prst="rect">
            <a:avLst/>
          </a:prstGeom>
          <a:noFill/>
        </p:spPr>
        <p:txBody>
          <a:bodyPr wrap="none">
            <a:prstTxWarp prst="textWave4">
              <a:avLst/>
            </a:prstTxWarp>
            <a:spAutoFit/>
          </a:bodyPr>
          <a:lstStyle/>
          <a:p>
            <a:pPr algn="ctr">
              <a:defRPr/>
            </a:pPr>
            <a:r>
              <a:rPr lang="es-ES" sz="1200" dirty="0">
                <a:ln w="1905"/>
                <a:solidFill>
                  <a:srgbClr val="CC0000"/>
                </a:solidFill>
                <a:effectLst>
                  <a:glow rad="63500">
                    <a:srgbClr val="FF66CC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Boutique</a:t>
            </a:r>
          </a:p>
          <a:p>
            <a:pPr algn="ctr">
              <a:defRPr/>
            </a:pPr>
            <a:r>
              <a:rPr lang="es-ES" sz="1200" dirty="0">
                <a:ln w="1905"/>
                <a:solidFill>
                  <a:srgbClr val="CC0000"/>
                </a:solidFill>
                <a:effectLst>
                  <a:glow rad="63500">
                    <a:srgbClr val="FF66CC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Del </a:t>
            </a:r>
          </a:p>
          <a:p>
            <a:pPr algn="ctr">
              <a:defRPr/>
            </a:pPr>
            <a:r>
              <a:rPr lang="es-ES" sz="1200" dirty="0">
                <a:ln w="1905"/>
                <a:solidFill>
                  <a:srgbClr val="CC0000"/>
                </a:solidFill>
                <a:effectLst>
                  <a:glow rad="63500">
                    <a:srgbClr val="FF66CC"/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PowerPoint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a/a4/Dorothy_Parker_01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upload.wikimedia.org/wikipedia/commons/9/90/Golda_Meir_03265u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2" name="WordArt 6" descr="hypnose10"/>
          <p:cNvSpPr>
            <a:spLocks noChangeArrowheads="1" noChangeShapeType="1" noTextEdit="1"/>
          </p:cNvSpPr>
          <p:nvPr/>
        </p:nvSpPr>
        <p:spPr bwMode="auto">
          <a:xfrm rot="517052">
            <a:off x="1382713" y="1536700"/>
            <a:ext cx="5475287" cy="31321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69824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stretch>
                    <a:fillRect/>
                  </a:stretch>
                </a:blipFill>
                <a:latin typeface="Comic Sans MS"/>
              </a:rPr>
              <a:t>Pensamientos, mujeres y flores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Strei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644775" y="4281488"/>
            <a:ext cx="6103938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>
              <a:lnSpc>
                <a:spcPct val="135000"/>
              </a:lnSpc>
            </a:pPr>
            <a:r>
              <a:rPr lang="es-ES_tradnl" sz="1800" b="0">
                <a:solidFill>
                  <a:srgbClr val="FFFFFF"/>
                </a:solidFill>
              </a:rPr>
              <a:t>“Ten siempre presente que la piel se arruga, que el cabello se vuelve blanco, que los días se convierten en años, pero lo más importante no cambia.  Tu fuerza interior”.</a:t>
            </a:r>
          </a:p>
          <a:p>
            <a:pPr algn="ctr">
              <a:lnSpc>
                <a:spcPct val="135000"/>
              </a:lnSpc>
            </a:pPr>
            <a:endParaRPr lang="es-ES_tradnl" sz="1800" b="0">
              <a:solidFill>
                <a:srgbClr val="FFFFFF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(Madre Teresa de Calcuta, misionera y santa, albanesa 1910-1979).</a:t>
            </a:r>
          </a:p>
        </p:txBody>
      </p:sp>
      <p:pic>
        <p:nvPicPr>
          <p:cNvPr id="3075" name="Picture 5" descr="npo000029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4652963"/>
            <a:ext cx="1449387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0350"/>
            <a:ext cx="54006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2339975" y="4797425"/>
            <a:ext cx="6480175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s-DO" sz="1800" b="0">
                <a:solidFill>
                  <a:schemeClr val="bg1"/>
                </a:solidFill>
              </a:rPr>
              <a:t>“El cuerpo se me arruga, es inevitable, pero no el cerebro.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s-DO" sz="1800" b="0">
                <a:solidFill>
                  <a:schemeClr val="bg1"/>
                </a:solidFill>
              </a:rPr>
              <a:t>Mantén tu cerebro ilusionado, activo, hazlo funcionar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es-DO" sz="1800" b="0">
                <a:solidFill>
                  <a:schemeClr val="bg1"/>
                </a:solidFill>
              </a:rPr>
              <a:t> y nunca se degenerará”.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</a:pPr>
            <a:endParaRPr lang="es-DO" sz="1800" b="0">
              <a:solidFill>
                <a:schemeClr val="bg1"/>
              </a:solidFill>
            </a:endParaRPr>
          </a:p>
          <a:p>
            <a:pPr algn="ctr"/>
            <a:r>
              <a:rPr lang="es-ES" sz="1400">
                <a:solidFill>
                  <a:srgbClr val="FFCCCC"/>
                </a:solidFill>
              </a:rPr>
              <a:t>Rita Levi –Montalcini, neuróloga itallina, 22/04/1909.</a:t>
            </a:r>
          </a:p>
          <a:p>
            <a:pPr algn="ctr"/>
            <a:r>
              <a:rPr lang="es-ES" sz="1400">
                <a:solidFill>
                  <a:srgbClr val="FFCCCC"/>
                </a:solidFill>
              </a:rPr>
              <a:t> Premio Nobel de Medicina</a:t>
            </a:r>
            <a:r>
              <a:rPr lang="es-ES" sz="1400" b="0">
                <a:solidFill>
                  <a:srgbClr val="FFCCCC"/>
                </a:solidFill>
              </a:rPr>
              <a:t> </a:t>
            </a:r>
            <a:endParaRPr lang="en-GB" sz="1400" b="0">
              <a:solidFill>
                <a:schemeClr val="bg1"/>
              </a:solidFill>
            </a:endParaRPr>
          </a:p>
        </p:txBody>
      </p:sp>
      <p:pic>
        <p:nvPicPr>
          <p:cNvPr id="53258" name="4 Imagen" descr="untitled.rl.bm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4940300"/>
            <a:ext cx="12715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1" descr="1747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76250"/>
            <a:ext cx="63119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2339975" y="4841875"/>
            <a:ext cx="6264275" cy="167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“Nada en la vida debe ser temido, solamente comprendido. Ahora es el momento de comprender más,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para temer menos”.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(Marie Curie, física polaco-francesa 1867-1934).</a:t>
            </a:r>
          </a:p>
        </p:txBody>
      </p:sp>
      <p:pic>
        <p:nvPicPr>
          <p:cNvPr id="5123" name="Picture 5" descr="Mariecuri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5013325"/>
            <a:ext cx="1255712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6" descr="Fehér_orchideá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04813"/>
            <a:ext cx="56642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203575" y="4679950"/>
            <a:ext cx="5040313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“Ya fuiste usada,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no permitas ser dominada”.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40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(Isadora Duncan, bailarina 1878-1927).</a:t>
            </a:r>
          </a:p>
        </p:txBody>
      </p:sp>
      <p:pic>
        <p:nvPicPr>
          <p:cNvPr id="5129" name="Picture 9" descr="Isadora Dunca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763" y="4724400"/>
            <a:ext cx="134937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11" descr="Rózsa__Fotó__Csonk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33375"/>
            <a:ext cx="5256213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>
            <p:ph type="body" sz="half" idx="4294967295"/>
          </p:nvPr>
        </p:nvSpPr>
        <p:spPr>
          <a:xfrm>
            <a:off x="2557463" y="4652963"/>
            <a:ext cx="6191250" cy="1600200"/>
          </a:xfrm>
          <a:noFill/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“Para mantener la elegancia, </a:t>
            </a:r>
          </a:p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camina con la certeza de que nunca estás sola. </a:t>
            </a:r>
          </a:p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La belleza de una mujer crece con el pasar de los años.”</a:t>
            </a:r>
          </a:p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endParaRPr lang="en-GB" altLang="zh-TW" sz="1800" smtClean="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endParaRPr lang="en-GB" altLang="zh-TW" sz="1400" b="1" smtClean="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s-ES_tradnl" sz="1400" b="1" smtClean="0">
                <a:solidFill>
                  <a:srgbClr val="FFCCCC"/>
                </a:solidFill>
              </a:rPr>
              <a:t>(Audrey Hepburn, actriz anglo-belga 1929-1993).</a:t>
            </a:r>
          </a:p>
          <a:p>
            <a:pPr algn="ctr" eaLnBrk="1" hangingPunct="1"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endParaRPr lang="zh-TW" altLang="en-GB" sz="1400" b="1" smtClean="0">
              <a:solidFill>
                <a:srgbClr val="FFCCCC"/>
              </a:solidFill>
              <a:ea typeface="新細明體" charset="-120"/>
            </a:endParaRPr>
          </a:p>
        </p:txBody>
      </p:sp>
      <p:pic>
        <p:nvPicPr>
          <p:cNvPr id="7171" name="Picture 5" descr="Audrey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4868863"/>
            <a:ext cx="14033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7" descr="646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04813"/>
            <a:ext cx="6553200" cy="374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6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build="p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124075" y="5157788"/>
            <a:ext cx="6875463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rgbClr val="FFFFFF"/>
                </a:solidFill>
              </a:rPr>
              <a:t>“Nunca se debe gatear cuando se tiene el impulso de volar”.</a:t>
            </a:r>
          </a:p>
          <a:p>
            <a:pPr algn="ctr"/>
            <a:endParaRPr lang="es-ES_tradnl" sz="1800" b="0">
              <a:solidFill>
                <a:srgbClr val="FFFFFF"/>
              </a:solidFill>
            </a:endParaRPr>
          </a:p>
          <a:p>
            <a:pPr algn="ctr"/>
            <a:r>
              <a:rPr lang="es-ES_tradnl" sz="1800" b="0">
                <a:solidFill>
                  <a:srgbClr val="FFFFFF"/>
                </a:solidFill>
              </a:rPr>
              <a:t> </a:t>
            </a: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(Hellen Keller, escritora y educadora sorda y ciega, </a:t>
            </a:r>
            <a:br>
              <a:rPr lang="es-ES_tradnl" sz="1400">
                <a:solidFill>
                  <a:srgbClr val="FFCCCC"/>
                </a:solidFill>
              </a:rPr>
            </a:br>
            <a:r>
              <a:rPr lang="es-ES_tradnl" sz="1400">
                <a:solidFill>
                  <a:srgbClr val="FFCCCC"/>
                </a:solidFill>
              </a:rPr>
              <a:t>estadounidense 1880-1968).</a:t>
            </a:r>
          </a:p>
        </p:txBody>
      </p:sp>
      <p:pic>
        <p:nvPicPr>
          <p:cNvPr id="16392" name="Picture 8" descr="sulliva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5229225"/>
            <a:ext cx="122237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9" descr="Sárga_rózsa_a__kertembõ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04813"/>
            <a:ext cx="619125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268538" y="5043488"/>
            <a:ext cx="6659562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”Yo soy aquella mujer que escaló la montaña de la vida removiendo piedras y plantando flores”.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4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(Cora Coralina, seudónimo de Ana Lins dos Guimarães Peixoto Bretas, poetisa y cuentista brasileña, 1889-1985).</a:t>
            </a:r>
          </a:p>
        </p:txBody>
      </p:sp>
      <p:sp>
        <p:nvSpPr>
          <p:cNvPr id="9219" name="Rectangle 7"/>
          <p:cNvSpPr>
            <a:spLocks noChangeArrowheads="1"/>
          </p:cNvSpPr>
          <p:nvPr/>
        </p:nvSpPr>
        <p:spPr bwMode="auto">
          <a:xfrm>
            <a:off x="0" y="19891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9220" name="Rectangle 19"/>
          <p:cNvSpPr>
            <a:spLocks noChangeArrowheads="1"/>
          </p:cNvSpPr>
          <p:nvPr/>
        </p:nvSpPr>
        <p:spPr bwMode="auto">
          <a:xfrm>
            <a:off x="4479925" y="3924300"/>
            <a:ext cx="18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pt-BR" sz="1800" b="0"/>
          </a:p>
          <a:p>
            <a:pPr algn="ctr" eaLnBrk="0" hangingPunct="0"/>
            <a:endParaRPr lang="pt-BR" sz="1800" b="0"/>
          </a:p>
        </p:txBody>
      </p:sp>
      <p:pic>
        <p:nvPicPr>
          <p:cNvPr id="4105" name="Picture 9" descr="coracoralina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5084763"/>
            <a:ext cx="12557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31" descr="909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76250"/>
            <a:ext cx="5953125" cy="405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554288" y="4981575"/>
            <a:ext cx="6049962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“El amor es como el mercurio en la mano.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 Deja la mano abierta y él permanecerá;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agárralo firmemente y escapará”.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40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(Dorothy Parker, escritora 1893-1963). </a:t>
            </a:r>
          </a:p>
        </p:txBody>
      </p:sp>
      <p:pic>
        <p:nvPicPr>
          <p:cNvPr id="10243" name="Picture 7" descr="Archivo:Dorothy Parker 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5084763"/>
            <a:ext cx="126206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8" descr="6478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04813"/>
            <a:ext cx="5761037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3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2484438" y="4652963"/>
            <a:ext cx="63007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GB" altLang="zh-TW" sz="1800" b="0">
                <a:solidFill>
                  <a:schemeClr val="bg1"/>
                </a:solidFill>
                <a:ea typeface="新細明體" charset="-120"/>
              </a:rPr>
              <a:t>“Recuerda, si necesitas una mano amiga, </a:t>
            </a:r>
          </a:p>
          <a:p>
            <a:pPr marL="342900" indent="-342900" algn="ctr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GB" altLang="zh-TW" sz="1800" b="0">
                <a:solidFill>
                  <a:schemeClr val="bg1"/>
                </a:solidFill>
                <a:ea typeface="新細明體" charset="-120"/>
              </a:rPr>
              <a:t>la encontrarás en el extremo de cada uno  de tus brazos. </a:t>
            </a:r>
          </a:p>
          <a:p>
            <a:pPr marL="342900" indent="-342900" algn="ctr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GB" altLang="zh-TW" sz="1800" b="0">
                <a:solidFill>
                  <a:schemeClr val="bg1"/>
                </a:solidFill>
                <a:ea typeface="新細明體" charset="-120"/>
              </a:rPr>
              <a:t>    Con el tiempo y la madurez, descubrirás que tienes dos manos: una para ayudarte a tí misma y la otra para ayudar a los demás”.</a:t>
            </a:r>
          </a:p>
          <a:p>
            <a:pPr marL="342900" indent="-342900" algn="ctr">
              <a:lnSpc>
                <a:spcPct val="90000"/>
              </a:lnSpc>
              <a:spcBef>
                <a:spcPct val="50000"/>
              </a:spcBef>
              <a:buFont typeface="Wingdings" pitchFamily="2" charset="2"/>
              <a:buNone/>
            </a:pPr>
            <a:endParaRPr lang="en-GB" altLang="zh-TW" sz="1400">
              <a:solidFill>
                <a:schemeClr val="bg1"/>
              </a:solidFill>
              <a:ea typeface="新細明體" charset="-120"/>
            </a:endParaRPr>
          </a:p>
          <a:p>
            <a:pPr marL="342900" indent="-342900" algn="ctr">
              <a:buClr>
                <a:schemeClr val="tx2"/>
              </a:buClr>
              <a:buFont typeface="Wingdings" pitchFamily="2" charset="2"/>
              <a:buNone/>
            </a:pPr>
            <a:r>
              <a:rPr lang="es-ES_tradnl" sz="1400">
                <a:solidFill>
                  <a:srgbClr val="FFCCCC"/>
                </a:solidFill>
              </a:rPr>
              <a:t>(Audrey Hepburn, actriz anglo-belga 1929-1993).</a:t>
            </a:r>
          </a:p>
          <a:p>
            <a:pPr marL="342900" indent="-342900" algn="ctr">
              <a:buClr>
                <a:schemeClr val="tx2"/>
              </a:buClr>
              <a:buFont typeface="Wingdings" pitchFamily="2" charset="2"/>
              <a:buNone/>
            </a:pPr>
            <a:endParaRPr lang="es-ES_tradnl" altLang="zh-TW" sz="1400">
              <a:solidFill>
                <a:srgbClr val="FFCCCC"/>
              </a:solidFill>
              <a:ea typeface="新細明體" charset="-120"/>
            </a:endParaRPr>
          </a:p>
          <a:p>
            <a:pPr marL="342900" indent="-342900" algn="ctr">
              <a:buClr>
                <a:schemeClr val="tx2"/>
              </a:buClr>
              <a:buFont typeface="Wingdings" pitchFamily="2" charset="2"/>
              <a:buNone/>
            </a:pPr>
            <a:endParaRPr lang="en-GB" altLang="zh-TW" sz="1800" b="0">
              <a:solidFill>
                <a:schemeClr val="bg1"/>
              </a:solidFill>
              <a:ea typeface="新細明體" charset="-120"/>
            </a:endParaRPr>
          </a:p>
        </p:txBody>
      </p:sp>
      <p:pic>
        <p:nvPicPr>
          <p:cNvPr id="56326" name="Picture 6" descr="audrey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" y="4868863"/>
            <a:ext cx="1350963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7" descr="164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33375"/>
            <a:ext cx="5951538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6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 build="p" autoUpdateAnimBg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130425" y="5013325"/>
            <a:ext cx="676275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“Aprendí con las primaveras a dejarme podar </a:t>
            </a:r>
            <a:br>
              <a:rPr lang="es-ES_tradnl" sz="1800" b="0">
                <a:solidFill>
                  <a:schemeClr val="bg1"/>
                </a:solidFill>
              </a:rPr>
            </a:br>
            <a:r>
              <a:rPr lang="es-ES_tradnl" sz="1800" b="0">
                <a:solidFill>
                  <a:schemeClr val="bg1"/>
                </a:solidFill>
              </a:rPr>
              <a:t>para poder volver entera”.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(Cecilia Meireles, poetisa 1901-1964).</a:t>
            </a:r>
          </a:p>
        </p:txBody>
      </p:sp>
      <p:pic>
        <p:nvPicPr>
          <p:cNvPr id="12291" name="Picture 9" descr="cecilia-meireles balcó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775" y="5157788"/>
            <a:ext cx="118110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0" descr="171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552450"/>
            <a:ext cx="6096000" cy="395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2338388" y="5040313"/>
            <a:ext cx="66976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“Todo placer sentido con gusto parece casto”.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(Marguerite Yourcenar, escritora belga 1903-1987). </a:t>
            </a:r>
          </a:p>
          <a:p>
            <a:pPr algn="ctr"/>
            <a:endParaRPr lang="es-ES_tradnl" sz="1400">
              <a:solidFill>
                <a:srgbClr val="FFCCCC"/>
              </a:solidFill>
            </a:endParaRPr>
          </a:p>
        </p:txBody>
      </p:sp>
      <p:pic>
        <p:nvPicPr>
          <p:cNvPr id="15369" name="Picture 9" descr="Marguerite Yourcenar en una imagen de archiv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538" y="4941888"/>
            <a:ext cx="1392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0" descr="134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49275"/>
            <a:ext cx="612140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339975" y="5314950"/>
            <a:ext cx="6516688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“Quien no sabe llorar con el corazón tampoco sabe reír”.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(Golda Meir, estadista ruso-judía 1898-1978).</a:t>
            </a:r>
          </a:p>
        </p:txBody>
      </p:sp>
      <p:pic>
        <p:nvPicPr>
          <p:cNvPr id="14339" name="Picture 5" descr="Archivo:Golda Meir 03265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5300663"/>
            <a:ext cx="130810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10" descr="5059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288" y="333375"/>
            <a:ext cx="6527800" cy="454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>
            <p:ph type="body" sz="half" idx="4294967295"/>
          </p:nvPr>
        </p:nvSpPr>
        <p:spPr>
          <a:xfrm>
            <a:off x="2555875" y="5230813"/>
            <a:ext cx="6084888" cy="1150937"/>
          </a:xfrm>
          <a:noFill/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“Para una figura esbelta,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comparte tu comida con los que padecen de hambre”.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endParaRPr lang="en-GB" altLang="zh-TW" sz="1800" smtClean="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endParaRPr lang="en-GB" altLang="zh-TW" sz="1800" smtClean="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s-ES_tradnl" sz="1400" b="1" smtClean="0">
                <a:solidFill>
                  <a:srgbClr val="FFCCCC"/>
                </a:solidFill>
              </a:rPr>
              <a:t>(Audrey Hepburn, actriz anglo-belga 1929-1993).</a:t>
            </a:r>
            <a:endParaRPr lang="zh-TW" altLang="en-GB" sz="1400" b="1" smtClean="0">
              <a:solidFill>
                <a:srgbClr val="FFCCCC"/>
              </a:solidFill>
              <a:ea typeface="新細明體" charset="-120"/>
            </a:endParaRPr>
          </a:p>
        </p:txBody>
      </p:sp>
      <p:pic>
        <p:nvPicPr>
          <p:cNvPr id="47111" name="Picture 7" descr="audrey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5084763"/>
            <a:ext cx="118745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8" descr="451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04813"/>
            <a:ext cx="640715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47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052638" y="4946650"/>
            <a:ext cx="6840537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“Hay dos tipos de personas, las que hacen las cosas y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 las que hablan como los loros.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Procura quedarte en el primer grupo,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hay menos competición ahí”.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(Indira Gandhi, estadista 1917-1984).</a:t>
            </a:r>
          </a:p>
          <a:p>
            <a:pPr algn="ctr"/>
            <a:endParaRPr lang="es-ES_tradnl" sz="1400">
              <a:solidFill>
                <a:srgbClr val="FFCCCC"/>
              </a:solidFill>
            </a:endParaRPr>
          </a:p>
        </p:txBody>
      </p:sp>
      <p:pic>
        <p:nvPicPr>
          <p:cNvPr id="16387" name="Picture 5" descr="indira-gandhi-in-ind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5157788"/>
            <a:ext cx="123031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8" descr="61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620713"/>
            <a:ext cx="5864225" cy="367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124075" y="5213350"/>
            <a:ext cx="6802438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“La edad no protege contra el amor. </a:t>
            </a:r>
            <a:br>
              <a:rPr lang="es-ES_tradnl" sz="1800" b="0">
                <a:solidFill>
                  <a:schemeClr val="bg1"/>
                </a:solidFill>
              </a:rPr>
            </a:br>
            <a:r>
              <a:rPr lang="es-ES_tradnl" sz="1800" b="0">
                <a:solidFill>
                  <a:schemeClr val="bg1"/>
                </a:solidFill>
              </a:rPr>
              <a:t>Mas el amor, en cierta medida, protege contra la edad”.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40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(Jeanne Moreau, actriz francesa 1928).</a:t>
            </a:r>
          </a:p>
        </p:txBody>
      </p:sp>
      <p:pic>
        <p:nvPicPr>
          <p:cNvPr id="9223" name="Picture 7" descr="morea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5229225"/>
            <a:ext cx="12160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8" descr="Fehér_róz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620713"/>
            <a:ext cx="6096000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447925" y="5346700"/>
            <a:ext cx="6300788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”No puedes escoger cómo vas a morir o cuándo. </a:t>
            </a:r>
            <a:br>
              <a:rPr lang="es-ES_tradnl" sz="1800" b="0">
                <a:solidFill>
                  <a:schemeClr val="bg1"/>
                </a:solidFill>
              </a:rPr>
            </a:br>
            <a:r>
              <a:rPr lang="es-ES_tradnl" sz="1800" b="0">
                <a:solidFill>
                  <a:schemeClr val="bg1"/>
                </a:solidFill>
              </a:rPr>
              <a:t>Sólo puedes decidir cómo vivir ahora”.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40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(Joan Baez, cantante estadounidense 1941). </a:t>
            </a:r>
          </a:p>
        </p:txBody>
      </p:sp>
      <p:pic>
        <p:nvPicPr>
          <p:cNvPr id="8199" name="Picture 7" descr="Joan Baez, rebelde y todavía con cau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510213"/>
            <a:ext cx="1296988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8" descr="609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49275"/>
            <a:ext cx="6311900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124075" y="5049838"/>
            <a:ext cx="6913563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3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3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3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1800" b="0">
                <a:solidFill>
                  <a:schemeClr val="bg1"/>
                </a:solidFill>
              </a:rPr>
              <a:t>Di mi belleza y mi juventud a los hombres. </a:t>
            </a:r>
          </a:p>
          <a:p>
            <a:pPr algn="ctr" eaLnBrk="1" hangingPunct="1"/>
            <a:r>
              <a:rPr lang="es-ES" sz="1800" b="0">
                <a:solidFill>
                  <a:schemeClr val="bg1"/>
                </a:solidFill>
              </a:rPr>
              <a:t>Ahora doy mi sabiduría y mi experiencia, </a:t>
            </a:r>
          </a:p>
          <a:p>
            <a:pPr algn="ctr" eaLnBrk="1" hangingPunct="1"/>
            <a:r>
              <a:rPr lang="es-ES" sz="1800" b="0">
                <a:solidFill>
                  <a:schemeClr val="bg1"/>
                </a:solidFill>
              </a:rPr>
              <a:t>lo mejor de mí, a los animales. </a:t>
            </a:r>
          </a:p>
          <a:p>
            <a:pPr algn="ctr" eaLnBrk="1" hangingPunct="1"/>
            <a:endParaRPr lang="es-ES" sz="1800" b="0">
              <a:solidFill>
                <a:schemeClr val="bg1"/>
              </a:solidFill>
            </a:endParaRPr>
          </a:p>
          <a:p>
            <a:pPr algn="ctr" eaLnBrk="1" hangingPunct="1"/>
            <a:r>
              <a:rPr lang="es-ES" sz="1400">
                <a:solidFill>
                  <a:srgbClr val="FFCCCC"/>
                </a:solidFill>
              </a:rPr>
              <a:t>(Brigitte Bardot, </a:t>
            </a:r>
            <a:r>
              <a:rPr lang="es-ES_tradnl" sz="1400">
                <a:solidFill>
                  <a:srgbClr val="FFCCCC"/>
                </a:solidFill>
              </a:rPr>
              <a:t>seudónimo de</a:t>
            </a:r>
            <a:r>
              <a:rPr lang="es-ES_tradnl" sz="1400"/>
              <a:t> </a:t>
            </a:r>
            <a:r>
              <a:rPr lang="es-ES_tradnl" sz="1400">
                <a:solidFill>
                  <a:srgbClr val="FFCCCC"/>
                </a:solidFill>
              </a:rPr>
              <a:t>Camille Javal, </a:t>
            </a:r>
            <a:r>
              <a:rPr lang="es-ES" sz="1400">
                <a:solidFill>
                  <a:srgbClr val="FFCCCC"/>
                </a:solidFill>
              </a:rPr>
              <a:t>actriz francesa 1934)</a:t>
            </a:r>
          </a:p>
        </p:txBody>
      </p:sp>
      <p:pic>
        <p:nvPicPr>
          <p:cNvPr id="43017" name="Picture 9" descr="Brigitte Bardot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4941888"/>
            <a:ext cx="1117600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10" descr="15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04813"/>
            <a:ext cx="6192837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268538" y="4846638"/>
            <a:ext cx="6875462" cy="167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“No</a:t>
            </a:r>
            <a:r>
              <a:rPr lang="es-ES_tradnl" sz="1800" b="0"/>
              <a:t> </a:t>
            </a:r>
            <a:r>
              <a:rPr lang="es-ES_tradnl" sz="1800" b="0">
                <a:solidFill>
                  <a:schemeClr val="bg1"/>
                </a:solidFill>
              </a:rPr>
              <a:t>tengo tiempo de desplegar otra bandera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que no sea la de la comprensión,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del encuentro y del entendimiento entre las personas”. </a:t>
            </a: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endParaRPr lang="es-ES_tradnl" sz="1800" b="0">
              <a:solidFill>
                <a:schemeClr val="bg1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(Elis Regina, cantante brasileña 1945-1982). </a:t>
            </a:r>
          </a:p>
        </p:txBody>
      </p:sp>
      <p:pic>
        <p:nvPicPr>
          <p:cNvPr id="20483" name="Picture 7" descr="Elis+Regina+Elis__Trem_Azul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95838"/>
            <a:ext cx="151130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9" descr="94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346075"/>
            <a:ext cx="6096000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195513" y="4978400"/>
            <a:ext cx="68040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sz="1800" b="0">
                <a:solidFill>
                  <a:schemeClr val="bg1"/>
                </a:solidFill>
              </a:rPr>
              <a:t>“Una relación requiere mucho trabajo y amor,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superación de sí, de los propios deseos. </a:t>
            </a:r>
          </a:p>
          <a:p>
            <a:pPr algn="ctr"/>
            <a:r>
              <a:rPr lang="es-ES_tradnl" sz="1800" b="0">
                <a:solidFill>
                  <a:schemeClr val="bg1"/>
                </a:solidFill>
              </a:rPr>
              <a:t>Sobre todo curiosidad y ningún cinismo”.</a:t>
            </a:r>
          </a:p>
          <a:p>
            <a:pPr algn="ctr"/>
            <a:endParaRPr lang="es-ES_tradnl" sz="1800" b="0">
              <a:solidFill>
                <a:srgbClr val="FFFF99"/>
              </a:solidFill>
            </a:endParaRPr>
          </a:p>
          <a:p>
            <a:pPr algn="ctr"/>
            <a:r>
              <a:rPr lang="es-ES_tradnl" sz="1400">
                <a:solidFill>
                  <a:srgbClr val="FFCCCC"/>
                </a:solidFill>
              </a:rPr>
              <a:t>(Nastassja Kinski, actriz alemana 1959).</a:t>
            </a:r>
          </a:p>
        </p:txBody>
      </p:sp>
      <p:pic>
        <p:nvPicPr>
          <p:cNvPr id="21507" name="Picture 7" descr="Nastassja_kinski sep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938" y="4868863"/>
            <a:ext cx="1366837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8" descr="15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401638"/>
            <a:ext cx="6408737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>
            <p:ph type="body" sz="half" idx="4294967295"/>
          </p:nvPr>
        </p:nvSpPr>
        <p:spPr>
          <a:xfrm>
            <a:off x="1835150" y="5084763"/>
            <a:ext cx="7235825" cy="1341437"/>
          </a:xfrm>
          <a:noFill/>
        </p:spPr>
        <p:txBody>
          <a:bodyPr/>
          <a:lstStyle/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“La belleza de una mujer no está en la moda superficial.    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    La verdadera belleza de una mujer se refleja en su alma.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GB" altLang="zh-TW" sz="1800" smtClean="0">
                <a:solidFill>
                  <a:schemeClr val="bg1"/>
                </a:solidFill>
                <a:ea typeface="新細明體" charset="-120"/>
              </a:rPr>
              <a:t>En la bondad con la que da amor y en la pasión que demuestra”.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endParaRPr lang="en-GB" altLang="zh-TW" sz="1800" smtClean="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itchFamily="2" charset="2"/>
              <a:buNone/>
            </a:pPr>
            <a:endParaRPr lang="en-GB" altLang="zh-TW" sz="1400" b="1" smtClean="0">
              <a:solidFill>
                <a:schemeClr val="bg1"/>
              </a:solidFill>
              <a:ea typeface="新細明體" charset="-120"/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Clr>
                <a:schemeClr val="tx2"/>
              </a:buClr>
              <a:buFont typeface="Wingdings" pitchFamily="2" charset="2"/>
              <a:buNone/>
            </a:pPr>
            <a:r>
              <a:rPr lang="es-ES_tradnl" sz="1400" b="1" smtClean="0">
                <a:solidFill>
                  <a:srgbClr val="FFCCCC"/>
                </a:solidFill>
              </a:rPr>
              <a:t>(Audrey Hepburn, actriz anglo-belga 1929-1993).</a:t>
            </a:r>
            <a:endParaRPr lang="en-GB" altLang="zh-TW" sz="1400" b="1" smtClean="0">
              <a:solidFill>
                <a:schemeClr val="bg1"/>
              </a:solidFill>
              <a:ea typeface="新細明體" charset="-120"/>
            </a:endParaRPr>
          </a:p>
        </p:txBody>
      </p:sp>
      <p:pic>
        <p:nvPicPr>
          <p:cNvPr id="48131" name="Picture 3" descr="audrey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5084763"/>
            <a:ext cx="11874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7" descr="454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81000"/>
            <a:ext cx="6192837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51050" y="4978400"/>
            <a:ext cx="70199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es-ES_tradnl" sz="1800" b="0">
                <a:solidFill>
                  <a:schemeClr val="bg1"/>
                </a:solidFill>
              </a:rPr>
              <a:t>“Continúa a pesar de que todos esperen que abandones. </a:t>
            </a:r>
            <a:br>
              <a:rPr lang="es-ES_tradnl" sz="1800" b="0">
                <a:solidFill>
                  <a:schemeClr val="bg1"/>
                </a:solidFill>
              </a:rPr>
            </a:br>
            <a:r>
              <a:rPr lang="es-ES_tradnl" sz="1800" b="0">
                <a:solidFill>
                  <a:schemeClr val="bg1"/>
                </a:solidFill>
              </a:rPr>
              <a:t>No dejes que se oxide el hierro que hay en ti”.</a:t>
            </a:r>
          </a:p>
          <a:p>
            <a:pPr algn="ctr" eaLnBrk="0" hangingPunct="0"/>
            <a:endParaRPr lang="es-ES_tradnl" sz="1800" b="0">
              <a:solidFill>
                <a:schemeClr val="bg1"/>
              </a:solidFill>
            </a:endParaRPr>
          </a:p>
          <a:p>
            <a:pPr algn="ctr" eaLnBrk="0" hangingPunct="0"/>
            <a:endParaRPr lang="es-ES_tradnl" sz="1800" b="0">
              <a:solidFill>
                <a:schemeClr val="bg1"/>
              </a:solidFill>
            </a:endParaRPr>
          </a:p>
          <a:p>
            <a:pPr algn="ctr" eaLnBrk="0" hangingPunct="0"/>
            <a:r>
              <a:rPr lang="es-ES_tradnl" sz="1400">
                <a:solidFill>
                  <a:srgbClr val="FFFF99"/>
                </a:solidFill>
              </a:rPr>
              <a:t> </a:t>
            </a:r>
            <a:r>
              <a:rPr lang="es-ES_tradnl" sz="1400">
                <a:solidFill>
                  <a:srgbClr val="FFCCCC"/>
                </a:solidFill>
              </a:rPr>
              <a:t>(Madre Teresa de Calcuta, misionera y santa,  albanesa 1910-1979).</a:t>
            </a:r>
          </a:p>
        </p:txBody>
      </p:sp>
      <p:pic>
        <p:nvPicPr>
          <p:cNvPr id="23555" name="Picture 9" descr="20070825elpepisoc_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4868863"/>
            <a:ext cx="1431925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10" descr="Rózs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361950"/>
            <a:ext cx="6265862" cy="407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180">
  <a:themeElements>
    <a:clrScheme name="MUJERES Y FLOR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UJERES Y FLOR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3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3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UJERES Y FLOR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JERES Y FLOR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JERES Y FLOR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JERES Y FLOR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JERES Y FLOR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UJERES Y FLOR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JERES Y FLOR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JERES Y FLOR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JERES Y FLOR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JERES Y FLOR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JERES Y FLOR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UJERES Y FLOR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pp4180</Template>
  <TotalTime>8</TotalTime>
  <Words>652</Words>
  <Application>Microsoft Office PowerPoint</Application>
  <PresentationFormat>Presentación en pantalla (4:3)</PresentationFormat>
  <Paragraphs>106</Paragraphs>
  <Slides>23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新細明體</vt:lpstr>
      <vt:lpstr>Wingdings</vt:lpstr>
      <vt:lpstr>Times New Roman</vt:lpstr>
      <vt:lpstr>pp4180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2019-08-15T08:49:16Z</dcterms:created>
  <dcterms:modified xsi:type="dcterms:W3CDTF">2019-08-15T08:57:18Z</dcterms:modified>
</cp:coreProperties>
</file>