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7" r:id="rId5"/>
    <p:sldId id="266" r:id="rId6"/>
    <p:sldId id="265" r:id="rId7"/>
    <p:sldId id="259" r:id="rId8"/>
    <p:sldId id="267" r:id="rId9"/>
    <p:sldId id="260" r:id="rId10"/>
    <p:sldId id="268" r:id="rId11"/>
    <p:sldId id="261" r:id="rId12"/>
    <p:sldId id="269" r:id="rId13"/>
    <p:sldId id="262" r:id="rId14"/>
    <p:sldId id="271" r:id="rId15"/>
    <p:sldId id="263" r:id="rId16"/>
    <p:sldId id="270" r:id="rId17"/>
    <p:sldId id="264" r:id="rId18"/>
    <p:sldId id="272" r:id="rId19"/>
    <p:sldId id="273" r:id="rId2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FrGyghYR+qg4g10qGJMOAw" hashData="YrzTPBVIHzP1nw5SVl63r9z64x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00FF"/>
    <a:srgbClr val="FF3300"/>
    <a:srgbClr val="FFFF00"/>
    <a:srgbClr val="33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100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DA56BF-B2B6-4174-A980-953052C7F3C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C505F9-29F4-459F-8953-17B88CA0F1B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66FC63-5A8F-4211-B4A7-14086A6B236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CBA29D-13DD-4C5A-9517-99CF404B15D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3ABBFF-CABF-485E-A03E-797AF410C1B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D43421-1A22-4ECB-99C1-D490D67AD0D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541D75-0878-4C24-A778-2715FAC1A18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49CB4A-B6D2-4E27-B409-77DCCE46A3C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D0AEEE-185A-4C65-A79E-ECDD0D58C2E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163F75-6590-4A58-AE69-A556E8DFA52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686957-D9D2-4B94-92EE-07675F55C2B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462B5F7-76B5-4A9B-8550-91D175F7CD66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pensees-suisse-1058224228-110523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60325"/>
            <a:ext cx="4714875" cy="6753225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106363" y="2420938"/>
            <a:ext cx="4105275" cy="1374775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latin typeface="Alfredo's Dance"/>
              </a:rPr>
              <a:t>Pensamientos</a:t>
            </a: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331913" y="4292600"/>
            <a:ext cx="1873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>
                <a:solidFill>
                  <a:schemeClr val="bg1"/>
                </a:solidFill>
                <a:latin typeface="Monotype Corsiva" pitchFamily="66" charset="0"/>
              </a:rPr>
              <a:t>Con Música</a:t>
            </a: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0" y="1268413"/>
            <a:ext cx="43211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>
                <a:solidFill>
                  <a:schemeClr val="bg1"/>
                </a:solidFill>
                <a:latin typeface="Monotype Corsiva" pitchFamily="66" charset="0"/>
              </a:rPr>
              <a:t>Las estatuas…. Tienen sus</a:t>
            </a: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1331913" y="6515100"/>
            <a:ext cx="27352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600">
                <a:solidFill>
                  <a:schemeClr val="bg1"/>
                </a:solidFill>
              </a:rPr>
              <a:t>Transición automática</a:t>
            </a:r>
          </a:p>
        </p:txBody>
      </p:sp>
    </p:spTree>
  </p:cSld>
  <p:clrMapOvr>
    <a:masterClrMapping/>
  </p:clrMapOvr>
  <p:transition advTm="8000">
    <p:sndAc>
      <p:stSnd loop="1">
        <p:snd r:embed="rId2" name="Chocolat - Track1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50"/>
                            </p:stCondLst>
                            <p:childTnLst>
                              <p:par>
                                <p:cTn id="18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 animBg="1"/>
      <p:bldP spid="2055" grpId="0"/>
      <p:bldP spid="2056" grpId="0"/>
      <p:bldP spid="205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827088" y="0"/>
            <a:ext cx="1512887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San Francisco-usa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684213" y="6165850"/>
            <a:ext cx="81375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>
                <a:solidFill>
                  <a:srgbClr val="0000FF"/>
                </a:solidFill>
                <a:latin typeface="Bookman Old Style" pitchFamily="18" charset="0"/>
              </a:rPr>
              <a:t>Si una palabra vale una moneda el silencio vale dos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395288" y="0"/>
            <a:ext cx="1800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Amsterdam-Holanda</a:t>
            </a: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3995738" y="5013325"/>
            <a:ext cx="31686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>
                <a:solidFill>
                  <a:srgbClr val="FFFF00"/>
                </a:solidFill>
                <a:latin typeface="Goudy Old Style" pitchFamily="18" charset="0"/>
              </a:rPr>
              <a:t>Si no es correcto,                             no lo hagas;                                           si no es verdad,                                               no lo digas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SCN40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08400" y="93663"/>
            <a:ext cx="5400675" cy="6719887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2411413" y="0"/>
            <a:ext cx="12239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Alpes-Francia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250825" y="2349500"/>
            <a:ext cx="3276600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>
                <a:solidFill>
                  <a:schemeClr val="bg1"/>
                </a:solidFill>
                <a:latin typeface="Bookman Old Style" pitchFamily="18" charset="0"/>
              </a:rPr>
              <a:t>Si quieres vivir en paz….                </a:t>
            </a:r>
          </a:p>
          <a:p>
            <a:pPr algn="ctr">
              <a:spcBef>
                <a:spcPct val="50000"/>
              </a:spcBef>
            </a:pPr>
            <a:r>
              <a:rPr lang="es-ES" sz="2800">
                <a:solidFill>
                  <a:schemeClr val="bg1"/>
                </a:solidFill>
                <a:latin typeface="Bookman Old Style" pitchFamily="18" charset="0"/>
              </a:rPr>
              <a:t>escucha, observa y calla 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eline-2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963" y="60325"/>
            <a:ext cx="5211762" cy="6753225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5364163" y="0"/>
            <a:ext cx="16557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San Francisco-usa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5435600" y="2420938"/>
            <a:ext cx="3492500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>
                <a:solidFill>
                  <a:schemeClr val="bg1"/>
                </a:solidFill>
                <a:latin typeface="Goudy Old Style" pitchFamily="18" charset="0"/>
              </a:rPr>
              <a:t>Si te molesta que te mientan,                          no preguntes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179388" y="188913"/>
            <a:ext cx="197961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Puente La Reina-Navarra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1979613" y="6021388"/>
            <a:ext cx="6985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3200">
                <a:solidFill>
                  <a:schemeClr val="bg1"/>
                </a:solidFill>
                <a:latin typeface="Goudy Old Style" pitchFamily="18" charset="0"/>
              </a:rPr>
              <a:t>Añorar el pasado, es correr tras el viento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EstatuaCatedr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075" y="73025"/>
            <a:ext cx="5343525" cy="6740525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5508625" y="0"/>
            <a:ext cx="115093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León-España</a:t>
            </a: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5724525" y="2565400"/>
            <a:ext cx="295275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Bradley Hand ITC" pitchFamily="66" charset="0"/>
              </a:rPr>
              <a:t>Cuando el dedo señala la luna, </a:t>
            </a:r>
          </a:p>
          <a:p>
            <a:pPr algn="ctr"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Bradley Hand ITC" pitchFamily="66" charset="0"/>
              </a:rPr>
              <a:t>el tonto mira el dedo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827088" y="0"/>
            <a:ext cx="14414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Palencia-España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0" y="5734050"/>
            <a:ext cx="597693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i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Cuando todo está ordenado,                                   hay muy poco que hacer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alway_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963" y="93663"/>
            <a:ext cx="5041900" cy="6719887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5219700" y="177800"/>
            <a:ext cx="13684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Galway-Irlanda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5508625" y="1628775"/>
            <a:ext cx="3313113" cy="256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600">
                <a:solidFill>
                  <a:schemeClr val="bg1"/>
                </a:solidFill>
                <a:latin typeface="Goudy Old Style" pitchFamily="18" charset="0"/>
              </a:rPr>
              <a:t>Si hay dos capitanes… </a:t>
            </a:r>
          </a:p>
          <a:p>
            <a:pPr algn="ctr">
              <a:spcBef>
                <a:spcPct val="50000"/>
              </a:spcBef>
            </a:pPr>
            <a:r>
              <a:rPr lang="es-ES" sz="3600">
                <a:solidFill>
                  <a:schemeClr val="bg1"/>
                </a:solidFill>
                <a:latin typeface="Goudy Old Style" pitchFamily="18" charset="0"/>
              </a:rPr>
              <a:t>Se hunde el barco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827088" y="0"/>
            <a:ext cx="154781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/>
              <a:t>San Francisco-usa</a:t>
            </a: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0" y="5445125"/>
            <a:ext cx="5076825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i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El amor de un yerno                                y el sol del invierno,                                 tienen el mismo calor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Ly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363" y="115888"/>
            <a:ext cx="5041900" cy="6719887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5292725" y="177800"/>
            <a:ext cx="10795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Lyon-Francia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5508625" y="1700213"/>
            <a:ext cx="3167063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Bradley Hand ITC" pitchFamily="66" charset="0"/>
              </a:rPr>
              <a:t>El arte de ser sabio es… </a:t>
            </a:r>
          </a:p>
          <a:p>
            <a:pPr algn="ctr">
              <a:spcBef>
                <a:spcPct val="50000"/>
              </a:spcBef>
            </a:pPr>
            <a:endParaRPr lang="es-ES" sz="3200" b="1">
              <a:solidFill>
                <a:schemeClr val="bg1"/>
              </a:solidFill>
              <a:latin typeface="Bradley Hand ITC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Bradley Hand ITC" pitchFamily="66" charset="0"/>
              </a:rPr>
              <a:t>saber que es lo que hay que ignorar</a:t>
            </a: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179388" y="58738"/>
            <a:ext cx="14033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Palencia-España</a:t>
            </a: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0" y="5516563"/>
            <a:ext cx="5795963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i="1">
                <a:solidFill>
                  <a:srgbClr val="0000FF"/>
                </a:solidFill>
                <a:latin typeface="Monotype Corsiva" pitchFamily="66" charset="0"/>
              </a:rPr>
              <a:t>El buen carpintero mide dos veces,          …corta solo una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hina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35375" y="58738"/>
            <a:ext cx="5499100" cy="6754812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1763713" y="0"/>
            <a:ext cx="18732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Chinatwon-SFrancisco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323850" y="2565400"/>
            <a:ext cx="2735263" cy="179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Bradley Hand ITC" pitchFamily="66" charset="0"/>
              </a:rPr>
              <a:t>El dia tiene ojos….</a:t>
            </a:r>
          </a:p>
          <a:p>
            <a:pPr algn="ctr"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Bradley Hand ITC" pitchFamily="66" charset="0"/>
              </a:rPr>
              <a:t>la noche orejas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395288" y="0"/>
            <a:ext cx="1042987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Zaragoza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2951163" y="5911850"/>
            <a:ext cx="6192837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2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oudy Old Style" pitchFamily="18" charset="0"/>
              </a:rPr>
              <a:t>La adversidad, forja hombres;                     la buena fortuna crea monstruos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alencia (4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67175" y="90488"/>
            <a:ext cx="5041900" cy="6723062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2700338" y="130175"/>
            <a:ext cx="12239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Palencia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323850" y="2420938"/>
            <a:ext cx="3313113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Bradley Hand ITC" pitchFamily="66" charset="0"/>
              </a:rPr>
              <a:t>Los ojos no sirven de nada,</a:t>
            </a:r>
          </a:p>
          <a:p>
            <a:pPr algn="ctr"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Bradley Hand ITC" pitchFamily="66" charset="0"/>
              </a:rPr>
              <a:t>En un cerebro ciego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144463" y="0"/>
            <a:ext cx="9715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/>
              <a:t>Zaragoza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3779838" y="5876925"/>
            <a:ext cx="536416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32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ndalus" pitchFamily="2" charset="-78"/>
              </a:rPr>
              <a:t>    No hay ausente sin culpa,                            ni presente sin disculpa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539750" y="260350"/>
            <a:ext cx="16573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>
                <a:solidFill>
                  <a:schemeClr val="bg1"/>
                </a:solidFill>
              </a:rPr>
              <a:t>“La Negrilla”- León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3348038" y="2924175"/>
            <a:ext cx="259238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400" b="1">
                <a:solidFill>
                  <a:srgbClr val="FF0066"/>
                </a:solidFill>
                <a:latin typeface="Alfredo's Dance" pitchFamily="2" charset="0"/>
              </a:rPr>
              <a:t>F I N</a:t>
            </a:r>
          </a:p>
        </p:txBody>
      </p:sp>
      <p:pic>
        <p:nvPicPr>
          <p:cNvPr id="18438" name="Picture 6" descr="Z_chamaral (5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29625" y="5667375"/>
            <a:ext cx="714375" cy="11906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2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s estatuastx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las estatuastx</Template>
  <TotalTime>1</TotalTime>
  <Words>223</Words>
  <Application>Microsoft Office PowerPoint</Application>
  <PresentationFormat>Presentación en pantalla (4:3)</PresentationFormat>
  <Paragraphs>45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las estatuastx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1</cp:revision>
  <dcterms:created xsi:type="dcterms:W3CDTF">2015-11-15T21:49:18Z</dcterms:created>
  <dcterms:modified xsi:type="dcterms:W3CDTF">2015-11-15T21:50:30Z</dcterms:modified>
</cp:coreProperties>
</file>