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9" r:id="rId15"/>
    <p:sldId id="268" r:id="rId16"/>
    <p:sldId id="270" r:id="rId17"/>
    <p:sldId id="271" r:id="rId1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0aNXq1viImOOqaZnFRDCgw" hashData="UIappN0YQ/mB5q1cecfVCLx7Vh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25FF"/>
    <a:srgbClr val="800080"/>
    <a:srgbClr val="00CC99"/>
    <a:srgbClr val="FF6600"/>
    <a:srgbClr val="33CC33"/>
    <a:srgbClr val="9900FF"/>
    <a:srgbClr val="CC0000"/>
    <a:srgbClr val="29A32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EDA5FBB-7F7C-44A7-970A-94DA7AA01B73}" type="slidenum">
              <a:rPr lang="es-ES"/>
              <a:pPr/>
              <a:t>‹Nº›</a:t>
            </a:fld>
            <a:endParaRPr lang="es-E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AE8CC4A-8B4D-481E-A972-1FD37E27076A}" type="slidenum">
              <a:rPr lang="es-ES"/>
              <a:pPr/>
              <a:t>‹Nº›</a:t>
            </a:fld>
            <a:endParaRPr lang="es-E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5930EB5-EF91-4AB4-9E32-7200596AD8C7}" type="slidenum">
              <a:rPr lang="es-ES"/>
              <a:pPr/>
              <a:t>‹Nº›</a:t>
            </a:fld>
            <a:endParaRPr lang="es-E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AD92D6FF-E726-4D58-97A4-268C4DDCA2AA}" type="slidenum">
              <a:rPr lang="es-ES"/>
              <a:pPr/>
              <a:t>‹Nº›</a:t>
            </a:fld>
            <a:endParaRPr lang="es-E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C04E7599-66A6-4687-9468-FB0D0A4ED6C0}" type="slidenum">
              <a:rPr lang="es-ES"/>
              <a:pPr/>
              <a:t>‹Nº›</a:t>
            </a:fld>
            <a:endParaRPr lang="es-E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23E5FAAF-B86F-4A20-8FE2-802F953B3FDA}" type="slidenum">
              <a:rPr lang="es-ES"/>
              <a:pPr/>
              <a:t>‹Nº›</a:t>
            </a:fld>
            <a:endParaRPr lang="es-E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4AFC946C-C0E3-4561-B635-66983497B105}" type="slidenum">
              <a:rPr lang="es-ES"/>
              <a:pPr/>
              <a:t>‹Nº›</a:t>
            </a:fld>
            <a:endParaRPr lang="es-ES"/>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8234F154-B64E-4C33-A33E-2F1DD547784B}" type="slidenum">
              <a:rPr lang="es-ES"/>
              <a:pPr/>
              <a:t>‹Nº›</a:t>
            </a:fld>
            <a:endParaRPr lang="es-E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BEA11414-BAF3-4702-B3C7-3FB0134751C4}" type="slidenum">
              <a:rPr lang="es-ES"/>
              <a:pPr/>
              <a:t>‹Nº›</a:t>
            </a:fld>
            <a:endParaRPr lang="es-E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0839A56-5D5F-49A1-B61D-FF72F3E19EF7}" type="slidenum">
              <a:rPr lang="es-ES"/>
              <a:pPr/>
              <a:t>‹Nº›</a:t>
            </a:fld>
            <a:endParaRPr lang="es-E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82CA24D-6CB6-4DF0-863C-DF64D6DDF9EE}" type="slidenum">
              <a:rPr lang="es-ES"/>
              <a:pPr/>
              <a:t>‹Nº›</a:t>
            </a:fld>
            <a:endParaRPr lang="es-ES"/>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CB2C46D-2375-4D4E-9527-009F1FAC5EE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B781189-A910-4D4A-BBAC-FB5CA7A0248E}"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8956801-1DF2-48FC-B535-63D652962B0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slideLayout" Target="../slideLayouts/slideLayout7.xml"/><Relationship Id="rId4" Type="http://schemas.openxmlformats.org/officeDocument/2006/relationships/image" Target="../media/image17.gif"/></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gif"/><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13.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gif"/><Relationship Id="rId1" Type="http://schemas.openxmlformats.org/officeDocument/2006/relationships/slideLayout" Target="../slideLayouts/slideLayout7.xml"/><Relationship Id="rId4" Type="http://schemas.openxmlformats.org/officeDocument/2006/relationships/image" Target="../media/image26.gif"/></Relationships>
</file>

<file path=ppt/slides/_rels/slide14.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34.gif"/><Relationship Id="rId13" Type="http://schemas.openxmlformats.org/officeDocument/2006/relationships/image" Target="../media/image15.gif"/><Relationship Id="rId3" Type="http://schemas.openxmlformats.org/officeDocument/2006/relationships/image" Target="../media/image29.gif"/><Relationship Id="rId7" Type="http://schemas.openxmlformats.org/officeDocument/2006/relationships/image" Target="../media/image33.gif"/><Relationship Id="rId12" Type="http://schemas.openxmlformats.org/officeDocument/2006/relationships/image" Target="../media/image19.gif"/><Relationship Id="rId2" Type="http://schemas.openxmlformats.org/officeDocument/2006/relationships/image" Target="../media/image28.gif"/><Relationship Id="rId1" Type="http://schemas.openxmlformats.org/officeDocument/2006/relationships/slideLayout" Target="../slideLayouts/slideLayout7.xml"/><Relationship Id="rId6" Type="http://schemas.openxmlformats.org/officeDocument/2006/relationships/image" Target="../media/image32.gif"/><Relationship Id="rId11" Type="http://schemas.openxmlformats.org/officeDocument/2006/relationships/image" Target="../media/image22.gif"/><Relationship Id="rId5" Type="http://schemas.openxmlformats.org/officeDocument/2006/relationships/image" Target="../media/image31.gif"/><Relationship Id="rId15" Type="http://schemas.openxmlformats.org/officeDocument/2006/relationships/image" Target="../media/image36.gif"/><Relationship Id="rId10" Type="http://schemas.openxmlformats.org/officeDocument/2006/relationships/image" Target="../media/image21.gif"/><Relationship Id="rId4" Type="http://schemas.openxmlformats.org/officeDocument/2006/relationships/image" Target="../media/image30.gif"/><Relationship Id="rId9" Type="http://schemas.openxmlformats.org/officeDocument/2006/relationships/image" Target="../media/image17.gif"/><Relationship Id="rId14" Type="http://schemas.openxmlformats.org/officeDocument/2006/relationships/image" Target="../media/image35.gif"/></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2" name="Picture 4" descr="tablasley002"/>
          <p:cNvPicPr>
            <a:picLocks noChangeAspect="1" noChangeArrowheads="1"/>
          </p:cNvPicPr>
          <p:nvPr/>
        </p:nvPicPr>
        <p:blipFill>
          <a:blip r:embed="rId3"/>
          <a:srcRect/>
          <a:stretch>
            <a:fillRect/>
          </a:stretch>
        </p:blipFill>
        <p:spPr bwMode="auto">
          <a:xfrm>
            <a:off x="0" y="2549525"/>
            <a:ext cx="5580063" cy="4308475"/>
          </a:xfrm>
          <a:prstGeom prst="rect">
            <a:avLst/>
          </a:prstGeom>
          <a:noFill/>
          <a:ln w="28575">
            <a:noFill/>
            <a:miter lim="800000"/>
            <a:headEnd/>
            <a:tailEnd/>
          </a:ln>
        </p:spPr>
      </p:pic>
      <p:pic>
        <p:nvPicPr>
          <p:cNvPr id="2053" name="Picture 5" descr="ojitos"/>
          <p:cNvPicPr>
            <a:picLocks noChangeAspect="1" noChangeArrowheads="1" noCrop="1"/>
          </p:cNvPicPr>
          <p:nvPr/>
        </p:nvPicPr>
        <p:blipFill>
          <a:blip r:embed="rId4"/>
          <a:srcRect/>
          <a:stretch>
            <a:fillRect/>
          </a:stretch>
        </p:blipFill>
        <p:spPr bwMode="auto">
          <a:xfrm>
            <a:off x="0" y="0"/>
            <a:ext cx="5400675" cy="2489200"/>
          </a:xfrm>
          <a:prstGeom prst="rect">
            <a:avLst/>
          </a:prstGeom>
          <a:noFill/>
        </p:spPr>
      </p:pic>
      <p:sp>
        <p:nvSpPr>
          <p:cNvPr id="2054" name="Text Box 6"/>
          <p:cNvSpPr txBox="1">
            <a:spLocks noChangeArrowheads="1"/>
          </p:cNvSpPr>
          <p:nvPr/>
        </p:nvSpPr>
        <p:spPr bwMode="auto">
          <a:xfrm>
            <a:off x="4427538" y="1484313"/>
            <a:ext cx="4716462" cy="4486275"/>
          </a:xfrm>
          <a:prstGeom prst="rect">
            <a:avLst/>
          </a:prstGeom>
          <a:noFill/>
          <a:ln w="9525">
            <a:noFill/>
            <a:miter lim="800000"/>
            <a:headEnd/>
            <a:tailEnd/>
          </a:ln>
          <a:effectLst>
            <a:outerShdw dist="35921" dir="2700000" algn="ctr" rotWithShape="0">
              <a:srgbClr val="292929"/>
            </a:outerShdw>
          </a:effectLst>
        </p:spPr>
        <p:txBody>
          <a:bodyPr>
            <a:spAutoFit/>
          </a:bodyPr>
          <a:lstStyle/>
          <a:p>
            <a:pPr algn="ctr"/>
            <a:r>
              <a:rPr lang="es-CR" sz="3600" b="1" dirty="0">
                <a:solidFill>
                  <a:srgbClr val="D0009A"/>
                </a:solidFill>
                <a:latin typeface="Verdana" pitchFamily="34" charset="0"/>
                <a:cs typeface="Arial" charset="0"/>
              </a:rPr>
              <a:t>11 </a:t>
            </a:r>
          </a:p>
          <a:p>
            <a:pPr algn="ctr"/>
            <a:r>
              <a:rPr lang="es-CR" sz="3600" b="1" dirty="0">
                <a:solidFill>
                  <a:srgbClr val="D0009A"/>
                </a:solidFill>
                <a:latin typeface="Verdana" pitchFamily="34" charset="0"/>
                <a:cs typeface="Arial" charset="0"/>
              </a:rPr>
              <a:t>MANDAMIENTOS</a:t>
            </a:r>
            <a:r>
              <a:rPr lang="es-CR" sz="3600" dirty="0">
                <a:solidFill>
                  <a:srgbClr val="D0009A"/>
                </a:solidFill>
                <a:latin typeface="Verdana" pitchFamily="34" charset="0"/>
                <a:cs typeface="Arial" charset="0"/>
              </a:rPr>
              <a:t> </a:t>
            </a:r>
          </a:p>
          <a:p>
            <a:pPr algn="ctr"/>
            <a:endParaRPr lang="es-CR" sz="3600" dirty="0">
              <a:solidFill>
                <a:srgbClr val="D0009A"/>
              </a:solidFill>
              <a:latin typeface="Verdana" pitchFamily="34" charset="0"/>
              <a:cs typeface="Arial" charset="0"/>
            </a:endParaRPr>
          </a:p>
          <a:p>
            <a:pPr algn="ctr"/>
            <a:endParaRPr lang="es-CR" sz="3600" dirty="0">
              <a:solidFill>
                <a:srgbClr val="D0009A"/>
              </a:solidFill>
              <a:latin typeface="Verdana" pitchFamily="34" charset="0"/>
              <a:cs typeface="Arial" charset="0"/>
            </a:endParaRPr>
          </a:p>
          <a:p>
            <a:pPr algn="ctr"/>
            <a:endParaRPr lang="es-CR" sz="3600" dirty="0">
              <a:solidFill>
                <a:srgbClr val="FF7C80"/>
              </a:solidFill>
              <a:latin typeface="Verdana" pitchFamily="34" charset="0"/>
              <a:cs typeface="Arial" charset="0"/>
            </a:endParaRPr>
          </a:p>
          <a:p>
            <a:pPr algn="ctr"/>
            <a:endParaRPr lang="es-CR" sz="3600" dirty="0">
              <a:solidFill>
                <a:srgbClr val="FF7C80"/>
              </a:solidFill>
              <a:latin typeface="Verdana" pitchFamily="34" charset="0"/>
              <a:cs typeface="Arial" charset="0"/>
            </a:endParaRPr>
          </a:p>
          <a:p>
            <a:pPr algn="ctr"/>
            <a:r>
              <a:rPr lang="es-CR" sz="3600" b="1" dirty="0" smtClean="0">
                <a:solidFill>
                  <a:srgbClr val="D0009A"/>
                </a:solidFill>
                <a:latin typeface="Verdana" pitchFamily="34" charset="0"/>
                <a:cs typeface="Arial" charset="0"/>
              </a:rPr>
              <a:t>    PARA </a:t>
            </a:r>
            <a:r>
              <a:rPr lang="es-CR" sz="3600" b="1" dirty="0">
                <a:solidFill>
                  <a:srgbClr val="D0009A"/>
                </a:solidFill>
                <a:latin typeface="Verdana" pitchFamily="34" charset="0"/>
                <a:cs typeface="Arial" charset="0"/>
              </a:rPr>
              <a:t>UNA </a:t>
            </a:r>
          </a:p>
          <a:p>
            <a:pPr algn="ctr"/>
            <a:r>
              <a:rPr lang="es-CR" sz="3600" b="1" dirty="0" smtClean="0">
                <a:solidFill>
                  <a:srgbClr val="D0009A"/>
                </a:solidFill>
                <a:latin typeface="Verdana" pitchFamily="34" charset="0"/>
                <a:cs typeface="Arial" charset="0"/>
              </a:rPr>
              <a:t>  VEJEZ </a:t>
            </a:r>
            <a:r>
              <a:rPr lang="es-CR" sz="3600" b="1" dirty="0">
                <a:solidFill>
                  <a:srgbClr val="D0009A"/>
                </a:solidFill>
                <a:latin typeface="Verdana" pitchFamily="34" charset="0"/>
                <a:cs typeface="Arial" charset="0"/>
              </a:rPr>
              <a:t>FELIZ</a:t>
            </a:r>
            <a:endParaRPr lang="en-US" sz="3600" b="1" dirty="0">
              <a:solidFill>
                <a:srgbClr val="D0009A"/>
              </a:solidFill>
              <a:latin typeface="Verdana" pitchFamily="34" charset="0"/>
              <a:cs typeface="Arial" charset="0"/>
            </a:endParaRPr>
          </a:p>
        </p:txBody>
      </p:sp>
    </p:spTree>
  </p:cSld>
  <p:clrMapOvr>
    <a:masterClrMapping/>
  </p:clrMapOvr>
  <p:transition>
    <p:random/>
    <p:sndAc>
      <p:stSnd loop="1">
        <p:snd r:embed="rId2" name="palito ortega - buena gente (los rold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dissolve">
                                      <p:cBhvr>
                                        <p:cTn id="7"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bailemos"/>
          <p:cNvPicPr>
            <a:picLocks noChangeAspect="1" noChangeArrowheads="1" noCrop="1"/>
          </p:cNvPicPr>
          <p:nvPr/>
        </p:nvPicPr>
        <p:blipFill>
          <a:blip r:embed="rId2"/>
          <a:srcRect/>
          <a:stretch>
            <a:fillRect/>
          </a:stretch>
        </p:blipFill>
        <p:spPr bwMode="auto">
          <a:xfrm>
            <a:off x="2700338" y="2852738"/>
            <a:ext cx="3960812" cy="2487612"/>
          </a:xfrm>
          <a:prstGeom prst="rect">
            <a:avLst/>
          </a:prstGeom>
          <a:noFill/>
        </p:spPr>
      </p:pic>
      <p:grpSp>
        <p:nvGrpSpPr>
          <p:cNvPr id="3079" name="Group 7"/>
          <p:cNvGrpSpPr>
            <a:grpSpLocks/>
          </p:cNvGrpSpPr>
          <p:nvPr/>
        </p:nvGrpSpPr>
        <p:grpSpPr bwMode="auto">
          <a:xfrm>
            <a:off x="323850" y="5084763"/>
            <a:ext cx="8639175" cy="1550987"/>
            <a:chOff x="204" y="3203"/>
            <a:chExt cx="5442" cy="977"/>
          </a:xfrm>
        </p:grpSpPr>
        <p:grpSp>
          <p:nvGrpSpPr>
            <p:cNvPr id="3080" name="Group 8"/>
            <p:cNvGrpSpPr>
              <a:grpSpLocks/>
            </p:cNvGrpSpPr>
            <p:nvPr/>
          </p:nvGrpSpPr>
          <p:grpSpPr bwMode="auto">
            <a:xfrm>
              <a:off x="204" y="3249"/>
              <a:ext cx="3174" cy="931"/>
              <a:chOff x="204" y="3249"/>
              <a:chExt cx="3174" cy="931"/>
            </a:xfrm>
          </p:grpSpPr>
          <p:pic>
            <p:nvPicPr>
              <p:cNvPr id="3081" name="Picture 9" descr="104"/>
              <p:cNvPicPr>
                <a:picLocks noChangeAspect="1" noChangeArrowheads="1" noCrop="1"/>
              </p:cNvPicPr>
              <p:nvPr/>
            </p:nvPicPr>
            <p:blipFill>
              <a:blip r:embed="rId3"/>
              <a:srcRect/>
              <a:stretch>
                <a:fillRect/>
              </a:stretch>
            </p:blipFill>
            <p:spPr bwMode="auto">
              <a:xfrm>
                <a:off x="204" y="3249"/>
                <a:ext cx="816" cy="931"/>
              </a:xfrm>
              <a:prstGeom prst="rect">
                <a:avLst/>
              </a:prstGeom>
              <a:noFill/>
            </p:spPr>
          </p:pic>
          <p:pic>
            <p:nvPicPr>
              <p:cNvPr id="3082" name="Picture 10" descr="104"/>
              <p:cNvPicPr>
                <a:picLocks noChangeAspect="1" noChangeArrowheads="1" noCrop="1"/>
              </p:cNvPicPr>
              <p:nvPr/>
            </p:nvPicPr>
            <p:blipFill>
              <a:blip r:embed="rId3"/>
              <a:srcRect/>
              <a:stretch>
                <a:fillRect/>
              </a:stretch>
            </p:blipFill>
            <p:spPr bwMode="auto">
              <a:xfrm>
                <a:off x="1383" y="3249"/>
                <a:ext cx="816" cy="931"/>
              </a:xfrm>
              <a:prstGeom prst="rect">
                <a:avLst/>
              </a:prstGeom>
              <a:noFill/>
            </p:spPr>
          </p:pic>
          <p:pic>
            <p:nvPicPr>
              <p:cNvPr id="3083" name="Picture 11" descr="104"/>
              <p:cNvPicPr>
                <a:picLocks noChangeAspect="1" noChangeArrowheads="1" noCrop="1"/>
              </p:cNvPicPr>
              <p:nvPr/>
            </p:nvPicPr>
            <p:blipFill>
              <a:blip r:embed="rId3"/>
              <a:srcRect/>
              <a:stretch>
                <a:fillRect/>
              </a:stretch>
            </p:blipFill>
            <p:spPr bwMode="auto">
              <a:xfrm>
                <a:off x="2562" y="3249"/>
                <a:ext cx="816" cy="931"/>
              </a:xfrm>
              <a:prstGeom prst="rect">
                <a:avLst/>
              </a:prstGeom>
              <a:noFill/>
            </p:spPr>
          </p:pic>
        </p:grpSp>
        <p:pic>
          <p:nvPicPr>
            <p:cNvPr id="3084" name="Picture 12" descr="104"/>
            <p:cNvPicPr>
              <a:picLocks noChangeAspect="1" noChangeArrowheads="1" noCrop="1"/>
            </p:cNvPicPr>
            <p:nvPr/>
          </p:nvPicPr>
          <p:blipFill>
            <a:blip r:embed="rId3"/>
            <a:srcRect/>
            <a:stretch>
              <a:fillRect/>
            </a:stretch>
          </p:blipFill>
          <p:spPr bwMode="auto">
            <a:xfrm>
              <a:off x="3696" y="3203"/>
              <a:ext cx="816" cy="931"/>
            </a:xfrm>
            <a:prstGeom prst="rect">
              <a:avLst/>
            </a:prstGeom>
            <a:noFill/>
          </p:spPr>
        </p:pic>
        <p:pic>
          <p:nvPicPr>
            <p:cNvPr id="3085" name="Picture 13" descr="104"/>
            <p:cNvPicPr>
              <a:picLocks noChangeAspect="1" noChangeArrowheads="1" noCrop="1"/>
            </p:cNvPicPr>
            <p:nvPr/>
          </p:nvPicPr>
          <p:blipFill>
            <a:blip r:embed="rId3"/>
            <a:srcRect/>
            <a:stretch>
              <a:fillRect/>
            </a:stretch>
          </p:blipFill>
          <p:spPr bwMode="auto">
            <a:xfrm>
              <a:off x="4830" y="3203"/>
              <a:ext cx="816" cy="931"/>
            </a:xfrm>
            <a:prstGeom prst="rect">
              <a:avLst/>
            </a:prstGeom>
            <a:noFill/>
          </p:spPr>
        </p:pic>
      </p:grpSp>
      <p:sp>
        <p:nvSpPr>
          <p:cNvPr id="3086" name="Text Box 14"/>
          <p:cNvSpPr txBox="1">
            <a:spLocks noChangeArrowheads="1"/>
          </p:cNvSpPr>
          <p:nvPr/>
        </p:nvSpPr>
        <p:spPr bwMode="auto">
          <a:xfrm>
            <a:off x="323850" y="260350"/>
            <a:ext cx="8480425" cy="1922463"/>
          </a:xfrm>
          <a:prstGeom prst="rect">
            <a:avLst/>
          </a:prstGeom>
          <a:noFill/>
          <a:ln w="9525">
            <a:noFill/>
            <a:miter lim="800000"/>
            <a:headEnd/>
            <a:tailEnd/>
          </a:ln>
          <a:effectLst/>
        </p:spPr>
        <p:txBody>
          <a:bodyPr>
            <a:spAutoFit/>
          </a:bodyPr>
          <a:lstStyle/>
          <a:p>
            <a:pPr algn="ctr"/>
            <a:r>
              <a:rPr lang="es-ES" sz="3600" b="1">
                <a:solidFill>
                  <a:srgbClr val="D0009A"/>
                </a:solidFill>
                <a:latin typeface="Verdana" pitchFamily="34" charset="0"/>
                <a:cs typeface="Times New Roman" pitchFamily="18" charset="0"/>
              </a:rPr>
              <a:t>1.-</a:t>
            </a:r>
            <a:r>
              <a:rPr lang="es-ES" sz="2800" b="1">
                <a:solidFill>
                  <a:schemeClr val="bg1"/>
                </a:solidFill>
                <a:latin typeface="Verdana" pitchFamily="34" charset="0"/>
                <a:cs typeface="Times New Roman" pitchFamily="18" charset="0"/>
              </a:rPr>
              <a:t> </a:t>
            </a:r>
            <a:r>
              <a:rPr lang="es-ES" sz="2800" b="1">
                <a:solidFill>
                  <a:srgbClr val="CC0099"/>
                </a:solidFill>
                <a:latin typeface="Verdana" pitchFamily="34" charset="0"/>
                <a:cs typeface="Times New Roman" pitchFamily="18" charset="0"/>
              </a:rPr>
              <a:t>Cuidarás tu imagen todos los días. Vístete bien, arréglate como si fueras a una fiesta. </a:t>
            </a:r>
          </a:p>
          <a:p>
            <a:pPr algn="ctr"/>
            <a:r>
              <a:rPr lang="es-ES" sz="2800" b="1">
                <a:solidFill>
                  <a:srgbClr val="CC0099"/>
                </a:solidFill>
                <a:latin typeface="Verdana" pitchFamily="34" charset="0"/>
                <a:cs typeface="Times New Roman" pitchFamily="18" charset="0"/>
              </a:rPr>
              <a:t>¡Qué más fiesta que la vida.!</a:t>
            </a: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250825" y="188913"/>
            <a:ext cx="8569325" cy="2776537"/>
          </a:xfrm>
          <a:prstGeom prst="rect">
            <a:avLst/>
          </a:prstGeom>
          <a:noFill/>
          <a:ln w="9525">
            <a:noFill/>
            <a:miter lim="800000"/>
            <a:headEnd/>
            <a:tailEnd/>
          </a:ln>
          <a:effectLst/>
        </p:spPr>
        <p:txBody>
          <a:bodyPr>
            <a:spAutoFit/>
          </a:bodyPr>
          <a:lstStyle/>
          <a:p>
            <a:pPr algn="ctr"/>
            <a:r>
              <a:rPr lang="es-ES" sz="3600" b="1">
                <a:solidFill>
                  <a:schemeClr val="accent2"/>
                </a:solidFill>
                <a:latin typeface="Verdana" pitchFamily="34" charset="0"/>
                <a:cs typeface="Arial" charset="0"/>
              </a:rPr>
              <a:t>2.-</a:t>
            </a:r>
            <a:r>
              <a:rPr lang="es-ES" sz="2800" b="1">
                <a:solidFill>
                  <a:schemeClr val="accent2"/>
                </a:solidFill>
                <a:latin typeface="Verdana" pitchFamily="34" charset="0"/>
                <a:cs typeface="Arial" charset="0"/>
              </a:rPr>
              <a:t> No te encerrarás en tu casa ni en tu habitación. Nada de jugar al enclaustrado o al preso voluntario.  Saldrás a la calle y al campo de paseo.</a:t>
            </a:r>
          </a:p>
          <a:p>
            <a:pPr algn="ctr"/>
            <a:r>
              <a:rPr lang="es-ES" sz="2800" b="1">
                <a:solidFill>
                  <a:schemeClr val="accent2"/>
                </a:solidFill>
                <a:latin typeface="Verdana" pitchFamily="34" charset="0"/>
                <a:cs typeface="Arial" charset="0"/>
              </a:rPr>
              <a:t>El agua estancada se hecha a perder y la máquina inmóvil se enmohece.</a:t>
            </a:r>
          </a:p>
        </p:txBody>
      </p:sp>
      <p:pic>
        <p:nvPicPr>
          <p:cNvPr id="4099" name="Picture 3" descr="Imagen5"/>
          <p:cNvPicPr>
            <a:picLocks noChangeAspect="1" noChangeArrowheads="1" noCrop="1"/>
          </p:cNvPicPr>
          <p:nvPr/>
        </p:nvPicPr>
        <p:blipFill>
          <a:blip r:embed="rId2"/>
          <a:srcRect/>
          <a:stretch>
            <a:fillRect/>
          </a:stretch>
        </p:blipFill>
        <p:spPr bwMode="auto">
          <a:xfrm>
            <a:off x="3584575" y="2636838"/>
            <a:ext cx="2397125" cy="4221162"/>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p:cTn id="7" dur="2000" fill="hold"/>
                                        <p:tgtEl>
                                          <p:spTgt spid="4099"/>
                                        </p:tgtEl>
                                        <p:attrNameLst>
                                          <p:attrName>ppt_w</p:attrName>
                                        </p:attrNameLst>
                                      </p:cBhvr>
                                      <p:tavLst>
                                        <p:tav tm="0">
                                          <p:val>
                                            <p:fltVal val="0"/>
                                          </p:val>
                                        </p:tav>
                                        <p:tav tm="100000">
                                          <p:val>
                                            <p:strVal val="#ppt_w"/>
                                          </p:val>
                                        </p:tav>
                                      </p:tavLst>
                                    </p:anim>
                                    <p:anim calcmode="lin" valueType="num">
                                      <p:cBhvr>
                                        <p:cTn id="8" dur="2000" fill="hold"/>
                                        <p:tgtEl>
                                          <p:spTgt spid="4099"/>
                                        </p:tgtEl>
                                        <p:attrNameLst>
                                          <p:attrName>ppt_h</p:attrName>
                                        </p:attrNameLst>
                                      </p:cBhvr>
                                      <p:tavLst>
                                        <p:tav tm="0">
                                          <p:val>
                                            <p:fltVal val="0"/>
                                          </p:val>
                                        </p:tav>
                                        <p:tav tm="100000">
                                          <p:val>
                                            <p:strVal val="#ppt_h"/>
                                          </p:val>
                                        </p:tav>
                                      </p:tavLst>
                                    </p:anim>
                                    <p:animEffect transition="in" filter="fade">
                                      <p:cBhvr>
                                        <p:cTn id="9" dur="2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395288" y="333375"/>
            <a:ext cx="8280400" cy="1922463"/>
          </a:xfrm>
          <a:prstGeom prst="rect">
            <a:avLst/>
          </a:prstGeom>
          <a:noFill/>
          <a:ln w="9525">
            <a:noFill/>
            <a:miter lim="800000"/>
            <a:headEnd/>
            <a:tailEnd/>
          </a:ln>
          <a:effectLst/>
        </p:spPr>
        <p:txBody>
          <a:bodyPr>
            <a:spAutoFit/>
          </a:bodyPr>
          <a:lstStyle/>
          <a:p>
            <a:pPr algn="ctr"/>
            <a:r>
              <a:rPr lang="es-ES" sz="3600" b="1">
                <a:solidFill>
                  <a:srgbClr val="9900FF"/>
                </a:solidFill>
                <a:latin typeface="Verdana" pitchFamily="34" charset="0"/>
                <a:cs typeface="Times New Roman" pitchFamily="18" charset="0"/>
              </a:rPr>
              <a:t>3.-</a:t>
            </a:r>
            <a:r>
              <a:rPr lang="es-ES" sz="2800" b="1">
                <a:solidFill>
                  <a:srgbClr val="9900FF"/>
                </a:solidFill>
                <a:latin typeface="Verdana" pitchFamily="34" charset="0"/>
                <a:cs typeface="Times New Roman" pitchFamily="18" charset="0"/>
              </a:rPr>
              <a:t> Amarás al ejercicio físico como a ti mismo. Un rato de gimnasia, una caminata razonable, ejercicios de yoga... Contra la inercia: Diligencia.</a:t>
            </a:r>
          </a:p>
        </p:txBody>
      </p:sp>
      <p:pic>
        <p:nvPicPr>
          <p:cNvPr id="5123" name="Picture 3" descr="abuela"/>
          <p:cNvPicPr>
            <a:picLocks noChangeAspect="1" noChangeArrowheads="1" noCrop="1"/>
          </p:cNvPicPr>
          <p:nvPr/>
        </p:nvPicPr>
        <p:blipFill>
          <a:blip r:embed="rId2"/>
          <a:srcRect/>
          <a:stretch>
            <a:fillRect/>
          </a:stretch>
        </p:blipFill>
        <p:spPr bwMode="auto">
          <a:xfrm>
            <a:off x="3563938" y="3182938"/>
            <a:ext cx="2625725" cy="3675062"/>
          </a:xfrm>
          <a:prstGeom prst="rect">
            <a:avLst/>
          </a:prstGeom>
          <a:noFill/>
        </p:spPr>
      </p:pic>
      <p:pic>
        <p:nvPicPr>
          <p:cNvPr id="5124" name="Picture 4" descr="musica31"/>
          <p:cNvPicPr>
            <a:picLocks noChangeAspect="1" noChangeArrowheads="1" noCrop="1"/>
          </p:cNvPicPr>
          <p:nvPr/>
        </p:nvPicPr>
        <p:blipFill>
          <a:blip r:embed="rId3"/>
          <a:srcRect/>
          <a:stretch>
            <a:fillRect/>
          </a:stretch>
        </p:blipFill>
        <p:spPr bwMode="auto">
          <a:xfrm>
            <a:off x="1258888" y="4581525"/>
            <a:ext cx="2032000" cy="876300"/>
          </a:xfrm>
          <a:prstGeom prst="rect">
            <a:avLst/>
          </a:prstGeom>
          <a:noFill/>
        </p:spPr>
      </p:pic>
      <p:pic>
        <p:nvPicPr>
          <p:cNvPr id="5125" name="Picture 5" descr="musica27"/>
          <p:cNvPicPr>
            <a:picLocks noChangeAspect="1" noChangeArrowheads="1" noCrop="1"/>
          </p:cNvPicPr>
          <p:nvPr/>
        </p:nvPicPr>
        <p:blipFill>
          <a:blip r:embed="rId4"/>
          <a:srcRect/>
          <a:stretch>
            <a:fillRect/>
          </a:stretch>
        </p:blipFill>
        <p:spPr bwMode="auto">
          <a:xfrm>
            <a:off x="2195513" y="3141663"/>
            <a:ext cx="1047750" cy="1047750"/>
          </a:xfrm>
          <a:prstGeom prst="rect">
            <a:avLst/>
          </a:prstGeom>
          <a:noFill/>
        </p:spPr>
      </p:pic>
      <p:pic>
        <p:nvPicPr>
          <p:cNvPr id="5126" name="Picture 6" descr="musica31"/>
          <p:cNvPicPr>
            <a:picLocks noChangeAspect="1" noChangeArrowheads="1" noCrop="1"/>
          </p:cNvPicPr>
          <p:nvPr/>
        </p:nvPicPr>
        <p:blipFill>
          <a:blip r:embed="rId3"/>
          <a:srcRect/>
          <a:stretch>
            <a:fillRect/>
          </a:stretch>
        </p:blipFill>
        <p:spPr bwMode="auto">
          <a:xfrm>
            <a:off x="3995738" y="2349500"/>
            <a:ext cx="2032000" cy="876300"/>
          </a:xfrm>
          <a:prstGeom prst="rect">
            <a:avLst/>
          </a:prstGeom>
          <a:noFill/>
        </p:spPr>
      </p:pic>
      <p:pic>
        <p:nvPicPr>
          <p:cNvPr id="5127" name="Picture 7" descr="musica27"/>
          <p:cNvPicPr>
            <a:picLocks noChangeAspect="1" noChangeArrowheads="1" noCrop="1"/>
          </p:cNvPicPr>
          <p:nvPr/>
        </p:nvPicPr>
        <p:blipFill>
          <a:blip r:embed="rId4"/>
          <a:srcRect/>
          <a:stretch>
            <a:fillRect/>
          </a:stretch>
        </p:blipFill>
        <p:spPr bwMode="auto">
          <a:xfrm>
            <a:off x="7162800" y="3141663"/>
            <a:ext cx="1047750" cy="1047750"/>
          </a:xfrm>
          <a:prstGeom prst="rect">
            <a:avLst/>
          </a:prstGeom>
          <a:noFill/>
        </p:spPr>
      </p:pic>
      <p:pic>
        <p:nvPicPr>
          <p:cNvPr id="5128" name="Picture 8" descr="musica31"/>
          <p:cNvPicPr>
            <a:picLocks noChangeAspect="1" noChangeArrowheads="1" noCrop="1"/>
          </p:cNvPicPr>
          <p:nvPr/>
        </p:nvPicPr>
        <p:blipFill>
          <a:blip r:embed="rId3"/>
          <a:srcRect/>
          <a:stretch>
            <a:fillRect/>
          </a:stretch>
        </p:blipFill>
        <p:spPr bwMode="auto">
          <a:xfrm>
            <a:off x="6659563" y="4508500"/>
            <a:ext cx="2032000" cy="87630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2000" fill="hold"/>
                                        <p:tgtEl>
                                          <p:spTgt spid="5123"/>
                                        </p:tgtEl>
                                        <p:attrNameLst>
                                          <p:attrName>ppt_w</p:attrName>
                                        </p:attrNameLst>
                                      </p:cBhvr>
                                      <p:tavLst>
                                        <p:tav tm="0">
                                          <p:val>
                                            <p:fltVal val="0"/>
                                          </p:val>
                                        </p:tav>
                                        <p:tav tm="100000">
                                          <p:val>
                                            <p:strVal val="#ppt_w"/>
                                          </p:val>
                                        </p:tav>
                                      </p:tavLst>
                                    </p:anim>
                                    <p:anim calcmode="lin" valueType="num">
                                      <p:cBhvr>
                                        <p:cTn id="8" dur="2000" fill="hold"/>
                                        <p:tgtEl>
                                          <p:spTgt spid="5123"/>
                                        </p:tgtEl>
                                        <p:attrNameLst>
                                          <p:attrName>ppt_h</p:attrName>
                                        </p:attrNameLst>
                                      </p:cBhvr>
                                      <p:tavLst>
                                        <p:tav tm="0">
                                          <p:val>
                                            <p:fltVal val="0"/>
                                          </p:val>
                                        </p:tav>
                                        <p:tav tm="100000">
                                          <p:val>
                                            <p:strVal val="#ppt_h"/>
                                          </p:val>
                                        </p:tav>
                                      </p:tavLst>
                                    </p:anim>
                                    <p:animEffect transition="in" filter="fade">
                                      <p:cBhvr>
                                        <p:cTn id="9" dur="2000"/>
                                        <p:tgtEl>
                                          <p:spTgt spid="5123"/>
                                        </p:tgtEl>
                                      </p:cBhvr>
                                    </p:animEffect>
                                  </p:childTnLst>
                                </p:cTn>
                              </p:par>
                              <p:par>
                                <p:cTn id="10" presetID="53" presetClass="entr" presetSubtype="0" fill="hold" nodeType="withEffect">
                                  <p:stCondLst>
                                    <p:cond delay="0"/>
                                  </p:stCondLst>
                                  <p:childTnLst>
                                    <p:set>
                                      <p:cBhvr>
                                        <p:cTn id="11" dur="1" fill="hold">
                                          <p:stCondLst>
                                            <p:cond delay="0"/>
                                          </p:stCondLst>
                                        </p:cTn>
                                        <p:tgtEl>
                                          <p:spTgt spid="5124"/>
                                        </p:tgtEl>
                                        <p:attrNameLst>
                                          <p:attrName>style.visibility</p:attrName>
                                        </p:attrNameLst>
                                      </p:cBhvr>
                                      <p:to>
                                        <p:strVal val="visible"/>
                                      </p:to>
                                    </p:set>
                                    <p:anim calcmode="lin" valueType="num">
                                      <p:cBhvr>
                                        <p:cTn id="12" dur="1000" fill="hold"/>
                                        <p:tgtEl>
                                          <p:spTgt spid="5124"/>
                                        </p:tgtEl>
                                        <p:attrNameLst>
                                          <p:attrName>ppt_w</p:attrName>
                                        </p:attrNameLst>
                                      </p:cBhvr>
                                      <p:tavLst>
                                        <p:tav tm="0">
                                          <p:val>
                                            <p:fltVal val="0"/>
                                          </p:val>
                                        </p:tav>
                                        <p:tav tm="100000">
                                          <p:val>
                                            <p:strVal val="#ppt_w"/>
                                          </p:val>
                                        </p:tav>
                                      </p:tavLst>
                                    </p:anim>
                                    <p:anim calcmode="lin" valueType="num">
                                      <p:cBhvr>
                                        <p:cTn id="13" dur="1000" fill="hold"/>
                                        <p:tgtEl>
                                          <p:spTgt spid="5124"/>
                                        </p:tgtEl>
                                        <p:attrNameLst>
                                          <p:attrName>ppt_h</p:attrName>
                                        </p:attrNameLst>
                                      </p:cBhvr>
                                      <p:tavLst>
                                        <p:tav tm="0">
                                          <p:val>
                                            <p:fltVal val="0"/>
                                          </p:val>
                                        </p:tav>
                                        <p:tav tm="100000">
                                          <p:val>
                                            <p:strVal val="#ppt_h"/>
                                          </p:val>
                                        </p:tav>
                                      </p:tavLst>
                                    </p:anim>
                                    <p:animEffect transition="in" filter="fade">
                                      <p:cBhvr>
                                        <p:cTn id="14" dur="1000"/>
                                        <p:tgtEl>
                                          <p:spTgt spid="5124"/>
                                        </p:tgtEl>
                                      </p:cBhvr>
                                    </p:animEffect>
                                  </p:childTnLst>
                                </p:cTn>
                              </p:par>
                              <p:par>
                                <p:cTn id="15" presetID="53" presetClass="entr" presetSubtype="0" fill="hold" nodeType="withEffect">
                                  <p:stCondLst>
                                    <p:cond delay="0"/>
                                  </p:stCondLst>
                                  <p:childTnLst>
                                    <p:set>
                                      <p:cBhvr>
                                        <p:cTn id="16" dur="1" fill="hold">
                                          <p:stCondLst>
                                            <p:cond delay="0"/>
                                          </p:stCondLst>
                                        </p:cTn>
                                        <p:tgtEl>
                                          <p:spTgt spid="5125"/>
                                        </p:tgtEl>
                                        <p:attrNameLst>
                                          <p:attrName>style.visibility</p:attrName>
                                        </p:attrNameLst>
                                      </p:cBhvr>
                                      <p:to>
                                        <p:strVal val="visible"/>
                                      </p:to>
                                    </p:set>
                                    <p:anim calcmode="lin" valueType="num">
                                      <p:cBhvr>
                                        <p:cTn id="17" dur="1000" fill="hold"/>
                                        <p:tgtEl>
                                          <p:spTgt spid="5125"/>
                                        </p:tgtEl>
                                        <p:attrNameLst>
                                          <p:attrName>ppt_w</p:attrName>
                                        </p:attrNameLst>
                                      </p:cBhvr>
                                      <p:tavLst>
                                        <p:tav tm="0">
                                          <p:val>
                                            <p:fltVal val="0"/>
                                          </p:val>
                                        </p:tav>
                                        <p:tav tm="100000">
                                          <p:val>
                                            <p:strVal val="#ppt_w"/>
                                          </p:val>
                                        </p:tav>
                                      </p:tavLst>
                                    </p:anim>
                                    <p:anim calcmode="lin" valueType="num">
                                      <p:cBhvr>
                                        <p:cTn id="18" dur="1000" fill="hold"/>
                                        <p:tgtEl>
                                          <p:spTgt spid="5125"/>
                                        </p:tgtEl>
                                        <p:attrNameLst>
                                          <p:attrName>ppt_h</p:attrName>
                                        </p:attrNameLst>
                                      </p:cBhvr>
                                      <p:tavLst>
                                        <p:tav tm="0">
                                          <p:val>
                                            <p:fltVal val="0"/>
                                          </p:val>
                                        </p:tav>
                                        <p:tav tm="100000">
                                          <p:val>
                                            <p:strVal val="#ppt_h"/>
                                          </p:val>
                                        </p:tav>
                                      </p:tavLst>
                                    </p:anim>
                                    <p:animEffect transition="in" filter="fade">
                                      <p:cBhvr>
                                        <p:cTn id="19" dur="1000"/>
                                        <p:tgtEl>
                                          <p:spTgt spid="5125"/>
                                        </p:tgtEl>
                                      </p:cBhvr>
                                    </p:animEffect>
                                  </p:childTnLst>
                                </p:cTn>
                              </p:par>
                              <p:par>
                                <p:cTn id="20" presetID="53" presetClass="entr" presetSubtype="0" fill="hold" nodeType="withEffect">
                                  <p:stCondLst>
                                    <p:cond delay="0"/>
                                  </p:stCondLst>
                                  <p:childTnLst>
                                    <p:set>
                                      <p:cBhvr>
                                        <p:cTn id="21" dur="1" fill="hold">
                                          <p:stCondLst>
                                            <p:cond delay="0"/>
                                          </p:stCondLst>
                                        </p:cTn>
                                        <p:tgtEl>
                                          <p:spTgt spid="5126"/>
                                        </p:tgtEl>
                                        <p:attrNameLst>
                                          <p:attrName>style.visibility</p:attrName>
                                        </p:attrNameLst>
                                      </p:cBhvr>
                                      <p:to>
                                        <p:strVal val="visible"/>
                                      </p:to>
                                    </p:set>
                                    <p:anim calcmode="lin" valueType="num">
                                      <p:cBhvr>
                                        <p:cTn id="22" dur="1000" fill="hold"/>
                                        <p:tgtEl>
                                          <p:spTgt spid="5126"/>
                                        </p:tgtEl>
                                        <p:attrNameLst>
                                          <p:attrName>ppt_w</p:attrName>
                                        </p:attrNameLst>
                                      </p:cBhvr>
                                      <p:tavLst>
                                        <p:tav tm="0">
                                          <p:val>
                                            <p:fltVal val="0"/>
                                          </p:val>
                                        </p:tav>
                                        <p:tav tm="100000">
                                          <p:val>
                                            <p:strVal val="#ppt_w"/>
                                          </p:val>
                                        </p:tav>
                                      </p:tavLst>
                                    </p:anim>
                                    <p:anim calcmode="lin" valueType="num">
                                      <p:cBhvr>
                                        <p:cTn id="23" dur="1000" fill="hold"/>
                                        <p:tgtEl>
                                          <p:spTgt spid="5126"/>
                                        </p:tgtEl>
                                        <p:attrNameLst>
                                          <p:attrName>ppt_h</p:attrName>
                                        </p:attrNameLst>
                                      </p:cBhvr>
                                      <p:tavLst>
                                        <p:tav tm="0">
                                          <p:val>
                                            <p:fltVal val="0"/>
                                          </p:val>
                                        </p:tav>
                                        <p:tav tm="100000">
                                          <p:val>
                                            <p:strVal val="#ppt_h"/>
                                          </p:val>
                                        </p:tav>
                                      </p:tavLst>
                                    </p:anim>
                                    <p:animEffect transition="in" filter="fade">
                                      <p:cBhvr>
                                        <p:cTn id="24" dur="1000"/>
                                        <p:tgtEl>
                                          <p:spTgt spid="5126"/>
                                        </p:tgtEl>
                                      </p:cBhvr>
                                    </p:animEffect>
                                  </p:childTnLst>
                                </p:cTn>
                              </p:par>
                              <p:par>
                                <p:cTn id="25" presetID="53" presetClass="entr" presetSubtype="0" fill="hold" nodeType="withEffect">
                                  <p:stCondLst>
                                    <p:cond delay="0"/>
                                  </p:stCondLst>
                                  <p:childTnLst>
                                    <p:set>
                                      <p:cBhvr>
                                        <p:cTn id="26" dur="1" fill="hold">
                                          <p:stCondLst>
                                            <p:cond delay="0"/>
                                          </p:stCondLst>
                                        </p:cTn>
                                        <p:tgtEl>
                                          <p:spTgt spid="5127"/>
                                        </p:tgtEl>
                                        <p:attrNameLst>
                                          <p:attrName>style.visibility</p:attrName>
                                        </p:attrNameLst>
                                      </p:cBhvr>
                                      <p:to>
                                        <p:strVal val="visible"/>
                                      </p:to>
                                    </p:set>
                                    <p:anim calcmode="lin" valueType="num">
                                      <p:cBhvr>
                                        <p:cTn id="27" dur="1000" fill="hold"/>
                                        <p:tgtEl>
                                          <p:spTgt spid="5127"/>
                                        </p:tgtEl>
                                        <p:attrNameLst>
                                          <p:attrName>ppt_w</p:attrName>
                                        </p:attrNameLst>
                                      </p:cBhvr>
                                      <p:tavLst>
                                        <p:tav tm="0">
                                          <p:val>
                                            <p:fltVal val="0"/>
                                          </p:val>
                                        </p:tav>
                                        <p:tav tm="100000">
                                          <p:val>
                                            <p:strVal val="#ppt_w"/>
                                          </p:val>
                                        </p:tav>
                                      </p:tavLst>
                                    </p:anim>
                                    <p:anim calcmode="lin" valueType="num">
                                      <p:cBhvr>
                                        <p:cTn id="28" dur="1000" fill="hold"/>
                                        <p:tgtEl>
                                          <p:spTgt spid="5127"/>
                                        </p:tgtEl>
                                        <p:attrNameLst>
                                          <p:attrName>ppt_h</p:attrName>
                                        </p:attrNameLst>
                                      </p:cBhvr>
                                      <p:tavLst>
                                        <p:tav tm="0">
                                          <p:val>
                                            <p:fltVal val="0"/>
                                          </p:val>
                                        </p:tav>
                                        <p:tav tm="100000">
                                          <p:val>
                                            <p:strVal val="#ppt_h"/>
                                          </p:val>
                                        </p:tav>
                                      </p:tavLst>
                                    </p:anim>
                                    <p:animEffect transition="in" filter="fade">
                                      <p:cBhvr>
                                        <p:cTn id="29" dur="1000"/>
                                        <p:tgtEl>
                                          <p:spTgt spid="5127"/>
                                        </p:tgtEl>
                                      </p:cBhvr>
                                    </p:animEffect>
                                  </p:childTnLst>
                                </p:cTn>
                              </p:par>
                              <p:par>
                                <p:cTn id="30" presetID="53" presetClass="entr" presetSubtype="0" fill="hold" nodeType="withEffect">
                                  <p:stCondLst>
                                    <p:cond delay="0"/>
                                  </p:stCondLst>
                                  <p:childTnLst>
                                    <p:set>
                                      <p:cBhvr>
                                        <p:cTn id="31" dur="1" fill="hold">
                                          <p:stCondLst>
                                            <p:cond delay="0"/>
                                          </p:stCondLst>
                                        </p:cTn>
                                        <p:tgtEl>
                                          <p:spTgt spid="5128"/>
                                        </p:tgtEl>
                                        <p:attrNameLst>
                                          <p:attrName>style.visibility</p:attrName>
                                        </p:attrNameLst>
                                      </p:cBhvr>
                                      <p:to>
                                        <p:strVal val="visible"/>
                                      </p:to>
                                    </p:set>
                                    <p:anim calcmode="lin" valueType="num">
                                      <p:cBhvr>
                                        <p:cTn id="32" dur="1000" fill="hold"/>
                                        <p:tgtEl>
                                          <p:spTgt spid="5128"/>
                                        </p:tgtEl>
                                        <p:attrNameLst>
                                          <p:attrName>ppt_w</p:attrName>
                                        </p:attrNameLst>
                                      </p:cBhvr>
                                      <p:tavLst>
                                        <p:tav tm="0">
                                          <p:val>
                                            <p:fltVal val="0"/>
                                          </p:val>
                                        </p:tav>
                                        <p:tav tm="100000">
                                          <p:val>
                                            <p:strVal val="#ppt_w"/>
                                          </p:val>
                                        </p:tav>
                                      </p:tavLst>
                                    </p:anim>
                                    <p:anim calcmode="lin" valueType="num">
                                      <p:cBhvr>
                                        <p:cTn id="33" dur="1000" fill="hold"/>
                                        <p:tgtEl>
                                          <p:spTgt spid="5128"/>
                                        </p:tgtEl>
                                        <p:attrNameLst>
                                          <p:attrName>ppt_h</p:attrName>
                                        </p:attrNameLst>
                                      </p:cBhvr>
                                      <p:tavLst>
                                        <p:tav tm="0">
                                          <p:val>
                                            <p:fltVal val="0"/>
                                          </p:val>
                                        </p:tav>
                                        <p:tav tm="100000">
                                          <p:val>
                                            <p:strVal val="#ppt_h"/>
                                          </p:val>
                                        </p:tav>
                                      </p:tavLst>
                                    </p:anim>
                                    <p:animEffect transition="in" filter="fade">
                                      <p:cBhvr>
                                        <p:cTn id="34" dur="1000"/>
                                        <p:tgtEl>
                                          <p:spTgt spid="5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250825" y="908050"/>
            <a:ext cx="8893175" cy="3813175"/>
          </a:xfrm>
          <a:prstGeom prst="rect">
            <a:avLst/>
          </a:prstGeom>
          <a:noFill/>
          <a:ln w="9525">
            <a:noFill/>
            <a:miter lim="800000"/>
            <a:headEnd/>
            <a:tailEnd/>
          </a:ln>
          <a:effectLst/>
        </p:spPr>
        <p:txBody>
          <a:bodyPr>
            <a:spAutoFit/>
          </a:bodyPr>
          <a:lstStyle/>
          <a:p>
            <a:pPr algn="ctr"/>
            <a:r>
              <a:rPr lang="es-ES" sz="3600" b="1">
                <a:solidFill>
                  <a:srgbClr val="33CC33"/>
                </a:solidFill>
                <a:latin typeface="Verdana" pitchFamily="34" charset="0"/>
                <a:cs typeface="Times New Roman" pitchFamily="18" charset="0"/>
              </a:rPr>
              <a:t>4.-</a:t>
            </a:r>
            <a:r>
              <a:rPr lang="es-ES" sz="2800" b="1">
                <a:solidFill>
                  <a:srgbClr val="33CC33"/>
                </a:solidFill>
                <a:latin typeface="Verdana" pitchFamily="34" charset="0"/>
                <a:cs typeface="Times New Roman" pitchFamily="18" charset="0"/>
              </a:rPr>
              <a:t> Evitarás actividades y </a:t>
            </a:r>
          </a:p>
          <a:p>
            <a:pPr algn="ctr"/>
            <a:r>
              <a:rPr lang="es-ES" sz="2800" b="1">
                <a:solidFill>
                  <a:srgbClr val="33CC33"/>
                </a:solidFill>
                <a:latin typeface="Verdana" pitchFamily="34" charset="0"/>
                <a:cs typeface="Times New Roman" pitchFamily="18" charset="0"/>
              </a:rPr>
              <a:t>gestos de viejo derrumbado: </a:t>
            </a:r>
          </a:p>
          <a:p>
            <a:pPr algn="ctr"/>
            <a:r>
              <a:rPr lang="es-ES" sz="2800" b="1">
                <a:solidFill>
                  <a:srgbClr val="33CC33"/>
                </a:solidFill>
                <a:latin typeface="Verdana" pitchFamily="34" charset="0"/>
                <a:cs typeface="Times New Roman" pitchFamily="18" charset="0"/>
              </a:rPr>
              <a:t>nada de cabezas gachas, </a:t>
            </a:r>
          </a:p>
          <a:p>
            <a:pPr algn="ctr"/>
            <a:r>
              <a:rPr lang="es-ES" sz="2800" b="1">
                <a:solidFill>
                  <a:srgbClr val="33CC33"/>
                </a:solidFill>
                <a:latin typeface="Verdana" pitchFamily="34" charset="0"/>
                <a:cs typeface="Times New Roman" pitchFamily="18" charset="0"/>
              </a:rPr>
              <a:t>espaldas encorvadas, pies </a:t>
            </a:r>
          </a:p>
          <a:p>
            <a:pPr algn="ctr"/>
            <a:r>
              <a:rPr lang="es-ES" sz="2800" b="1">
                <a:solidFill>
                  <a:srgbClr val="33CC33"/>
                </a:solidFill>
                <a:latin typeface="Verdana" pitchFamily="34" charset="0"/>
                <a:cs typeface="Times New Roman" pitchFamily="18" charset="0"/>
              </a:rPr>
              <a:t>      arrastrándose. </a:t>
            </a:r>
          </a:p>
          <a:p>
            <a:pPr algn="ctr"/>
            <a:r>
              <a:rPr lang="es-ES" sz="2800" b="1">
                <a:solidFill>
                  <a:srgbClr val="33CC33"/>
                </a:solidFill>
                <a:latin typeface="Verdana" pitchFamily="34" charset="0"/>
                <a:cs typeface="Times New Roman" pitchFamily="18" charset="0"/>
              </a:rPr>
              <a:t>¡NO! </a:t>
            </a:r>
          </a:p>
          <a:p>
            <a:pPr algn="ctr"/>
            <a:r>
              <a:rPr lang="es-ES" sz="2800" b="1">
                <a:solidFill>
                  <a:srgbClr val="33CC33"/>
                </a:solidFill>
                <a:latin typeface="Verdana" pitchFamily="34" charset="0"/>
                <a:cs typeface="Times New Roman" pitchFamily="18" charset="0"/>
              </a:rPr>
              <a:t>Que la gente diga </a:t>
            </a:r>
          </a:p>
          <a:p>
            <a:pPr algn="ctr"/>
            <a:r>
              <a:rPr lang="es-ES" sz="2800" b="1">
                <a:solidFill>
                  <a:srgbClr val="33CC33"/>
                </a:solidFill>
                <a:latin typeface="Verdana" pitchFamily="34" charset="0"/>
                <a:cs typeface="Times New Roman" pitchFamily="18" charset="0"/>
              </a:rPr>
              <a:t>un piropo cuando pasas.</a:t>
            </a:r>
            <a:r>
              <a:rPr lang="en-US" sz="4000" b="1">
                <a:solidFill>
                  <a:srgbClr val="33CC33"/>
                </a:solidFill>
                <a:latin typeface="Verdana" pitchFamily="34" charset="0"/>
                <a:cs typeface="Times New Roman" pitchFamily="18" charset="0"/>
              </a:rPr>
              <a:t> </a:t>
            </a:r>
            <a:endParaRPr lang="en-US" sz="5400" b="1">
              <a:solidFill>
                <a:srgbClr val="33CC33"/>
              </a:solidFill>
              <a:latin typeface="Verdana" pitchFamily="34" charset="0"/>
              <a:cs typeface="Times New Roman" pitchFamily="18" charset="0"/>
            </a:endParaRPr>
          </a:p>
        </p:txBody>
      </p:sp>
      <p:pic>
        <p:nvPicPr>
          <p:cNvPr id="14339" name="Picture 3" descr="men12"/>
          <p:cNvPicPr>
            <a:picLocks noChangeAspect="1" noChangeArrowheads="1" noCrop="1"/>
          </p:cNvPicPr>
          <p:nvPr/>
        </p:nvPicPr>
        <p:blipFill>
          <a:blip r:embed="rId2"/>
          <a:srcRect/>
          <a:stretch>
            <a:fillRect/>
          </a:stretch>
        </p:blipFill>
        <p:spPr bwMode="auto">
          <a:xfrm>
            <a:off x="250825" y="2781300"/>
            <a:ext cx="2141538" cy="3384550"/>
          </a:xfrm>
          <a:prstGeom prst="rect">
            <a:avLst/>
          </a:prstGeom>
          <a:noFill/>
        </p:spPr>
      </p:pic>
      <p:pic>
        <p:nvPicPr>
          <p:cNvPr id="14340" name="Picture 4" descr="A ANCIANA"/>
          <p:cNvPicPr>
            <a:picLocks noChangeAspect="1" noChangeArrowheads="1" noCrop="1"/>
          </p:cNvPicPr>
          <p:nvPr/>
        </p:nvPicPr>
        <p:blipFill>
          <a:blip r:embed="rId3"/>
          <a:srcRect/>
          <a:stretch>
            <a:fillRect/>
          </a:stretch>
        </p:blipFill>
        <p:spPr bwMode="auto">
          <a:xfrm flipH="1">
            <a:off x="7956550" y="549275"/>
            <a:ext cx="809625" cy="1584325"/>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2000" fill="hold"/>
                                        <p:tgtEl>
                                          <p:spTgt spid="14339"/>
                                        </p:tgtEl>
                                        <p:attrNameLst>
                                          <p:attrName>ppt_w</p:attrName>
                                        </p:attrNameLst>
                                      </p:cBhvr>
                                      <p:tavLst>
                                        <p:tav tm="0">
                                          <p:val>
                                            <p:fltVal val="0"/>
                                          </p:val>
                                        </p:tav>
                                        <p:tav tm="100000">
                                          <p:val>
                                            <p:strVal val="#ppt_w"/>
                                          </p:val>
                                        </p:tav>
                                      </p:tavLst>
                                    </p:anim>
                                    <p:anim calcmode="lin" valueType="num">
                                      <p:cBhvr>
                                        <p:cTn id="8" dur="2000" fill="hold"/>
                                        <p:tgtEl>
                                          <p:spTgt spid="14339"/>
                                        </p:tgtEl>
                                        <p:attrNameLst>
                                          <p:attrName>ppt_h</p:attrName>
                                        </p:attrNameLst>
                                      </p:cBhvr>
                                      <p:tavLst>
                                        <p:tav tm="0">
                                          <p:val>
                                            <p:fltVal val="0"/>
                                          </p:val>
                                        </p:tav>
                                        <p:tav tm="100000">
                                          <p:val>
                                            <p:strVal val="#ppt_h"/>
                                          </p:val>
                                        </p:tav>
                                      </p:tavLst>
                                    </p:anim>
                                    <p:animEffect transition="in" filter="fade">
                                      <p:cBhvr>
                                        <p:cTn id="9" dur="2000"/>
                                        <p:tgtEl>
                                          <p:spTgt spid="14339"/>
                                        </p:tgtEl>
                                      </p:cBhvr>
                                    </p:animEffect>
                                  </p:childTnLst>
                                </p:cTn>
                              </p:par>
                              <p:par>
                                <p:cTn id="10" presetID="53" presetClass="entr" presetSubtype="0" fill="hold" nodeType="withEffect">
                                  <p:stCondLst>
                                    <p:cond delay="0"/>
                                  </p:stCondLst>
                                  <p:childTnLst>
                                    <p:set>
                                      <p:cBhvr>
                                        <p:cTn id="11" dur="1" fill="hold">
                                          <p:stCondLst>
                                            <p:cond delay="0"/>
                                          </p:stCondLst>
                                        </p:cTn>
                                        <p:tgtEl>
                                          <p:spTgt spid="14340"/>
                                        </p:tgtEl>
                                        <p:attrNameLst>
                                          <p:attrName>style.visibility</p:attrName>
                                        </p:attrNameLst>
                                      </p:cBhvr>
                                      <p:to>
                                        <p:strVal val="visible"/>
                                      </p:to>
                                    </p:set>
                                    <p:anim calcmode="lin" valueType="num">
                                      <p:cBhvr>
                                        <p:cTn id="12" dur="2000" fill="hold"/>
                                        <p:tgtEl>
                                          <p:spTgt spid="14340"/>
                                        </p:tgtEl>
                                        <p:attrNameLst>
                                          <p:attrName>ppt_w</p:attrName>
                                        </p:attrNameLst>
                                      </p:cBhvr>
                                      <p:tavLst>
                                        <p:tav tm="0">
                                          <p:val>
                                            <p:fltVal val="0"/>
                                          </p:val>
                                        </p:tav>
                                        <p:tav tm="100000">
                                          <p:val>
                                            <p:strVal val="#ppt_w"/>
                                          </p:val>
                                        </p:tav>
                                      </p:tavLst>
                                    </p:anim>
                                    <p:anim calcmode="lin" valueType="num">
                                      <p:cBhvr>
                                        <p:cTn id="13" dur="2000" fill="hold"/>
                                        <p:tgtEl>
                                          <p:spTgt spid="14340"/>
                                        </p:tgtEl>
                                        <p:attrNameLst>
                                          <p:attrName>ppt_h</p:attrName>
                                        </p:attrNameLst>
                                      </p:cBhvr>
                                      <p:tavLst>
                                        <p:tav tm="0">
                                          <p:val>
                                            <p:fltVal val="0"/>
                                          </p:val>
                                        </p:tav>
                                        <p:tav tm="100000">
                                          <p:val>
                                            <p:strVal val="#ppt_h"/>
                                          </p:val>
                                        </p:tav>
                                      </p:tavLst>
                                    </p:anim>
                                    <p:animEffect transition="in" filter="fade">
                                      <p:cBhvr>
                                        <p:cTn id="14" dur="2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323850" y="0"/>
            <a:ext cx="8569325" cy="2466975"/>
          </a:xfrm>
          <a:prstGeom prst="rect">
            <a:avLst/>
          </a:prstGeom>
          <a:noFill/>
          <a:ln w="9525">
            <a:noFill/>
            <a:miter lim="800000"/>
            <a:headEnd/>
            <a:tailEnd/>
          </a:ln>
          <a:effectLst/>
        </p:spPr>
        <p:txBody>
          <a:bodyPr>
            <a:spAutoFit/>
          </a:bodyPr>
          <a:lstStyle/>
          <a:p>
            <a:pPr algn="ctr"/>
            <a:r>
              <a:rPr lang="es-ES" sz="3600" b="1">
                <a:solidFill>
                  <a:srgbClr val="CC0000"/>
                </a:solidFill>
                <a:latin typeface="Verdana" pitchFamily="34" charset="0"/>
                <a:cs typeface="Times New Roman" pitchFamily="18" charset="0"/>
              </a:rPr>
              <a:t>5.-</a:t>
            </a:r>
            <a:r>
              <a:rPr lang="es-ES" sz="2400" b="1">
                <a:solidFill>
                  <a:srgbClr val="CC0000"/>
                </a:solidFill>
                <a:latin typeface="Verdana" pitchFamily="34" charset="0"/>
                <a:cs typeface="Times New Roman" pitchFamily="18" charset="0"/>
              </a:rPr>
              <a:t> No hablarás de tu vejez ni te quejarás </a:t>
            </a:r>
          </a:p>
          <a:p>
            <a:pPr algn="ctr"/>
            <a:r>
              <a:rPr lang="es-ES" sz="2400" b="1">
                <a:solidFill>
                  <a:srgbClr val="CC0000"/>
                </a:solidFill>
                <a:latin typeface="Verdana" pitchFamily="34" charset="0"/>
                <a:cs typeface="Times New Roman" pitchFamily="18" charset="0"/>
              </a:rPr>
              <a:t>de tus achaques. Con ello, acabarás por creerte más viejo y enfermo de lo que en realidad estás. Además, te dejaran solo, porque nadie quiere estar oyendo historias de hospital. Deja de autoproclamarte viejo y considerarte enfermo!</a:t>
            </a:r>
          </a:p>
        </p:txBody>
      </p:sp>
      <p:pic>
        <p:nvPicPr>
          <p:cNvPr id="13315" name="Picture 3" descr="Anciano-15"/>
          <p:cNvPicPr>
            <a:picLocks noChangeAspect="1" noChangeArrowheads="1" noCrop="1"/>
          </p:cNvPicPr>
          <p:nvPr/>
        </p:nvPicPr>
        <p:blipFill>
          <a:blip r:embed="rId2"/>
          <a:srcRect/>
          <a:stretch>
            <a:fillRect/>
          </a:stretch>
        </p:blipFill>
        <p:spPr bwMode="auto">
          <a:xfrm>
            <a:off x="2987675" y="2781300"/>
            <a:ext cx="3279775" cy="36004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p:cTn id="7" dur="2000" fill="hold"/>
                                        <p:tgtEl>
                                          <p:spTgt spid="13315"/>
                                        </p:tgtEl>
                                        <p:attrNameLst>
                                          <p:attrName>ppt_w</p:attrName>
                                        </p:attrNameLst>
                                      </p:cBhvr>
                                      <p:tavLst>
                                        <p:tav tm="0">
                                          <p:val>
                                            <p:fltVal val="0"/>
                                          </p:val>
                                        </p:tav>
                                        <p:tav tm="100000">
                                          <p:val>
                                            <p:strVal val="#ppt_w"/>
                                          </p:val>
                                        </p:tav>
                                      </p:tavLst>
                                    </p:anim>
                                    <p:anim calcmode="lin" valueType="num">
                                      <p:cBhvr>
                                        <p:cTn id="8" dur="2000" fill="hold"/>
                                        <p:tgtEl>
                                          <p:spTgt spid="13315"/>
                                        </p:tgtEl>
                                        <p:attrNameLst>
                                          <p:attrName>ppt_h</p:attrName>
                                        </p:attrNameLst>
                                      </p:cBhvr>
                                      <p:tavLst>
                                        <p:tav tm="0">
                                          <p:val>
                                            <p:fltVal val="0"/>
                                          </p:val>
                                        </p:tav>
                                        <p:tav tm="100000">
                                          <p:val>
                                            <p:strVal val="#ppt_h"/>
                                          </p:val>
                                        </p:tav>
                                      </p:tavLst>
                                    </p:anim>
                                    <p:animEffect transition="in" filter="fade">
                                      <p:cBhvr>
                                        <p:cTn id="9" dur="20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323850" y="260350"/>
            <a:ext cx="8497888" cy="2894013"/>
          </a:xfrm>
          <a:prstGeom prst="rect">
            <a:avLst/>
          </a:prstGeom>
          <a:noFill/>
          <a:ln w="9525">
            <a:noFill/>
            <a:miter lim="800000"/>
            <a:headEnd/>
            <a:tailEnd/>
          </a:ln>
          <a:effectLst/>
        </p:spPr>
        <p:txBody>
          <a:bodyPr>
            <a:spAutoFit/>
          </a:bodyPr>
          <a:lstStyle/>
          <a:p>
            <a:pPr algn="ctr"/>
            <a:r>
              <a:rPr lang="es-ES" sz="3600" b="1">
                <a:solidFill>
                  <a:schemeClr val="accent2"/>
                </a:solidFill>
                <a:latin typeface="Verdana" pitchFamily="34" charset="0"/>
                <a:cs typeface="Arial" charset="0"/>
              </a:rPr>
              <a:t>6.-</a:t>
            </a:r>
            <a:r>
              <a:rPr lang="es-ES" sz="2400" b="1">
                <a:solidFill>
                  <a:schemeClr val="accent2"/>
                </a:solidFill>
                <a:latin typeface="Verdana" pitchFamily="34" charset="0"/>
                <a:cs typeface="Arial" charset="0"/>
              </a:rPr>
              <a:t> Cultivarás el optimismo sobre todas las cosas. Al mal tiempo buena cara. Sé positivo en los juicios, ten buen humor en las palabras, se alegre de rostro, amable en los ademanes. </a:t>
            </a:r>
          </a:p>
          <a:p>
            <a:pPr algn="ctr"/>
            <a:r>
              <a:rPr lang="es-ES" sz="2800" b="1">
                <a:solidFill>
                  <a:srgbClr val="CC0000"/>
                </a:solidFill>
                <a:latin typeface="Verdana" pitchFamily="34" charset="0"/>
                <a:cs typeface="Arial" charset="0"/>
              </a:rPr>
              <a:t>Se tiene la edad que se ejerce.</a:t>
            </a:r>
            <a:r>
              <a:rPr lang="es-ES" sz="2400" b="1">
                <a:solidFill>
                  <a:srgbClr val="CC0000"/>
                </a:solidFill>
                <a:latin typeface="Verdana" pitchFamily="34" charset="0"/>
                <a:cs typeface="Arial" charset="0"/>
              </a:rPr>
              <a:t>  </a:t>
            </a:r>
          </a:p>
          <a:p>
            <a:pPr algn="ctr"/>
            <a:r>
              <a:rPr lang="es-ES" sz="2400" b="1">
                <a:solidFill>
                  <a:schemeClr val="accent2"/>
                </a:solidFill>
                <a:latin typeface="Verdana" pitchFamily="34" charset="0"/>
                <a:cs typeface="Arial" charset="0"/>
              </a:rPr>
              <a:t>      La vejez no es cuestión de años sino un estado de ánimo.</a:t>
            </a:r>
          </a:p>
        </p:txBody>
      </p:sp>
      <p:pic>
        <p:nvPicPr>
          <p:cNvPr id="12291" name="Picture 3" descr="sflorida"/>
          <p:cNvPicPr>
            <a:picLocks noChangeAspect="1" noChangeArrowheads="1" noCrop="1"/>
          </p:cNvPicPr>
          <p:nvPr/>
        </p:nvPicPr>
        <p:blipFill>
          <a:blip r:embed="rId2"/>
          <a:srcRect/>
          <a:stretch>
            <a:fillRect/>
          </a:stretch>
        </p:blipFill>
        <p:spPr bwMode="auto">
          <a:xfrm>
            <a:off x="3132138" y="3328988"/>
            <a:ext cx="2724150" cy="3529012"/>
          </a:xfrm>
          <a:prstGeom prst="rect">
            <a:avLst/>
          </a:prstGeom>
          <a:noFill/>
        </p:spPr>
      </p:pic>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396875" y="188913"/>
            <a:ext cx="8351838" cy="2466975"/>
          </a:xfrm>
          <a:prstGeom prst="rect">
            <a:avLst/>
          </a:prstGeom>
          <a:noFill/>
          <a:ln w="9525">
            <a:noFill/>
            <a:miter lim="800000"/>
            <a:headEnd/>
            <a:tailEnd/>
          </a:ln>
          <a:effectLst/>
        </p:spPr>
        <p:txBody>
          <a:bodyPr>
            <a:spAutoFit/>
          </a:bodyPr>
          <a:lstStyle/>
          <a:p>
            <a:pPr algn="ctr"/>
            <a:r>
              <a:rPr lang="es-ES" sz="3600" b="1">
                <a:solidFill>
                  <a:srgbClr val="9900FF"/>
                </a:solidFill>
                <a:latin typeface="Verdana" pitchFamily="34" charset="0"/>
                <a:cs typeface="Times New Roman" pitchFamily="18" charset="0"/>
              </a:rPr>
              <a:t>7.-</a:t>
            </a:r>
            <a:r>
              <a:rPr lang="es-ES" sz="2400" b="1">
                <a:solidFill>
                  <a:srgbClr val="9900FF"/>
                </a:solidFill>
                <a:latin typeface="Verdana" pitchFamily="34" charset="0"/>
                <a:cs typeface="Times New Roman" pitchFamily="18" charset="0"/>
              </a:rPr>
              <a:t> Serás útil a ti mismo y a los demás. No eres un parásito ni una rama desgajada voluntariamente del árbol  </a:t>
            </a:r>
          </a:p>
          <a:p>
            <a:pPr algn="ctr"/>
            <a:r>
              <a:rPr lang="es-ES" sz="2400" b="1">
                <a:solidFill>
                  <a:srgbClr val="9900FF"/>
                </a:solidFill>
                <a:latin typeface="Verdana" pitchFamily="34" charset="0"/>
                <a:cs typeface="Times New Roman" pitchFamily="18" charset="0"/>
              </a:rPr>
              <a:t>     de la vida. Bástate hasta donde sea posible y siempre que puedas ayuda. Ayuda con una sonrisa, con un consejo, o un servicio.</a:t>
            </a:r>
          </a:p>
        </p:txBody>
      </p:sp>
      <p:pic>
        <p:nvPicPr>
          <p:cNvPr id="11267" name="Picture 3" descr="Anciano-14"/>
          <p:cNvPicPr>
            <a:picLocks noChangeAspect="1" noChangeArrowheads="1" noCrop="1"/>
          </p:cNvPicPr>
          <p:nvPr/>
        </p:nvPicPr>
        <p:blipFill>
          <a:blip r:embed="rId2"/>
          <a:srcRect/>
          <a:stretch>
            <a:fillRect/>
          </a:stretch>
        </p:blipFill>
        <p:spPr bwMode="auto">
          <a:xfrm>
            <a:off x="2987675" y="3429000"/>
            <a:ext cx="3455988" cy="2371725"/>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p:cTn id="7" dur="2000" fill="hold"/>
                                        <p:tgtEl>
                                          <p:spTgt spid="11267"/>
                                        </p:tgtEl>
                                        <p:attrNameLst>
                                          <p:attrName>ppt_w</p:attrName>
                                        </p:attrNameLst>
                                      </p:cBhvr>
                                      <p:tavLst>
                                        <p:tav tm="0">
                                          <p:val>
                                            <p:fltVal val="0"/>
                                          </p:val>
                                        </p:tav>
                                        <p:tav tm="100000">
                                          <p:val>
                                            <p:strVal val="#ppt_w"/>
                                          </p:val>
                                        </p:tav>
                                      </p:tavLst>
                                    </p:anim>
                                    <p:anim calcmode="lin" valueType="num">
                                      <p:cBhvr>
                                        <p:cTn id="8" dur="2000" fill="hold"/>
                                        <p:tgtEl>
                                          <p:spTgt spid="11267"/>
                                        </p:tgtEl>
                                        <p:attrNameLst>
                                          <p:attrName>ppt_h</p:attrName>
                                        </p:attrNameLst>
                                      </p:cBhvr>
                                      <p:tavLst>
                                        <p:tav tm="0">
                                          <p:val>
                                            <p:fltVal val="0"/>
                                          </p:val>
                                        </p:tav>
                                        <p:tav tm="100000">
                                          <p:val>
                                            <p:strVal val="#ppt_h"/>
                                          </p:val>
                                        </p:tav>
                                      </p:tavLst>
                                    </p:anim>
                                    <p:animEffect transition="in" filter="fade">
                                      <p:cBhvr>
                                        <p:cTn id="9" dur="20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179388" y="188913"/>
            <a:ext cx="8713787" cy="2163762"/>
          </a:xfrm>
          <a:prstGeom prst="rect">
            <a:avLst/>
          </a:prstGeom>
          <a:noFill/>
          <a:ln w="9525">
            <a:noFill/>
            <a:miter lim="800000"/>
            <a:headEnd/>
            <a:tailEnd/>
          </a:ln>
          <a:effectLst/>
        </p:spPr>
        <p:txBody>
          <a:bodyPr>
            <a:spAutoFit/>
          </a:bodyPr>
          <a:lstStyle/>
          <a:p>
            <a:pPr algn="ctr"/>
            <a:r>
              <a:rPr lang="es-CR" sz="3200" b="1">
                <a:solidFill>
                  <a:srgbClr val="003399"/>
                </a:solidFill>
                <a:latin typeface="Times New Roman"/>
                <a:cs typeface="Arial" charset="0"/>
              </a:rPr>
              <a:t> </a:t>
            </a:r>
            <a:r>
              <a:rPr lang="es-ES" sz="3600" b="1">
                <a:solidFill>
                  <a:srgbClr val="003399"/>
                </a:solidFill>
                <a:latin typeface="Verdana" pitchFamily="34" charset="0"/>
                <a:cs typeface="Arial" charset="0"/>
              </a:rPr>
              <a:t>8.-</a:t>
            </a:r>
            <a:r>
              <a:rPr lang="es-ES" sz="2400" b="1">
                <a:solidFill>
                  <a:schemeClr val="bg1"/>
                </a:solidFill>
                <a:latin typeface="Verdana" pitchFamily="34" charset="0"/>
                <a:cs typeface="Arial" charset="0"/>
              </a:rPr>
              <a:t> </a:t>
            </a:r>
            <a:r>
              <a:rPr lang="es-ES" sz="2400" b="1">
                <a:solidFill>
                  <a:srgbClr val="CC0099"/>
                </a:solidFill>
                <a:latin typeface="Verdana" pitchFamily="34" charset="0"/>
                <a:cs typeface="Arial" charset="0"/>
              </a:rPr>
              <a:t>Mantendrás ocupadas tus manos y tu mente. La actividad es la terapia infalible. Cualquier actitud laboral, intelectual,  artística... </a:t>
            </a:r>
          </a:p>
          <a:p>
            <a:pPr algn="ctr"/>
            <a:endParaRPr lang="es-ES" sz="2400" b="1">
              <a:solidFill>
                <a:srgbClr val="CC0099"/>
              </a:solidFill>
              <a:latin typeface="Verdana" pitchFamily="34" charset="0"/>
              <a:cs typeface="Arial" charset="0"/>
            </a:endParaRPr>
          </a:p>
          <a:p>
            <a:pPr algn="ctr"/>
            <a:r>
              <a:rPr lang="es-ES" sz="2800" b="1">
                <a:solidFill>
                  <a:srgbClr val="CC0099"/>
                </a:solidFill>
                <a:latin typeface="Verdana" pitchFamily="34" charset="0"/>
                <a:cs typeface="Arial" charset="0"/>
              </a:rPr>
              <a:t>¡Son medicinas para todos los males! </a:t>
            </a:r>
          </a:p>
        </p:txBody>
      </p:sp>
      <p:pic>
        <p:nvPicPr>
          <p:cNvPr id="10243" name="Picture 3" descr="abuelos4"/>
          <p:cNvPicPr>
            <a:picLocks noChangeAspect="1" noChangeArrowheads="1" noCrop="1"/>
          </p:cNvPicPr>
          <p:nvPr/>
        </p:nvPicPr>
        <p:blipFill>
          <a:blip r:embed="rId2"/>
          <a:srcRect/>
          <a:stretch>
            <a:fillRect/>
          </a:stretch>
        </p:blipFill>
        <p:spPr bwMode="auto">
          <a:xfrm>
            <a:off x="1403350" y="3644900"/>
            <a:ext cx="2405063" cy="2736850"/>
          </a:xfrm>
          <a:prstGeom prst="rect">
            <a:avLst/>
          </a:prstGeom>
          <a:noFill/>
        </p:spPr>
      </p:pic>
      <p:pic>
        <p:nvPicPr>
          <p:cNvPr id="10244" name="Picture 4" descr="pianista6"/>
          <p:cNvPicPr>
            <a:picLocks noChangeAspect="1" noChangeArrowheads="1" noCrop="1"/>
          </p:cNvPicPr>
          <p:nvPr/>
        </p:nvPicPr>
        <p:blipFill>
          <a:blip r:embed="rId3"/>
          <a:srcRect/>
          <a:stretch>
            <a:fillRect/>
          </a:stretch>
        </p:blipFill>
        <p:spPr bwMode="auto">
          <a:xfrm>
            <a:off x="5795963" y="3998913"/>
            <a:ext cx="2814637" cy="2490787"/>
          </a:xfrm>
          <a:prstGeom prst="rect">
            <a:avLst/>
          </a:prstGeom>
          <a:noFill/>
        </p:spPr>
      </p:pic>
      <p:pic>
        <p:nvPicPr>
          <p:cNvPr id="10245" name="Picture 5" descr="aninotes"/>
          <p:cNvPicPr>
            <a:picLocks noChangeAspect="1" noChangeArrowheads="1" noCrop="1"/>
          </p:cNvPicPr>
          <p:nvPr/>
        </p:nvPicPr>
        <p:blipFill>
          <a:blip r:embed="rId4"/>
          <a:srcRect/>
          <a:stretch>
            <a:fillRect/>
          </a:stretch>
        </p:blipFill>
        <p:spPr bwMode="auto">
          <a:xfrm>
            <a:off x="7380288" y="4724400"/>
            <a:ext cx="304800" cy="304800"/>
          </a:xfrm>
          <a:prstGeom prst="rect">
            <a:avLst/>
          </a:prstGeom>
          <a:noFill/>
        </p:spPr>
      </p:pic>
      <p:pic>
        <p:nvPicPr>
          <p:cNvPr id="10246" name="Picture 6" descr="aninotes"/>
          <p:cNvPicPr>
            <a:picLocks noChangeAspect="1" noChangeArrowheads="1" noCrop="1"/>
          </p:cNvPicPr>
          <p:nvPr/>
        </p:nvPicPr>
        <p:blipFill>
          <a:blip r:embed="rId4"/>
          <a:srcRect/>
          <a:stretch>
            <a:fillRect/>
          </a:stretch>
        </p:blipFill>
        <p:spPr bwMode="auto">
          <a:xfrm>
            <a:off x="7235825" y="4149725"/>
            <a:ext cx="304800" cy="304800"/>
          </a:xfrm>
          <a:prstGeom prst="rect">
            <a:avLst/>
          </a:prstGeom>
          <a:noFill/>
        </p:spPr>
      </p:pic>
      <p:pic>
        <p:nvPicPr>
          <p:cNvPr id="10247" name="Picture 7" descr="aninotes"/>
          <p:cNvPicPr>
            <a:picLocks noChangeAspect="1" noChangeArrowheads="1" noCrop="1"/>
          </p:cNvPicPr>
          <p:nvPr/>
        </p:nvPicPr>
        <p:blipFill>
          <a:blip r:embed="rId4"/>
          <a:srcRect/>
          <a:stretch>
            <a:fillRect/>
          </a:stretch>
        </p:blipFill>
        <p:spPr bwMode="auto">
          <a:xfrm>
            <a:off x="6516688" y="3933825"/>
            <a:ext cx="304800" cy="304800"/>
          </a:xfrm>
          <a:prstGeom prst="rect">
            <a:avLst/>
          </a:prstGeom>
          <a:noFill/>
        </p:spPr>
      </p:pic>
      <p:pic>
        <p:nvPicPr>
          <p:cNvPr id="10248" name="Picture 8" descr="aninotes"/>
          <p:cNvPicPr>
            <a:picLocks noChangeAspect="1" noChangeArrowheads="1" noCrop="1"/>
          </p:cNvPicPr>
          <p:nvPr/>
        </p:nvPicPr>
        <p:blipFill>
          <a:blip r:embed="rId4"/>
          <a:srcRect/>
          <a:stretch>
            <a:fillRect/>
          </a:stretch>
        </p:blipFill>
        <p:spPr bwMode="auto">
          <a:xfrm>
            <a:off x="7812088" y="3573463"/>
            <a:ext cx="304800" cy="304800"/>
          </a:xfrm>
          <a:prstGeom prst="rect">
            <a:avLst/>
          </a:prstGeom>
          <a:noFill/>
        </p:spPr>
      </p:pic>
      <p:pic>
        <p:nvPicPr>
          <p:cNvPr id="10249" name="Picture 9" descr="aninotes"/>
          <p:cNvPicPr>
            <a:picLocks noChangeAspect="1" noChangeArrowheads="1" noCrop="1"/>
          </p:cNvPicPr>
          <p:nvPr/>
        </p:nvPicPr>
        <p:blipFill>
          <a:blip r:embed="rId4"/>
          <a:srcRect/>
          <a:stretch>
            <a:fillRect/>
          </a:stretch>
        </p:blipFill>
        <p:spPr bwMode="auto">
          <a:xfrm>
            <a:off x="5364163" y="3500438"/>
            <a:ext cx="304800" cy="304800"/>
          </a:xfrm>
          <a:prstGeom prst="rect">
            <a:avLst/>
          </a:prstGeom>
          <a:noFill/>
        </p:spPr>
      </p:pic>
      <p:pic>
        <p:nvPicPr>
          <p:cNvPr id="10250" name="Picture 10" descr="aninotes"/>
          <p:cNvPicPr>
            <a:picLocks noChangeAspect="1" noChangeArrowheads="1" noCrop="1"/>
          </p:cNvPicPr>
          <p:nvPr/>
        </p:nvPicPr>
        <p:blipFill>
          <a:blip r:embed="rId4"/>
          <a:srcRect/>
          <a:stretch>
            <a:fillRect/>
          </a:stretch>
        </p:blipFill>
        <p:spPr bwMode="auto">
          <a:xfrm>
            <a:off x="4427538" y="3284538"/>
            <a:ext cx="304800" cy="304800"/>
          </a:xfrm>
          <a:prstGeom prst="rect">
            <a:avLst/>
          </a:prstGeom>
          <a:noFill/>
        </p:spPr>
      </p:pic>
      <p:pic>
        <p:nvPicPr>
          <p:cNvPr id="10251" name="Picture 11" descr="aninotes"/>
          <p:cNvPicPr>
            <a:picLocks noChangeAspect="1" noChangeArrowheads="1" noCrop="1"/>
          </p:cNvPicPr>
          <p:nvPr/>
        </p:nvPicPr>
        <p:blipFill>
          <a:blip r:embed="rId4"/>
          <a:srcRect/>
          <a:stretch>
            <a:fillRect/>
          </a:stretch>
        </p:blipFill>
        <p:spPr bwMode="auto">
          <a:xfrm>
            <a:off x="6804025" y="3284538"/>
            <a:ext cx="304800" cy="304800"/>
          </a:xfrm>
          <a:prstGeom prst="rect">
            <a:avLst/>
          </a:prstGeom>
          <a:noFill/>
        </p:spPr>
      </p:pic>
      <p:pic>
        <p:nvPicPr>
          <p:cNvPr id="10252" name="Picture 12" descr="aninotes"/>
          <p:cNvPicPr>
            <a:picLocks noChangeAspect="1" noChangeArrowheads="1" noCrop="1"/>
          </p:cNvPicPr>
          <p:nvPr/>
        </p:nvPicPr>
        <p:blipFill>
          <a:blip r:embed="rId4"/>
          <a:srcRect/>
          <a:stretch>
            <a:fillRect/>
          </a:stretch>
        </p:blipFill>
        <p:spPr bwMode="auto">
          <a:xfrm>
            <a:off x="3132138" y="3141663"/>
            <a:ext cx="304800" cy="304800"/>
          </a:xfrm>
          <a:prstGeom prst="rect">
            <a:avLst/>
          </a:prstGeom>
          <a:noFill/>
        </p:spPr>
      </p:pic>
      <p:pic>
        <p:nvPicPr>
          <p:cNvPr id="10253" name="Picture 13" descr="aninotes"/>
          <p:cNvPicPr>
            <a:picLocks noChangeAspect="1" noChangeArrowheads="1" noCrop="1"/>
          </p:cNvPicPr>
          <p:nvPr/>
        </p:nvPicPr>
        <p:blipFill>
          <a:blip r:embed="rId4"/>
          <a:srcRect/>
          <a:stretch>
            <a:fillRect/>
          </a:stretch>
        </p:blipFill>
        <p:spPr bwMode="auto">
          <a:xfrm>
            <a:off x="1979613" y="3141663"/>
            <a:ext cx="304800" cy="304800"/>
          </a:xfrm>
          <a:prstGeom prst="rect">
            <a:avLst/>
          </a:prstGeom>
          <a:noFill/>
        </p:spPr>
      </p:pic>
      <p:pic>
        <p:nvPicPr>
          <p:cNvPr id="10254" name="Picture 14" descr="aninotes"/>
          <p:cNvPicPr>
            <a:picLocks noChangeAspect="1" noChangeArrowheads="1" noCrop="1"/>
          </p:cNvPicPr>
          <p:nvPr/>
        </p:nvPicPr>
        <p:blipFill>
          <a:blip r:embed="rId4"/>
          <a:srcRect/>
          <a:stretch>
            <a:fillRect/>
          </a:stretch>
        </p:blipFill>
        <p:spPr bwMode="auto">
          <a:xfrm>
            <a:off x="3995738" y="4292600"/>
            <a:ext cx="304800" cy="304800"/>
          </a:xfrm>
          <a:prstGeom prst="rect">
            <a:avLst/>
          </a:prstGeom>
          <a:noFill/>
        </p:spPr>
      </p:pic>
      <p:pic>
        <p:nvPicPr>
          <p:cNvPr id="10255" name="Picture 15" descr="aninotes"/>
          <p:cNvPicPr>
            <a:picLocks noChangeAspect="1" noChangeArrowheads="1" noCrop="1"/>
          </p:cNvPicPr>
          <p:nvPr/>
        </p:nvPicPr>
        <p:blipFill>
          <a:blip r:embed="rId4"/>
          <a:srcRect/>
          <a:stretch>
            <a:fillRect/>
          </a:stretch>
        </p:blipFill>
        <p:spPr bwMode="auto">
          <a:xfrm>
            <a:off x="827088" y="4076700"/>
            <a:ext cx="304800" cy="304800"/>
          </a:xfrm>
          <a:prstGeom prst="rect">
            <a:avLst/>
          </a:prstGeom>
          <a:noFill/>
        </p:spPr>
      </p:pic>
      <p:pic>
        <p:nvPicPr>
          <p:cNvPr id="10256" name="Picture 16" descr="aninotes"/>
          <p:cNvPicPr>
            <a:picLocks noChangeAspect="1" noChangeArrowheads="1" noCrop="1"/>
          </p:cNvPicPr>
          <p:nvPr/>
        </p:nvPicPr>
        <p:blipFill>
          <a:blip r:embed="rId4"/>
          <a:srcRect/>
          <a:stretch>
            <a:fillRect/>
          </a:stretch>
        </p:blipFill>
        <p:spPr bwMode="auto">
          <a:xfrm>
            <a:off x="3924300" y="2636838"/>
            <a:ext cx="304800" cy="30480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p:cTn id="7" dur="1000" fill="hold"/>
                                        <p:tgtEl>
                                          <p:spTgt spid="10243"/>
                                        </p:tgtEl>
                                        <p:attrNameLst>
                                          <p:attrName>ppt_w</p:attrName>
                                        </p:attrNameLst>
                                      </p:cBhvr>
                                      <p:tavLst>
                                        <p:tav tm="0">
                                          <p:val>
                                            <p:fltVal val="0"/>
                                          </p:val>
                                        </p:tav>
                                        <p:tav tm="100000">
                                          <p:val>
                                            <p:strVal val="#ppt_w"/>
                                          </p:val>
                                        </p:tav>
                                      </p:tavLst>
                                    </p:anim>
                                    <p:anim calcmode="lin" valueType="num">
                                      <p:cBhvr>
                                        <p:cTn id="8" dur="1000" fill="hold"/>
                                        <p:tgtEl>
                                          <p:spTgt spid="10243"/>
                                        </p:tgtEl>
                                        <p:attrNameLst>
                                          <p:attrName>ppt_h</p:attrName>
                                        </p:attrNameLst>
                                      </p:cBhvr>
                                      <p:tavLst>
                                        <p:tav tm="0">
                                          <p:val>
                                            <p:fltVal val="0"/>
                                          </p:val>
                                        </p:tav>
                                        <p:tav tm="100000">
                                          <p:val>
                                            <p:strVal val="#ppt_h"/>
                                          </p:val>
                                        </p:tav>
                                      </p:tavLst>
                                    </p:anim>
                                    <p:animEffect transition="in" filter="fade">
                                      <p:cBhvr>
                                        <p:cTn id="9" dur="1000"/>
                                        <p:tgtEl>
                                          <p:spTgt spid="10243"/>
                                        </p:tgtEl>
                                      </p:cBhvr>
                                    </p:animEffect>
                                  </p:childTnLst>
                                </p:cTn>
                              </p:par>
                              <p:par>
                                <p:cTn id="10" presetID="53" presetClass="entr" presetSubtype="0" fill="hold" nodeType="withEffect">
                                  <p:stCondLst>
                                    <p:cond delay="0"/>
                                  </p:stCondLst>
                                  <p:childTnLst>
                                    <p:set>
                                      <p:cBhvr>
                                        <p:cTn id="11" dur="1" fill="hold">
                                          <p:stCondLst>
                                            <p:cond delay="0"/>
                                          </p:stCondLst>
                                        </p:cTn>
                                        <p:tgtEl>
                                          <p:spTgt spid="10244"/>
                                        </p:tgtEl>
                                        <p:attrNameLst>
                                          <p:attrName>style.visibility</p:attrName>
                                        </p:attrNameLst>
                                      </p:cBhvr>
                                      <p:to>
                                        <p:strVal val="visible"/>
                                      </p:to>
                                    </p:set>
                                    <p:anim calcmode="lin" valueType="num">
                                      <p:cBhvr>
                                        <p:cTn id="12" dur="1000" fill="hold"/>
                                        <p:tgtEl>
                                          <p:spTgt spid="10244"/>
                                        </p:tgtEl>
                                        <p:attrNameLst>
                                          <p:attrName>ppt_w</p:attrName>
                                        </p:attrNameLst>
                                      </p:cBhvr>
                                      <p:tavLst>
                                        <p:tav tm="0">
                                          <p:val>
                                            <p:fltVal val="0"/>
                                          </p:val>
                                        </p:tav>
                                        <p:tav tm="100000">
                                          <p:val>
                                            <p:strVal val="#ppt_w"/>
                                          </p:val>
                                        </p:tav>
                                      </p:tavLst>
                                    </p:anim>
                                    <p:anim calcmode="lin" valueType="num">
                                      <p:cBhvr>
                                        <p:cTn id="13" dur="1000" fill="hold"/>
                                        <p:tgtEl>
                                          <p:spTgt spid="10244"/>
                                        </p:tgtEl>
                                        <p:attrNameLst>
                                          <p:attrName>ppt_h</p:attrName>
                                        </p:attrNameLst>
                                      </p:cBhvr>
                                      <p:tavLst>
                                        <p:tav tm="0">
                                          <p:val>
                                            <p:fltVal val="0"/>
                                          </p:val>
                                        </p:tav>
                                        <p:tav tm="100000">
                                          <p:val>
                                            <p:strVal val="#ppt_h"/>
                                          </p:val>
                                        </p:tav>
                                      </p:tavLst>
                                    </p:anim>
                                    <p:animEffect transition="in" filter="fade">
                                      <p:cBhvr>
                                        <p:cTn id="14" dur="1000"/>
                                        <p:tgtEl>
                                          <p:spTgt spid="10244"/>
                                        </p:tgtEl>
                                      </p:cBhvr>
                                    </p:animEffect>
                                  </p:childTnLst>
                                </p:cTn>
                              </p:par>
                              <p:par>
                                <p:cTn id="15" presetID="53" presetClass="entr" presetSubtype="0" fill="hold" nodeType="withEffect">
                                  <p:stCondLst>
                                    <p:cond delay="0"/>
                                  </p:stCondLst>
                                  <p:childTnLst>
                                    <p:set>
                                      <p:cBhvr>
                                        <p:cTn id="16" dur="1" fill="hold">
                                          <p:stCondLst>
                                            <p:cond delay="0"/>
                                          </p:stCondLst>
                                        </p:cTn>
                                        <p:tgtEl>
                                          <p:spTgt spid="10245"/>
                                        </p:tgtEl>
                                        <p:attrNameLst>
                                          <p:attrName>style.visibility</p:attrName>
                                        </p:attrNameLst>
                                      </p:cBhvr>
                                      <p:to>
                                        <p:strVal val="visible"/>
                                      </p:to>
                                    </p:set>
                                    <p:anim calcmode="lin" valueType="num">
                                      <p:cBhvr>
                                        <p:cTn id="17" dur="1000" fill="hold"/>
                                        <p:tgtEl>
                                          <p:spTgt spid="10245"/>
                                        </p:tgtEl>
                                        <p:attrNameLst>
                                          <p:attrName>ppt_w</p:attrName>
                                        </p:attrNameLst>
                                      </p:cBhvr>
                                      <p:tavLst>
                                        <p:tav tm="0">
                                          <p:val>
                                            <p:fltVal val="0"/>
                                          </p:val>
                                        </p:tav>
                                        <p:tav tm="100000">
                                          <p:val>
                                            <p:strVal val="#ppt_w"/>
                                          </p:val>
                                        </p:tav>
                                      </p:tavLst>
                                    </p:anim>
                                    <p:anim calcmode="lin" valueType="num">
                                      <p:cBhvr>
                                        <p:cTn id="18" dur="1000" fill="hold"/>
                                        <p:tgtEl>
                                          <p:spTgt spid="10245"/>
                                        </p:tgtEl>
                                        <p:attrNameLst>
                                          <p:attrName>ppt_h</p:attrName>
                                        </p:attrNameLst>
                                      </p:cBhvr>
                                      <p:tavLst>
                                        <p:tav tm="0">
                                          <p:val>
                                            <p:fltVal val="0"/>
                                          </p:val>
                                        </p:tav>
                                        <p:tav tm="100000">
                                          <p:val>
                                            <p:strVal val="#ppt_h"/>
                                          </p:val>
                                        </p:tav>
                                      </p:tavLst>
                                    </p:anim>
                                    <p:animEffect transition="in" filter="fade">
                                      <p:cBhvr>
                                        <p:cTn id="19" dur="1000"/>
                                        <p:tgtEl>
                                          <p:spTgt spid="10245"/>
                                        </p:tgtEl>
                                      </p:cBhvr>
                                    </p:animEffect>
                                  </p:childTnLst>
                                </p:cTn>
                              </p:par>
                              <p:par>
                                <p:cTn id="20" presetID="53" presetClass="entr" presetSubtype="0" fill="hold" nodeType="withEffect">
                                  <p:stCondLst>
                                    <p:cond delay="0"/>
                                  </p:stCondLst>
                                  <p:childTnLst>
                                    <p:set>
                                      <p:cBhvr>
                                        <p:cTn id="21" dur="1" fill="hold">
                                          <p:stCondLst>
                                            <p:cond delay="0"/>
                                          </p:stCondLst>
                                        </p:cTn>
                                        <p:tgtEl>
                                          <p:spTgt spid="10246"/>
                                        </p:tgtEl>
                                        <p:attrNameLst>
                                          <p:attrName>style.visibility</p:attrName>
                                        </p:attrNameLst>
                                      </p:cBhvr>
                                      <p:to>
                                        <p:strVal val="visible"/>
                                      </p:to>
                                    </p:set>
                                    <p:anim calcmode="lin" valueType="num">
                                      <p:cBhvr>
                                        <p:cTn id="22" dur="1000" fill="hold"/>
                                        <p:tgtEl>
                                          <p:spTgt spid="10246"/>
                                        </p:tgtEl>
                                        <p:attrNameLst>
                                          <p:attrName>ppt_w</p:attrName>
                                        </p:attrNameLst>
                                      </p:cBhvr>
                                      <p:tavLst>
                                        <p:tav tm="0">
                                          <p:val>
                                            <p:fltVal val="0"/>
                                          </p:val>
                                        </p:tav>
                                        <p:tav tm="100000">
                                          <p:val>
                                            <p:strVal val="#ppt_w"/>
                                          </p:val>
                                        </p:tav>
                                      </p:tavLst>
                                    </p:anim>
                                    <p:anim calcmode="lin" valueType="num">
                                      <p:cBhvr>
                                        <p:cTn id="23" dur="1000" fill="hold"/>
                                        <p:tgtEl>
                                          <p:spTgt spid="10246"/>
                                        </p:tgtEl>
                                        <p:attrNameLst>
                                          <p:attrName>ppt_h</p:attrName>
                                        </p:attrNameLst>
                                      </p:cBhvr>
                                      <p:tavLst>
                                        <p:tav tm="0">
                                          <p:val>
                                            <p:fltVal val="0"/>
                                          </p:val>
                                        </p:tav>
                                        <p:tav tm="100000">
                                          <p:val>
                                            <p:strVal val="#ppt_h"/>
                                          </p:val>
                                        </p:tav>
                                      </p:tavLst>
                                    </p:anim>
                                    <p:animEffect transition="in" filter="fade">
                                      <p:cBhvr>
                                        <p:cTn id="24" dur="1000"/>
                                        <p:tgtEl>
                                          <p:spTgt spid="10246"/>
                                        </p:tgtEl>
                                      </p:cBhvr>
                                    </p:animEffect>
                                  </p:childTnLst>
                                </p:cTn>
                              </p:par>
                              <p:par>
                                <p:cTn id="25" presetID="53" presetClass="entr" presetSubtype="0" fill="hold" nodeType="withEffect">
                                  <p:stCondLst>
                                    <p:cond delay="0"/>
                                  </p:stCondLst>
                                  <p:childTnLst>
                                    <p:set>
                                      <p:cBhvr>
                                        <p:cTn id="26" dur="1" fill="hold">
                                          <p:stCondLst>
                                            <p:cond delay="0"/>
                                          </p:stCondLst>
                                        </p:cTn>
                                        <p:tgtEl>
                                          <p:spTgt spid="10248"/>
                                        </p:tgtEl>
                                        <p:attrNameLst>
                                          <p:attrName>style.visibility</p:attrName>
                                        </p:attrNameLst>
                                      </p:cBhvr>
                                      <p:to>
                                        <p:strVal val="visible"/>
                                      </p:to>
                                    </p:set>
                                    <p:anim calcmode="lin" valueType="num">
                                      <p:cBhvr>
                                        <p:cTn id="27" dur="1000" fill="hold"/>
                                        <p:tgtEl>
                                          <p:spTgt spid="10248"/>
                                        </p:tgtEl>
                                        <p:attrNameLst>
                                          <p:attrName>ppt_w</p:attrName>
                                        </p:attrNameLst>
                                      </p:cBhvr>
                                      <p:tavLst>
                                        <p:tav tm="0">
                                          <p:val>
                                            <p:fltVal val="0"/>
                                          </p:val>
                                        </p:tav>
                                        <p:tav tm="100000">
                                          <p:val>
                                            <p:strVal val="#ppt_w"/>
                                          </p:val>
                                        </p:tav>
                                      </p:tavLst>
                                    </p:anim>
                                    <p:anim calcmode="lin" valueType="num">
                                      <p:cBhvr>
                                        <p:cTn id="28" dur="1000" fill="hold"/>
                                        <p:tgtEl>
                                          <p:spTgt spid="10248"/>
                                        </p:tgtEl>
                                        <p:attrNameLst>
                                          <p:attrName>ppt_h</p:attrName>
                                        </p:attrNameLst>
                                      </p:cBhvr>
                                      <p:tavLst>
                                        <p:tav tm="0">
                                          <p:val>
                                            <p:fltVal val="0"/>
                                          </p:val>
                                        </p:tav>
                                        <p:tav tm="100000">
                                          <p:val>
                                            <p:strVal val="#ppt_h"/>
                                          </p:val>
                                        </p:tav>
                                      </p:tavLst>
                                    </p:anim>
                                    <p:animEffect transition="in" filter="fade">
                                      <p:cBhvr>
                                        <p:cTn id="29" dur="1000"/>
                                        <p:tgtEl>
                                          <p:spTgt spid="10248"/>
                                        </p:tgtEl>
                                      </p:cBhvr>
                                    </p:animEffect>
                                  </p:childTnLst>
                                </p:cTn>
                              </p:par>
                              <p:par>
                                <p:cTn id="30" presetID="53" presetClass="entr" presetSubtype="0" fill="hold" nodeType="withEffect">
                                  <p:stCondLst>
                                    <p:cond delay="0"/>
                                  </p:stCondLst>
                                  <p:childTnLst>
                                    <p:set>
                                      <p:cBhvr>
                                        <p:cTn id="31" dur="1" fill="hold">
                                          <p:stCondLst>
                                            <p:cond delay="0"/>
                                          </p:stCondLst>
                                        </p:cTn>
                                        <p:tgtEl>
                                          <p:spTgt spid="10251"/>
                                        </p:tgtEl>
                                        <p:attrNameLst>
                                          <p:attrName>style.visibility</p:attrName>
                                        </p:attrNameLst>
                                      </p:cBhvr>
                                      <p:to>
                                        <p:strVal val="visible"/>
                                      </p:to>
                                    </p:set>
                                    <p:anim calcmode="lin" valueType="num">
                                      <p:cBhvr>
                                        <p:cTn id="32" dur="1000" fill="hold"/>
                                        <p:tgtEl>
                                          <p:spTgt spid="10251"/>
                                        </p:tgtEl>
                                        <p:attrNameLst>
                                          <p:attrName>ppt_w</p:attrName>
                                        </p:attrNameLst>
                                      </p:cBhvr>
                                      <p:tavLst>
                                        <p:tav tm="0">
                                          <p:val>
                                            <p:fltVal val="0"/>
                                          </p:val>
                                        </p:tav>
                                        <p:tav tm="100000">
                                          <p:val>
                                            <p:strVal val="#ppt_w"/>
                                          </p:val>
                                        </p:tav>
                                      </p:tavLst>
                                    </p:anim>
                                    <p:anim calcmode="lin" valueType="num">
                                      <p:cBhvr>
                                        <p:cTn id="33" dur="1000" fill="hold"/>
                                        <p:tgtEl>
                                          <p:spTgt spid="10251"/>
                                        </p:tgtEl>
                                        <p:attrNameLst>
                                          <p:attrName>ppt_h</p:attrName>
                                        </p:attrNameLst>
                                      </p:cBhvr>
                                      <p:tavLst>
                                        <p:tav tm="0">
                                          <p:val>
                                            <p:fltVal val="0"/>
                                          </p:val>
                                        </p:tav>
                                        <p:tav tm="100000">
                                          <p:val>
                                            <p:strVal val="#ppt_h"/>
                                          </p:val>
                                        </p:tav>
                                      </p:tavLst>
                                    </p:anim>
                                    <p:animEffect transition="in" filter="fade">
                                      <p:cBhvr>
                                        <p:cTn id="34" dur="1000"/>
                                        <p:tgtEl>
                                          <p:spTgt spid="10251"/>
                                        </p:tgtEl>
                                      </p:cBhvr>
                                    </p:animEffect>
                                  </p:childTnLst>
                                </p:cTn>
                              </p:par>
                              <p:par>
                                <p:cTn id="35" presetID="53" presetClass="entr" presetSubtype="0" fill="hold" nodeType="withEffect">
                                  <p:stCondLst>
                                    <p:cond delay="0"/>
                                  </p:stCondLst>
                                  <p:childTnLst>
                                    <p:set>
                                      <p:cBhvr>
                                        <p:cTn id="36" dur="1" fill="hold">
                                          <p:stCondLst>
                                            <p:cond delay="0"/>
                                          </p:stCondLst>
                                        </p:cTn>
                                        <p:tgtEl>
                                          <p:spTgt spid="10247"/>
                                        </p:tgtEl>
                                        <p:attrNameLst>
                                          <p:attrName>style.visibility</p:attrName>
                                        </p:attrNameLst>
                                      </p:cBhvr>
                                      <p:to>
                                        <p:strVal val="visible"/>
                                      </p:to>
                                    </p:set>
                                    <p:anim calcmode="lin" valueType="num">
                                      <p:cBhvr>
                                        <p:cTn id="37" dur="1000" fill="hold"/>
                                        <p:tgtEl>
                                          <p:spTgt spid="10247"/>
                                        </p:tgtEl>
                                        <p:attrNameLst>
                                          <p:attrName>ppt_w</p:attrName>
                                        </p:attrNameLst>
                                      </p:cBhvr>
                                      <p:tavLst>
                                        <p:tav tm="0">
                                          <p:val>
                                            <p:fltVal val="0"/>
                                          </p:val>
                                        </p:tav>
                                        <p:tav tm="100000">
                                          <p:val>
                                            <p:strVal val="#ppt_w"/>
                                          </p:val>
                                        </p:tav>
                                      </p:tavLst>
                                    </p:anim>
                                    <p:anim calcmode="lin" valueType="num">
                                      <p:cBhvr>
                                        <p:cTn id="38" dur="1000" fill="hold"/>
                                        <p:tgtEl>
                                          <p:spTgt spid="10247"/>
                                        </p:tgtEl>
                                        <p:attrNameLst>
                                          <p:attrName>ppt_h</p:attrName>
                                        </p:attrNameLst>
                                      </p:cBhvr>
                                      <p:tavLst>
                                        <p:tav tm="0">
                                          <p:val>
                                            <p:fltVal val="0"/>
                                          </p:val>
                                        </p:tav>
                                        <p:tav tm="100000">
                                          <p:val>
                                            <p:strVal val="#ppt_h"/>
                                          </p:val>
                                        </p:tav>
                                      </p:tavLst>
                                    </p:anim>
                                    <p:animEffect transition="in" filter="fade">
                                      <p:cBhvr>
                                        <p:cTn id="39" dur="1000"/>
                                        <p:tgtEl>
                                          <p:spTgt spid="10247"/>
                                        </p:tgtEl>
                                      </p:cBhvr>
                                    </p:animEffect>
                                  </p:childTnLst>
                                </p:cTn>
                              </p:par>
                              <p:par>
                                <p:cTn id="40" presetID="53" presetClass="entr" presetSubtype="0" fill="hold" nodeType="withEffect">
                                  <p:stCondLst>
                                    <p:cond delay="0"/>
                                  </p:stCondLst>
                                  <p:childTnLst>
                                    <p:set>
                                      <p:cBhvr>
                                        <p:cTn id="41" dur="1" fill="hold">
                                          <p:stCondLst>
                                            <p:cond delay="0"/>
                                          </p:stCondLst>
                                        </p:cTn>
                                        <p:tgtEl>
                                          <p:spTgt spid="10249"/>
                                        </p:tgtEl>
                                        <p:attrNameLst>
                                          <p:attrName>style.visibility</p:attrName>
                                        </p:attrNameLst>
                                      </p:cBhvr>
                                      <p:to>
                                        <p:strVal val="visible"/>
                                      </p:to>
                                    </p:set>
                                    <p:anim calcmode="lin" valueType="num">
                                      <p:cBhvr>
                                        <p:cTn id="42" dur="1000" fill="hold"/>
                                        <p:tgtEl>
                                          <p:spTgt spid="10249"/>
                                        </p:tgtEl>
                                        <p:attrNameLst>
                                          <p:attrName>ppt_w</p:attrName>
                                        </p:attrNameLst>
                                      </p:cBhvr>
                                      <p:tavLst>
                                        <p:tav tm="0">
                                          <p:val>
                                            <p:fltVal val="0"/>
                                          </p:val>
                                        </p:tav>
                                        <p:tav tm="100000">
                                          <p:val>
                                            <p:strVal val="#ppt_w"/>
                                          </p:val>
                                        </p:tav>
                                      </p:tavLst>
                                    </p:anim>
                                    <p:anim calcmode="lin" valueType="num">
                                      <p:cBhvr>
                                        <p:cTn id="43" dur="1000" fill="hold"/>
                                        <p:tgtEl>
                                          <p:spTgt spid="10249"/>
                                        </p:tgtEl>
                                        <p:attrNameLst>
                                          <p:attrName>ppt_h</p:attrName>
                                        </p:attrNameLst>
                                      </p:cBhvr>
                                      <p:tavLst>
                                        <p:tav tm="0">
                                          <p:val>
                                            <p:fltVal val="0"/>
                                          </p:val>
                                        </p:tav>
                                        <p:tav tm="100000">
                                          <p:val>
                                            <p:strVal val="#ppt_h"/>
                                          </p:val>
                                        </p:tav>
                                      </p:tavLst>
                                    </p:anim>
                                    <p:animEffect transition="in" filter="fade">
                                      <p:cBhvr>
                                        <p:cTn id="44" dur="1000"/>
                                        <p:tgtEl>
                                          <p:spTgt spid="10249"/>
                                        </p:tgtEl>
                                      </p:cBhvr>
                                    </p:animEffect>
                                  </p:childTnLst>
                                </p:cTn>
                              </p:par>
                              <p:par>
                                <p:cTn id="45" presetID="53" presetClass="entr" presetSubtype="0" fill="hold" nodeType="withEffect">
                                  <p:stCondLst>
                                    <p:cond delay="0"/>
                                  </p:stCondLst>
                                  <p:childTnLst>
                                    <p:set>
                                      <p:cBhvr>
                                        <p:cTn id="46" dur="1" fill="hold">
                                          <p:stCondLst>
                                            <p:cond delay="0"/>
                                          </p:stCondLst>
                                        </p:cTn>
                                        <p:tgtEl>
                                          <p:spTgt spid="10250"/>
                                        </p:tgtEl>
                                        <p:attrNameLst>
                                          <p:attrName>style.visibility</p:attrName>
                                        </p:attrNameLst>
                                      </p:cBhvr>
                                      <p:to>
                                        <p:strVal val="visible"/>
                                      </p:to>
                                    </p:set>
                                    <p:anim calcmode="lin" valueType="num">
                                      <p:cBhvr>
                                        <p:cTn id="47" dur="1000" fill="hold"/>
                                        <p:tgtEl>
                                          <p:spTgt spid="10250"/>
                                        </p:tgtEl>
                                        <p:attrNameLst>
                                          <p:attrName>ppt_w</p:attrName>
                                        </p:attrNameLst>
                                      </p:cBhvr>
                                      <p:tavLst>
                                        <p:tav tm="0">
                                          <p:val>
                                            <p:fltVal val="0"/>
                                          </p:val>
                                        </p:tav>
                                        <p:tav tm="100000">
                                          <p:val>
                                            <p:strVal val="#ppt_w"/>
                                          </p:val>
                                        </p:tav>
                                      </p:tavLst>
                                    </p:anim>
                                    <p:anim calcmode="lin" valueType="num">
                                      <p:cBhvr>
                                        <p:cTn id="48" dur="1000" fill="hold"/>
                                        <p:tgtEl>
                                          <p:spTgt spid="10250"/>
                                        </p:tgtEl>
                                        <p:attrNameLst>
                                          <p:attrName>ppt_h</p:attrName>
                                        </p:attrNameLst>
                                      </p:cBhvr>
                                      <p:tavLst>
                                        <p:tav tm="0">
                                          <p:val>
                                            <p:fltVal val="0"/>
                                          </p:val>
                                        </p:tav>
                                        <p:tav tm="100000">
                                          <p:val>
                                            <p:strVal val="#ppt_h"/>
                                          </p:val>
                                        </p:tav>
                                      </p:tavLst>
                                    </p:anim>
                                    <p:animEffect transition="in" filter="fade">
                                      <p:cBhvr>
                                        <p:cTn id="49" dur="1000"/>
                                        <p:tgtEl>
                                          <p:spTgt spid="10250"/>
                                        </p:tgtEl>
                                      </p:cBhvr>
                                    </p:animEffect>
                                  </p:childTnLst>
                                </p:cTn>
                              </p:par>
                              <p:par>
                                <p:cTn id="50" presetID="53" presetClass="entr" presetSubtype="0" fill="hold" nodeType="withEffect">
                                  <p:stCondLst>
                                    <p:cond delay="0"/>
                                  </p:stCondLst>
                                  <p:childTnLst>
                                    <p:set>
                                      <p:cBhvr>
                                        <p:cTn id="51" dur="1" fill="hold">
                                          <p:stCondLst>
                                            <p:cond delay="0"/>
                                          </p:stCondLst>
                                        </p:cTn>
                                        <p:tgtEl>
                                          <p:spTgt spid="10252"/>
                                        </p:tgtEl>
                                        <p:attrNameLst>
                                          <p:attrName>style.visibility</p:attrName>
                                        </p:attrNameLst>
                                      </p:cBhvr>
                                      <p:to>
                                        <p:strVal val="visible"/>
                                      </p:to>
                                    </p:set>
                                    <p:anim calcmode="lin" valueType="num">
                                      <p:cBhvr>
                                        <p:cTn id="52" dur="1000" fill="hold"/>
                                        <p:tgtEl>
                                          <p:spTgt spid="10252"/>
                                        </p:tgtEl>
                                        <p:attrNameLst>
                                          <p:attrName>ppt_w</p:attrName>
                                        </p:attrNameLst>
                                      </p:cBhvr>
                                      <p:tavLst>
                                        <p:tav tm="0">
                                          <p:val>
                                            <p:fltVal val="0"/>
                                          </p:val>
                                        </p:tav>
                                        <p:tav tm="100000">
                                          <p:val>
                                            <p:strVal val="#ppt_w"/>
                                          </p:val>
                                        </p:tav>
                                      </p:tavLst>
                                    </p:anim>
                                    <p:anim calcmode="lin" valueType="num">
                                      <p:cBhvr>
                                        <p:cTn id="53" dur="1000" fill="hold"/>
                                        <p:tgtEl>
                                          <p:spTgt spid="10252"/>
                                        </p:tgtEl>
                                        <p:attrNameLst>
                                          <p:attrName>ppt_h</p:attrName>
                                        </p:attrNameLst>
                                      </p:cBhvr>
                                      <p:tavLst>
                                        <p:tav tm="0">
                                          <p:val>
                                            <p:fltVal val="0"/>
                                          </p:val>
                                        </p:tav>
                                        <p:tav tm="100000">
                                          <p:val>
                                            <p:strVal val="#ppt_h"/>
                                          </p:val>
                                        </p:tav>
                                      </p:tavLst>
                                    </p:anim>
                                    <p:animEffect transition="in" filter="fade">
                                      <p:cBhvr>
                                        <p:cTn id="54" dur="1000"/>
                                        <p:tgtEl>
                                          <p:spTgt spid="10252"/>
                                        </p:tgtEl>
                                      </p:cBhvr>
                                    </p:animEffect>
                                  </p:childTnLst>
                                </p:cTn>
                              </p:par>
                              <p:par>
                                <p:cTn id="55" presetID="53" presetClass="entr" presetSubtype="0" fill="hold" nodeType="withEffect">
                                  <p:stCondLst>
                                    <p:cond delay="0"/>
                                  </p:stCondLst>
                                  <p:childTnLst>
                                    <p:set>
                                      <p:cBhvr>
                                        <p:cTn id="56" dur="1" fill="hold">
                                          <p:stCondLst>
                                            <p:cond delay="0"/>
                                          </p:stCondLst>
                                        </p:cTn>
                                        <p:tgtEl>
                                          <p:spTgt spid="10253"/>
                                        </p:tgtEl>
                                        <p:attrNameLst>
                                          <p:attrName>style.visibility</p:attrName>
                                        </p:attrNameLst>
                                      </p:cBhvr>
                                      <p:to>
                                        <p:strVal val="visible"/>
                                      </p:to>
                                    </p:set>
                                    <p:anim calcmode="lin" valueType="num">
                                      <p:cBhvr>
                                        <p:cTn id="57" dur="1000" fill="hold"/>
                                        <p:tgtEl>
                                          <p:spTgt spid="10253"/>
                                        </p:tgtEl>
                                        <p:attrNameLst>
                                          <p:attrName>ppt_w</p:attrName>
                                        </p:attrNameLst>
                                      </p:cBhvr>
                                      <p:tavLst>
                                        <p:tav tm="0">
                                          <p:val>
                                            <p:fltVal val="0"/>
                                          </p:val>
                                        </p:tav>
                                        <p:tav tm="100000">
                                          <p:val>
                                            <p:strVal val="#ppt_w"/>
                                          </p:val>
                                        </p:tav>
                                      </p:tavLst>
                                    </p:anim>
                                    <p:anim calcmode="lin" valueType="num">
                                      <p:cBhvr>
                                        <p:cTn id="58" dur="1000" fill="hold"/>
                                        <p:tgtEl>
                                          <p:spTgt spid="10253"/>
                                        </p:tgtEl>
                                        <p:attrNameLst>
                                          <p:attrName>ppt_h</p:attrName>
                                        </p:attrNameLst>
                                      </p:cBhvr>
                                      <p:tavLst>
                                        <p:tav tm="0">
                                          <p:val>
                                            <p:fltVal val="0"/>
                                          </p:val>
                                        </p:tav>
                                        <p:tav tm="100000">
                                          <p:val>
                                            <p:strVal val="#ppt_h"/>
                                          </p:val>
                                        </p:tav>
                                      </p:tavLst>
                                    </p:anim>
                                    <p:animEffect transition="in" filter="fade">
                                      <p:cBhvr>
                                        <p:cTn id="59" dur="1000"/>
                                        <p:tgtEl>
                                          <p:spTgt spid="10253"/>
                                        </p:tgtEl>
                                      </p:cBhvr>
                                    </p:animEffect>
                                  </p:childTnLst>
                                </p:cTn>
                              </p:par>
                              <p:par>
                                <p:cTn id="60" presetID="53" presetClass="entr" presetSubtype="0" fill="hold" nodeType="withEffect">
                                  <p:stCondLst>
                                    <p:cond delay="0"/>
                                  </p:stCondLst>
                                  <p:childTnLst>
                                    <p:set>
                                      <p:cBhvr>
                                        <p:cTn id="61" dur="1" fill="hold">
                                          <p:stCondLst>
                                            <p:cond delay="0"/>
                                          </p:stCondLst>
                                        </p:cTn>
                                        <p:tgtEl>
                                          <p:spTgt spid="10254"/>
                                        </p:tgtEl>
                                        <p:attrNameLst>
                                          <p:attrName>style.visibility</p:attrName>
                                        </p:attrNameLst>
                                      </p:cBhvr>
                                      <p:to>
                                        <p:strVal val="visible"/>
                                      </p:to>
                                    </p:set>
                                    <p:anim calcmode="lin" valueType="num">
                                      <p:cBhvr>
                                        <p:cTn id="62" dur="1000" fill="hold"/>
                                        <p:tgtEl>
                                          <p:spTgt spid="10254"/>
                                        </p:tgtEl>
                                        <p:attrNameLst>
                                          <p:attrName>ppt_w</p:attrName>
                                        </p:attrNameLst>
                                      </p:cBhvr>
                                      <p:tavLst>
                                        <p:tav tm="0">
                                          <p:val>
                                            <p:fltVal val="0"/>
                                          </p:val>
                                        </p:tav>
                                        <p:tav tm="100000">
                                          <p:val>
                                            <p:strVal val="#ppt_w"/>
                                          </p:val>
                                        </p:tav>
                                      </p:tavLst>
                                    </p:anim>
                                    <p:anim calcmode="lin" valueType="num">
                                      <p:cBhvr>
                                        <p:cTn id="63" dur="1000" fill="hold"/>
                                        <p:tgtEl>
                                          <p:spTgt spid="10254"/>
                                        </p:tgtEl>
                                        <p:attrNameLst>
                                          <p:attrName>ppt_h</p:attrName>
                                        </p:attrNameLst>
                                      </p:cBhvr>
                                      <p:tavLst>
                                        <p:tav tm="0">
                                          <p:val>
                                            <p:fltVal val="0"/>
                                          </p:val>
                                        </p:tav>
                                        <p:tav tm="100000">
                                          <p:val>
                                            <p:strVal val="#ppt_h"/>
                                          </p:val>
                                        </p:tav>
                                      </p:tavLst>
                                    </p:anim>
                                    <p:animEffect transition="in" filter="fade">
                                      <p:cBhvr>
                                        <p:cTn id="64" dur="1000"/>
                                        <p:tgtEl>
                                          <p:spTgt spid="10254"/>
                                        </p:tgtEl>
                                      </p:cBhvr>
                                    </p:animEffect>
                                  </p:childTnLst>
                                </p:cTn>
                              </p:par>
                              <p:par>
                                <p:cTn id="65" presetID="53" presetClass="entr" presetSubtype="0" fill="hold" nodeType="withEffect">
                                  <p:stCondLst>
                                    <p:cond delay="0"/>
                                  </p:stCondLst>
                                  <p:childTnLst>
                                    <p:set>
                                      <p:cBhvr>
                                        <p:cTn id="66" dur="1" fill="hold">
                                          <p:stCondLst>
                                            <p:cond delay="0"/>
                                          </p:stCondLst>
                                        </p:cTn>
                                        <p:tgtEl>
                                          <p:spTgt spid="10255"/>
                                        </p:tgtEl>
                                        <p:attrNameLst>
                                          <p:attrName>style.visibility</p:attrName>
                                        </p:attrNameLst>
                                      </p:cBhvr>
                                      <p:to>
                                        <p:strVal val="visible"/>
                                      </p:to>
                                    </p:set>
                                    <p:anim calcmode="lin" valueType="num">
                                      <p:cBhvr>
                                        <p:cTn id="67" dur="1000" fill="hold"/>
                                        <p:tgtEl>
                                          <p:spTgt spid="10255"/>
                                        </p:tgtEl>
                                        <p:attrNameLst>
                                          <p:attrName>ppt_w</p:attrName>
                                        </p:attrNameLst>
                                      </p:cBhvr>
                                      <p:tavLst>
                                        <p:tav tm="0">
                                          <p:val>
                                            <p:fltVal val="0"/>
                                          </p:val>
                                        </p:tav>
                                        <p:tav tm="100000">
                                          <p:val>
                                            <p:strVal val="#ppt_w"/>
                                          </p:val>
                                        </p:tav>
                                      </p:tavLst>
                                    </p:anim>
                                    <p:anim calcmode="lin" valueType="num">
                                      <p:cBhvr>
                                        <p:cTn id="68" dur="1000" fill="hold"/>
                                        <p:tgtEl>
                                          <p:spTgt spid="10255"/>
                                        </p:tgtEl>
                                        <p:attrNameLst>
                                          <p:attrName>ppt_h</p:attrName>
                                        </p:attrNameLst>
                                      </p:cBhvr>
                                      <p:tavLst>
                                        <p:tav tm="0">
                                          <p:val>
                                            <p:fltVal val="0"/>
                                          </p:val>
                                        </p:tav>
                                        <p:tav tm="100000">
                                          <p:val>
                                            <p:strVal val="#ppt_h"/>
                                          </p:val>
                                        </p:tav>
                                      </p:tavLst>
                                    </p:anim>
                                    <p:animEffect transition="in" filter="fade">
                                      <p:cBhvr>
                                        <p:cTn id="69" dur="1000"/>
                                        <p:tgtEl>
                                          <p:spTgt spid="10255"/>
                                        </p:tgtEl>
                                      </p:cBhvr>
                                    </p:animEffect>
                                  </p:childTnLst>
                                </p:cTn>
                              </p:par>
                              <p:par>
                                <p:cTn id="70" presetID="53" presetClass="entr" presetSubtype="0" fill="hold" nodeType="withEffect">
                                  <p:stCondLst>
                                    <p:cond delay="0"/>
                                  </p:stCondLst>
                                  <p:childTnLst>
                                    <p:set>
                                      <p:cBhvr>
                                        <p:cTn id="71" dur="1" fill="hold">
                                          <p:stCondLst>
                                            <p:cond delay="0"/>
                                          </p:stCondLst>
                                        </p:cTn>
                                        <p:tgtEl>
                                          <p:spTgt spid="10256"/>
                                        </p:tgtEl>
                                        <p:attrNameLst>
                                          <p:attrName>style.visibility</p:attrName>
                                        </p:attrNameLst>
                                      </p:cBhvr>
                                      <p:to>
                                        <p:strVal val="visible"/>
                                      </p:to>
                                    </p:set>
                                    <p:anim calcmode="lin" valueType="num">
                                      <p:cBhvr>
                                        <p:cTn id="72" dur="1000" fill="hold"/>
                                        <p:tgtEl>
                                          <p:spTgt spid="10256"/>
                                        </p:tgtEl>
                                        <p:attrNameLst>
                                          <p:attrName>ppt_w</p:attrName>
                                        </p:attrNameLst>
                                      </p:cBhvr>
                                      <p:tavLst>
                                        <p:tav tm="0">
                                          <p:val>
                                            <p:fltVal val="0"/>
                                          </p:val>
                                        </p:tav>
                                        <p:tav tm="100000">
                                          <p:val>
                                            <p:strVal val="#ppt_w"/>
                                          </p:val>
                                        </p:tav>
                                      </p:tavLst>
                                    </p:anim>
                                    <p:anim calcmode="lin" valueType="num">
                                      <p:cBhvr>
                                        <p:cTn id="73" dur="1000" fill="hold"/>
                                        <p:tgtEl>
                                          <p:spTgt spid="10256"/>
                                        </p:tgtEl>
                                        <p:attrNameLst>
                                          <p:attrName>ppt_h</p:attrName>
                                        </p:attrNameLst>
                                      </p:cBhvr>
                                      <p:tavLst>
                                        <p:tav tm="0">
                                          <p:val>
                                            <p:fltVal val="0"/>
                                          </p:val>
                                        </p:tav>
                                        <p:tav tm="100000">
                                          <p:val>
                                            <p:strVal val="#ppt_h"/>
                                          </p:val>
                                        </p:tav>
                                      </p:tavLst>
                                    </p:anim>
                                    <p:animEffect transition="in" filter="fade">
                                      <p:cBhvr>
                                        <p:cTn id="74" dur="1000"/>
                                        <p:tgtEl>
                                          <p:spTgt spid="102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0" y="0"/>
            <a:ext cx="8856663" cy="3562350"/>
          </a:xfrm>
          <a:prstGeom prst="rect">
            <a:avLst/>
          </a:prstGeom>
          <a:noFill/>
          <a:ln w="9525">
            <a:noFill/>
            <a:miter lim="800000"/>
            <a:headEnd/>
            <a:tailEnd/>
          </a:ln>
          <a:effectLst/>
        </p:spPr>
        <p:txBody>
          <a:bodyPr>
            <a:spAutoFit/>
          </a:bodyPr>
          <a:lstStyle/>
          <a:p>
            <a:pPr algn="ctr"/>
            <a:r>
              <a:rPr lang="es-ES" sz="3600" b="1">
                <a:solidFill>
                  <a:srgbClr val="800080"/>
                </a:solidFill>
                <a:latin typeface="Verdana" pitchFamily="34" charset="0"/>
                <a:cs typeface="Times New Roman" pitchFamily="18" charset="0"/>
              </a:rPr>
              <a:t>9.-</a:t>
            </a:r>
            <a:r>
              <a:rPr lang="es-ES" sz="2400" b="1">
                <a:solidFill>
                  <a:srgbClr val="800080"/>
                </a:solidFill>
                <a:latin typeface="Verdana" pitchFamily="34" charset="0"/>
                <a:cs typeface="Times New Roman" pitchFamily="18" charset="0"/>
              </a:rPr>
              <a:t> Mantendrás vivas y cordiales las relaciones humanas. Desde luego las del hogar, integrando a todos los miembros de la familia. Ahí tienes la oportunidad de convivir con todas las edades, niños, jóvenes y adultos, el perfecto muestrario de la vida.  Luego ensancharás el corazón a los + amigos, con tal que los amigos no sean exclusivamente viejos como tú. </a:t>
            </a:r>
          </a:p>
          <a:p>
            <a:pPr algn="ctr"/>
            <a:r>
              <a:rPr lang="es-ES" sz="2400" b="1">
                <a:solidFill>
                  <a:srgbClr val="FF25FF"/>
                </a:solidFill>
                <a:latin typeface="Verdana" pitchFamily="34" charset="0"/>
                <a:cs typeface="Times New Roman" pitchFamily="18" charset="0"/>
              </a:rPr>
              <a:t>¡Huye del bazar antigüedades!</a:t>
            </a:r>
          </a:p>
        </p:txBody>
      </p:sp>
      <p:pic>
        <p:nvPicPr>
          <p:cNvPr id="9219" name="Picture 3" descr="Imagen3"/>
          <p:cNvPicPr>
            <a:picLocks noChangeAspect="1" noChangeArrowheads="1"/>
          </p:cNvPicPr>
          <p:nvPr/>
        </p:nvPicPr>
        <p:blipFill>
          <a:blip r:embed="rId2"/>
          <a:srcRect/>
          <a:stretch>
            <a:fillRect/>
          </a:stretch>
        </p:blipFill>
        <p:spPr bwMode="auto">
          <a:xfrm>
            <a:off x="2051050" y="2781300"/>
            <a:ext cx="5300663" cy="4435475"/>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p:cTn id="7" dur="2000" fill="hold"/>
                                        <p:tgtEl>
                                          <p:spTgt spid="9219"/>
                                        </p:tgtEl>
                                        <p:attrNameLst>
                                          <p:attrName>ppt_w</p:attrName>
                                        </p:attrNameLst>
                                      </p:cBhvr>
                                      <p:tavLst>
                                        <p:tav tm="0">
                                          <p:val>
                                            <p:fltVal val="0"/>
                                          </p:val>
                                        </p:tav>
                                        <p:tav tm="100000">
                                          <p:val>
                                            <p:strVal val="#ppt_w"/>
                                          </p:val>
                                        </p:tav>
                                      </p:tavLst>
                                    </p:anim>
                                    <p:anim calcmode="lin" valueType="num">
                                      <p:cBhvr>
                                        <p:cTn id="8" dur="2000" fill="hold"/>
                                        <p:tgtEl>
                                          <p:spTgt spid="9219"/>
                                        </p:tgtEl>
                                        <p:attrNameLst>
                                          <p:attrName>ppt_h</p:attrName>
                                        </p:attrNameLst>
                                      </p:cBhvr>
                                      <p:tavLst>
                                        <p:tav tm="0">
                                          <p:val>
                                            <p:fltVal val="0"/>
                                          </p:val>
                                        </p:tav>
                                        <p:tav tm="100000">
                                          <p:val>
                                            <p:strVal val="#ppt_h"/>
                                          </p:val>
                                        </p:tav>
                                      </p:tavLst>
                                    </p:anim>
                                    <p:animEffect transition="in" filter="fade">
                                      <p:cBhvr>
                                        <p:cTn id="9" dur="20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0" y="188913"/>
            <a:ext cx="9144000" cy="2466975"/>
          </a:xfrm>
          <a:prstGeom prst="rect">
            <a:avLst/>
          </a:prstGeom>
          <a:noFill/>
          <a:ln w="9525">
            <a:noFill/>
            <a:miter lim="800000"/>
            <a:headEnd/>
            <a:tailEnd/>
          </a:ln>
          <a:effectLst/>
        </p:spPr>
        <p:txBody>
          <a:bodyPr>
            <a:spAutoFit/>
          </a:bodyPr>
          <a:lstStyle/>
          <a:p>
            <a:pPr algn="ctr"/>
            <a:r>
              <a:rPr lang="es-ES" sz="3600" b="1">
                <a:solidFill>
                  <a:srgbClr val="29A329"/>
                </a:solidFill>
                <a:latin typeface="Verdana" pitchFamily="34" charset="0"/>
                <a:cs typeface="Arial" charset="0"/>
              </a:rPr>
              <a:t>10.-</a:t>
            </a:r>
            <a:r>
              <a:rPr lang="es-ES" sz="2400" b="1">
                <a:solidFill>
                  <a:srgbClr val="29A329"/>
                </a:solidFill>
                <a:latin typeface="Verdana" pitchFamily="34" charset="0"/>
                <a:cs typeface="Arial" charset="0"/>
              </a:rPr>
              <a:t> No pensarás que todo tiempo pasado fue mejor. Deja de estar condenando y maldiciendo este momento. </a:t>
            </a:r>
          </a:p>
          <a:p>
            <a:pPr algn="ctr"/>
            <a:r>
              <a:rPr lang="es-ES" sz="2400" b="1">
                <a:solidFill>
                  <a:srgbClr val="29A329"/>
                </a:solidFill>
                <a:latin typeface="Verdana" pitchFamily="34" charset="0"/>
                <a:cs typeface="Arial" charset="0"/>
              </a:rPr>
              <a:t>¡Alégrate de poder ser parte del mismo hoy</a:t>
            </a:r>
          </a:p>
          <a:p>
            <a:pPr algn="ctr"/>
            <a:r>
              <a:rPr lang="es-ES" sz="2400" b="1">
                <a:solidFill>
                  <a:srgbClr val="29A329"/>
                </a:solidFill>
                <a:latin typeface="Verdana" pitchFamily="34" charset="0"/>
                <a:cs typeface="Arial" charset="0"/>
              </a:rPr>
              <a:t>y ver muchas cosas lindas y nuevas, que en aquellos viejos tiempos no podías ni imaginar!</a:t>
            </a:r>
          </a:p>
        </p:txBody>
      </p:sp>
      <p:pic>
        <p:nvPicPr>
          <p:cNvPr id="8195" name="Picture 3" descr="baile023"/>
          <p:cNvPicPr>
            <a:picLocks noChangeAspect="1" noChangeArrowheads="1" noCrop="1"/>
          </p:cNvPicPr>
          <p:nvPr/>
        </p:nvPicPr>
        <p:blipFill>
          <a:blip r:embed="rId2"/>
          <a:srcRect/>
          <a:stretch>
            <a:fillRect/>
          </a:stretch>
        </p:blipFill>
        <p:spPr bwMode="auto">
          <a:xfrm>
            <a:off x="2339975" y="2708275"/>
            <a:ext cx="3960813" cy="3862388"/>
          </a:xfrm>
          <a:prstGeom prst="rect">
            <a:avLst/>
          </a:prstGeom>
          <a:noFill/>
        </p:spPr>
      </p:pic>
      <p:pic>
        <p:nvPicPr>
          <p:cNvPr id="8196" name="Picture 4" descr="1106"/>
          <p:cNvPicPr>
            <a:picLocks noChangeAspect="1" noChangeArrowheads="1" noCrop="1"/>
          </p:cNvPicPr>
          <p:nvPr/>
        </p:nvPicPr>
        <p:blipFill>
          <a:blip r:embed="rId3"/>
          <a:srcRect/>
          <a:stretch>
            <a:fillRect/>
          </a:stretch>
        </p:blipFill>
        <p:spPr bwMode="auto">
          <a:xfrm>
            <a:off x="395288" y="4652963"/>
            <a:ext cx="3048000" cy="1619250"/>
          </a:xfrm>
          <a:prstGeom prst="rect">
            <a:avLst/>
          </a:prstGeom>
          <a:noFill/>
        </p:spPr>
      </p:pic>
      <p:pic>
        <p:nvPicPr>
          <p:cNvPr id="8197" name="Picture 5" descr="1106"/>
          <p:cNvPicPr>
            <a:picLocks noChangeAspect="1" noChangeArrowheads="1" noCrop="1"/>
          </p:cNvPicPr>
          <p:nvPr/>
        </p:nvPicPr>
        <p:blipFill>
          <a:blip r:embed="rId3"/>
          <a:srcRect/>
          <a:stretch>
            <a:fillRect/>
          </a:stretch>
        </p:blipFill>
        <p:spPr bwMode="auto">
          <a:xfrm>
            <a:off x="6096000" y="4797425"/>
            <a:ext cx="3048000" cy="16192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p:cTn id="7" dur="2000" fill="hold"/>
                                        <p:tgtEl>
                                          <p:spTgt spid="8195"/>
                                        </p:tgtEl>
                                        <p:attrNameLst>
                                          <p:attrName>ppt_w</p:attrName>
                                        </p:attrNameLst>
                                      </p:cBhvr>
                                      <p:tavLst>
                                        <p:tav tm="0">
                                          <p:val>
                                            <p:fltVal val="0"/>
                                          </p:val>
                                        </p:tav>
                                        <p:tav tm="100000">
                                          <p:val>
                                            <p:strVal val="#ppt_w"/>
                                          </p:val>
                                        </p:tav>
                                      </p:tavLst>
                                    </p:anim>
                                    <p:anim calcmode="lin" valueType="num">
                                      <p:cBhvr>
                                        <p:cTn id="8" dur="2000" fill="hold"/>
                                        <p:tgtEl>
                                          <p:spTgt spid="8195"/>
                                        </p:tgtEl>
                                        <p:attrNameLst>
                                          <p:attrName>ppt_h</p:attrName>
                                        </p:attrNameLst>
                                      </p:cBhvr>
                                      <p:tavLst>
                                        <p:tav tm="0">
                                          <p:val>
                                            <p:fltVal val="0"/>
                                          </p:val>
                                        </p:tav>
                                        <p:tav tm="100000">
                                          <p:val>
                                            <p:strVal val="#ppt_h"/>
                                          </p:val>
                                        </p:tav>
                                      </p:tavLst>
                                    </p:anim>
                                    <p:animEffect transition="in" filter="fade">
                                      <p:cBhvr>
                                        <p:cTn id="9" dur="2000"/>
                                        <p:tgtEl>
                                          <p:spTgt spid="8195"/>
                                        </p:tgtEl>
                                      </p:cBhvr>
                                    </p:animEffect>
                                  </p:childTnLst>
                                </p:cTn>
                              </p:par>
                              <p:par>
                                <p:cTn id="10" presetID="53" presetClass="entr" presetSubtype="0" fill="hold" nodeType="withEffect">
                                  <p:stCondLst>
                                    <p:cond delay="0"/>
                                  </p:stCondLst>
                                  <p:childTnLst>
                                    <p:set>
                                      <p:cBhvr>
                                        <p:cTn id="11" dur="1" fill="hold">
                                          <p:stCondLst>
                                            <p:cond delay="0"/>
                                          </p:stCondLst>
                                        </p:cTn>
                                        <p:tgtEl>
                                          <p:spTgt spid="8196"/>
                                        </p:tgtEl>
                                        <p:attrNameLst>
                                          <p:attrName>style.visibility</p:attrName>
                                        </p:attrNameLst>
                                      </p:cBhvr>
                                      <p:to>
                                        <p:strVal val="visible"/>
                                      </p:to>
                                    </p:set>
                                    <p:anim calcmode="lin" valueType="num">
                                      <p:cBhvr>
                                        <p:cTn id="12" dur="1000" fill="hold"/>
                                        <p:tgtEl>
                                          <p:spTgt spid="8196"/>
                                        </p:tgtEl>
                                        <p:attrNameLst>
                                          <p:attrName>ppt_w</p:attrName>
                                        </p:attrNameLst>
                                      </p:cBhvr>
                                      <p:tavLst>
                                        <p:tav tm="0">
                                          <p:val>
                                            <p:fltVal val="0"/>
                                          </p:val>
                                        </p:tav>
                                        <p:tav tm="100000">
                                          <p:val>
                                            <p:strVal val="#ppt_w"/>
                                          </p:val>
                                        </p:tav>
                                      </p:tavLst>
                                    </p:anim>
                                    <p:anim calcmode="lin" valueType="num">
                                      <p:cBhvr>
                                        <p:cTn id="13" dur="1000" fill="hold"/>
                                        <p:tgtEl>
                                          <p:spTgt spid="8196"/>
                                        </p:tgtEl>
                                        <p:attrNameLst>
                                          <p:attrName>ppt_h</p:attrName>
                                        </p:attrNameLst>
                                      </p:cBhvr>
                                      <p:tavLst>
                                        <p:tav tm="0">
                                          <p:val>
                                            <p:fltVal val="0"/>
                                          </p:val>
                                        </p:tav>
                                        <p:tav tm="100000">
                                          <p:val>
                                            <p:strVal val="#ppt_h"/>
                                          </p:val>
                                        </p:tav>
                                      </p:tavLst>
                                    </p:anim>
                                    <p:animEffect transition="in" filter="fade">
                                      <p:cBhvr>
                                        <p:cTn id="14" dur="1000"/>
                                        <p:tgtEl>
                                          <p:spTgt spid="8196"/>
                                        </p:tgtEl>
                                      </p:cBhvr>
                                    </p:animEffect>
                                  </p:childTnLst>
                                </p:cTn>
                              </p:par>
                              <p:par>
                                <p:cTn id="15" presetID="53" presetClass="entr" presetSubtype="0" fill="hold" nodeType="withEffect">
                                  <p:stCondLst>
                                    <p:cond delay="0"/>
                                  </p:stCondLst>
                                  <p:childTnLst>
                                    <p:set>
                                      <p:cBhvr>
                                        <p:cTn id="16" dur="1" fill="hold">
                                          <p:stCondLst>
                                            <p:cond delay="0"/>
                                          </p:stCondLst>
                                        </p:cTn>
                                        <p:tgtEl>
                                          <p:spTgt spid="8197"/>
                                        </p:tgtEl>
                                        <p:attrNameLst>
                                          <p:attrName>style.visibility</p:attrName>
                                        </p:attrNameLst>
                                      </p:cBhvr>
                                      <p:to>
                                        <p:strVal val="visible"/>
                                      </p:to>
                                    </p:set>
                                    <p:anim calcmode="lin" valueType="num">
                                      <p:cBhvr>
                                        <p:cTn id="17" dur="1000" fill="hold"/>
                                        <p:tgtEl>
                                          <p:spTgt spid="8197"/>
                                        </p:tgtEl>
                                        <p:attrNameLst>
                                          <p:attrName>ppt_w</p:attrName>
                                        </p:attrNameLst>
                                      </p:cBhvr>
                                      <p:tavLst>
                                        <p:tav tm="0">
                                          <p:val>
                                            <p:fltVal val="0"/>
                                          </p:val>
                                        </p:tav>
                                        <p:tav tm="100000">
                                          <p:val>
                                            <p:strVal val="#ppt_w"/>
                                          </p:val>
                                        </p:tav>
                                      </p:tavLst>
                                    </p:anim>
                                    <p:anim calcmode="lin" valueType="num">
                                      <p:cBhvr>
                                        <p:cTn id="18" dur="1000" fill="hold"/>
                                        <p:tgtEl>
                                          <p:spTgt spid="8197"/>
                                        </p:tgtEl>
                                        <p:attrNameLst>
                                          <p:attrName>ppt_h</p:attrName>
                                        </p:attrNameLst>
                                      </p:cBhvr>
                                      <p:tavLst>
                                        <p:tav tm="0">
                                          <p:val>
                                            <p:fltVal val="0"/>
                                          </p:val>
                                        </p:tav>
                                        <p:tav tm="100000">
                                          <p:val>
                                            <p:strVal val="#ppt_h"/>
                                          </p:val>
                                        </p:tav>
                                      </p:tavLst>
                                    </p:anim>
                                    <p:animEffect transition="in" filter="fade">
                                      <p:cBhvr>
                                        <p:cTn id="19" dur="1000"/>
                                        <p:tgtEl>
                                          <p:spTgt spid="8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517525" y="-212725"/>
            <a:ext cx="8177213" cy="2651125"/>
          </a:xfrm>
          <a:prstGeom prst="rect">
            <a:avLst/>
          </a:prstGeom>
          <a:noFill/>
          <a:ln w="9525">
            <a:noFill/>
            <a:miter lim="800000"/>
            <a:headEnd/>
            <a:tailEnd/>
          </a:ln>
          <a:effectLst/>
        </p:spPr>
        <p:txBody>
          <a:bodyPr wrap="none">
            <a:spAutoFit/>
          </a:bodyPr>
          <a:lstStyle/>
          <a:p>
            <a:pPr algn="ctr"/>
            <a:r>
              <a:rPr lang="en-US" sz="7200" b="1" i="1">
                <a:solidFill>
                  <a:srgbClr val="CC0000"/>
                </a:solidFill>
                <a:latin typeface="High Tower Text" pitchFamily="18" charset="0"/>
                <a:cs typeface="Times New Roman" pitchFamily="18" charset="0"/>
              </a:rPr>
              <a:t>11</a:t>
            </a:r>
            <a:r>
              <a:rPr lang="en-US" sz="3200" b="1" i="1">
                <a:solidFill>
                  <a:srgbClr val="CC0000"/>
                </a:solidFill>
                <a:latin typeface="High Tower Text" pitchFamily="18" charset="0"/>
                <a:cs typeface="Times New Roman" pitchFamily="18" charset="0"/>
              </a:rPr>
              <a:t>.-¡¡NO TE OLVIDES QUE</a:t>
            </a:r>
          </a:p>
          <a:p>
            <a:pPr algn="ctr"/>
            <a:r>
              <a:rPr lang="en-US" sz="3200" b="1" i="1">
                <a:solidFill>
                  <a:srgbClr val="CC0000"/>
                </a:solidFill>
                <a:latin typeface="High Tower Text" pitchFamily="18" charset="0"/>
                <a:cs typeface="Times New Roman" pitchFamily="18" charset="0"/>
              </a:rPr>
              <a:t>PARA MANTENER</a:t>
            </a:r>
          </a:p>
          <a:p>
            <a:pPr algn="ctr"/>
            <a:r>
              <a:rPr lang="en-US" sz="3200" b="1" i="1">
                <a:solidFill>
                  <a:srgbClr val="CC0000"/>
                </a:solidFill>
                <a:latin typeface="High Tower Text" pitchFamily="18" charset="0"/>
                <a:cs typeface="Times New Roman" pitchFamily="18" charset="0"/>
              </a:rPr>
              <a:t>LA SALUD HAY QUE DIVERTIRSE Y REIR </a:t>
            </a:r>
          </a:p>
          <a:p>
            <a:pPr algn="ctr"/>
            <a:r>
              <a:rPr lang="en-US" sz="3200" b="1" i="1">
                <a:solidFill>
                  <a:srgbClr val="CC0000"/>
                </a:solidFill>
                <a:latin typeface="High Tower Text" pitchFamily="18" charset="0"/>
                <a:cs typeface="Times New Roman" pitchFamily="18" charset="0"/>
              </a:rPr>
              <a:t>A MENUDO!!</a:t>
            </a:r>
          </a:p>
        </p:txBody>
      </p:sp>
      <p:pic>
        <p:nvPicPr>
          <p:cNvPr id="7171" name="Picture 3" descr="Imagen12"/>
          <p:cNvPicPr>
            <a:picLocks noChangeAspect="1" noChangeArrowheads="1" noCrop="1"/>
          </p:cNvPicPr>
          <p:nvPr/>
        </p:nvPicPr>
        <p:blipFill>
          <a:blip r:embed="rId2"/>
          <a:srcRect/>
          <a:stretch>
            <a:fillRect/>
          </a:stretch>
        </p:blipFill>
        <p:spPr bwMode="auto">
          <a:xfrm flipH="1">
            <a:off x="1547813" y="2565400"/>
            <a:ext cx="2520950" cy="3857625"/>
          </a:xfrm>
          <a:prstGeom prst="rect">
            <a:avLst/>
          </a:prstGeom>
          <a:noFill/>
        </p:spPr>
      </p:pic>
      <p:pic>
        <p:nvPicPr>
          <p:cNvPr id="7172" name="Picture 4" descr="Imagen11"/>
          <p:cNvPicPr>
            <a:picLocks noChangeAspect="1" noChangeArrowheads="1" noCrop="1"/>
          </p:cNvPicPr>
          <p:nvPr/>
        </p:nvPicPr>
        <p:blipFill>
          <a:blip r:embed="rId3"/>
          <a:srcRect/>
          <a:stretch>
            <a:fillRect/>
          </a:stretch>
        </p:blipFill>
        <p:spPr bwMode="auto">
          <a:xfrm>
            <a:off x="4859338" y="2565400"/>
            <a:ext cx="2603500" cy="3865563"/>
          </a:xfrm>
          <a:prstGeom prst="rect">
            <a:avLst/>
          </a:prstGeom>
          <a:noFill/>
        </p:spPr>
      </p:pic>
      <p:pic>
        <p:nvPicPr>
          <p:cNvPr id="7173" name="Picture 5"/>
          <p:cNvPicPr>
            <a:picLocks noChangeAspect="1" noChangeArrowheads="1" noCrop="1"/>
          </p:cNvPicPr>
          <p:nvPr/>
        </p:nvPicPr>
        <p:blipFill>
          <a:blip r:embed="rId4"/>
          <a:srcRect/>
          <a:stretch>
            <a:fillRect/>
          </a:stretch>
        </p:blipFill>
        <p:spPr bwMode="auto">
          <a:xfrm>
            <a:off x="539750" y="2349500"/>
            <a:ext cx="1122363" cy="1871663"/>
          </a:xfrm>
          <a:prstGeom prst="rect">
            <a:avLst/>
          </a:prstGeom>
          <a:noFill/>
          <a:ln w="9525">
            <a:noFill/>
            <a:miter lim="800000"/>
            <a:headEnd/>
            <a:tailEnd/>
          </a:ln>
        </p:spPr>
      </p:pic>
      <p:pic>
        <p:nvPicPr>
          <p:cNvPr id="7174" name="Picture 6"/>
          <p:cNvPicPr>
            <a:picLocks noChangeAspect="1" noChangeArrowheads="1" noCrop="1"/>
          </p:cNvPicPr>
          <p:nvPr/>
        </p:nvPicPr>
        <p:blipFill>
          <a:blip r:embed="rId4"/>
          <a:srcRect/>
          <a:stretch>
            <a:fillRect/>
          </a:stretch>
        </p:blipFill>
        <p:spPr bwMode="auto">
          <a:xfrm>
            <a:off x="3851275" y="2349500"/>
            <a:ext cx="1122363" cy="1871663"/>
          </a:xfrm>
          <a:prstGeom prst="rect">
            <a:avLst/>
          </a:prstGeom>
          <a:noFill/>
          <a:ln w="9525">
            <a:noFill/>
            <a:miter lim="800000"/>
            <a:headEnd/>
            <a:tailEnd/>
          </a:ln>
        </p:spPr>
      </p:pic>
      <p:pic>
        <p:nvPicPr>
          <p:cNvPr id="7175" name="Picture 7"/>
          <p:cNvPicPr>
            <a:picLocks noChangeAspect="1" noChangeArrowheads="1" noCrop="1"/>
          </p:cNvPicPr>
          <p:nvPr/>
        </p:nvPicPr>
        <p:blipFill>
          <a:blip r:embed="rId4"/>
          <a:srcRect/>
          <a:stretch>
            <a:fillRect/>
          </a:stretch>
        </p:blipFill>
        <p:spPr bwMode="auto">
          <a:xfrm>
            <a:off x="7596188" y="2420938"/>
            <a:ext cx="1122362" cy="1871662"/>
          </a:xfrm>
          <a:prstGeom prst="rect">
            <a:avLst/>
          </a:prstGeom>
          <a:noFill/>
          <a:ln w="9525">
            <a:noFill/>
            <a:miter lim="800000"/>
            <a:headEnd/>
            <a:tailEnd/>
          </a:ln>
        </p:spPr>
      </p:pic>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rose2op"/>
          <p:cNvPicPr>
            <a:picLocks noChangeAspect="1" noChangeArrowheads="1" noCrop="1"/>
          </p:cNvPicPr>
          <p:nvPr/>
        </p:nvPicPr>
        <p:blipFill>
          <a:blip r:embed="rId2"/>
          <a:srcRect/>
          <a:stretch>
            <a:fillRect/>
          </a:stretch>
        </p:blipFill>
        <p:spPr bwMode="auto">
          <a:xfrm>
            <a:off x="2268538" y="1341438"/>
            <a:ext cx="4321175" cy="3100387"/>
          </a:xfrm>
          <a:prstGeom prst="rect">
            <a:avLst/>
          </a:prstGeom>
          <a:noFill/>
        </p:spPr>
      </p:pic>
      <p:sp>
        <p:nvSpPr>
          <p:cNvPr id="15363" name="Text Box 3"/>
          <p:cNvSpPr txBox="1">
            <a:spLocks noChangeArrowheads="1"/>
          </p:cNvSpPr>
          <p:nvPr/>
        </p:nvSpPr>
        <p:spPr bwMode="auto">
          <a:xfrm>
            <a:off x="0" y="271463"/>
            <a:ext cx="9144000" cy="6586537"/>
          </a:xfrm>
          <a:prstGeom prst="rect">
            <a:avLst/>
          </a:prstGeom>
          <a:noFill/>
          <a:ln w="9525">
            <a:noFill/>
            <a:miter lim="800000"/>
            <a:headEnd/>
            <a:tailEnd/>
          </a:ln>
          <a:effectLst/>
        </p:spPr>
        <p:txBody>
          <a:bodyPr>
            <a:spAutoFit/>
          </a:bodyPr>
          <a:lstStyle/>
          <a:p>
            <a:pPr algn="ctr">
              <a:spcBef>
                <a:spcPct val="50000"/>
              </a:spcBef>
            </a:pPr>
            <a:r>
              <a:rPr lang="es-ES" sz="3200" b="1">
                <a:solidFill>
                  <a:srgbClr val="F600B6"/>
                </a:solidFill>
                <a:effectLst>
                  <a:outerShdw blurRad="38100" dist="38100" dir="2700000" algn="tl">
                    <a:srgbClr val="C0C0C0"/>
                  </a:outerShdw>
                </a:effectLst>
                <a:cs typeface="Arial" charset="0"/>
              </a:rPr>
              <a:t>Si te ha gustado…</a:t>
            </a:r>
          </a:p>
          <a:p>
            <a:pPr algn="ctr">
              <a:spcBef>
                <a:spcPct val="50000"/>
              </a:spcBef>
            </a:pPr>
            <a:endParaRPr lang="es-ES" sz="3200">
              <a:solidFill>
                <a:srgbClr val="F600B6"/>
              </a:solidFill>
              <a:effectLst>
                <a:outerShdw blurRad="38100" dist="38100" dir="2700000" algn="tl">
                  <a:srgbClr val="C0C0C0"/>
                </a:outerShdw>
              </a:effectLst>
              <a:cs typeface="Arial" charset="0"/>
            </a:endParaRPr>
          </a:p>
          <a:p>
            <a:pPr algn="ctr">
              <a:spcBef>
                <a:spcPct val="50000"/>
              </a:spcBef>
            </a:pPr>
            <a:endParaRPr lang="es-ES" sz="3200">
              <a:solidFill>
                <a:srgbClr val="66FF33"/>
              </a:solidFill>
              <a:effectLst>
                <a:outerShdw blurRad="38100" dist="38100" dir="2700000" algn="tl">
                  <a:srgbClr val="C0C0C0"/>
                </a:outerShdw>
              </a:effectLst>
              <a:cs typeface="Arial" charset="0"/>
            </a:endParaRPr>
          </a:p>
          <a:p>
            <a:pPr algn="ctr">
              <a:spcBef>
                <a:spcPct val="50000"/>
              </a:spcBef>
            </a:pPr>
            <a:endParaRPr lang="es-ES" sz="3200">
              <a:solidFill>
                <a:srgbClr val="66FF33"/>
              </a:solidFill>
              <a:effectLst>
                <a:outerShdw blurRad="38100" dist="38100" dir="2700000" algn="tl">
                  <a:srgbClr val="C0C0C0"/>
                </a:outerShdw>
              </a:effectLst>
              <a:cs typeface="Arial" charset="0"/>
            </a:endParaRPr>
          </a:p>
          <a:p>
            <a:pPr algn="ctr">
              <a:spcBef>
                <a:spcPct val="50000"/>
              </a:spcBef>
            </a:pPr>
            <a:endParaRPr lang="es-ES" sz="3200">
              <a:solidFill>
                <a:srgbClr val="66FF33"/>
              </a:solidFill>
              <a:effectLst>
                <a:outerShdw blurRad="38100" dist="38100" dir="2700000" algn="tl">
                  <a:srgbClr val="C0C0C0"/>
                </a:outerShdw>
              </a:effectLst>
              <a:cs typeface="Arial" charset="0"/>
            </a:endParaRPr>
          </a:p>
          <a:p>
            <a:pPr algn="ctr">
              <a:spcBef>
                <a:spcPct val="50000"/>
              </a:spcBef>
            </a:pPr>
            <a:endParaRPr lang="es-ES" sz="3200">
              <a:solidFill>
                <a:srgbClr val="66FF33"/>
              </a:solidFill>
              <a:effectLst>
                <a:outerShdw blurRad="38100" dist="38100" dir="2700000" algn="tl">
                  <a:srgbClr val="C0C0C0"/>
                </a:outerShdw>
              </a:effectLst>
              <a:cs typeface="Arial" charset="0"/>
            </a:endParaRPr>
          </a:p>
          <a:p>
            <a:pPr algn="ctr">
              <a:spcBef>
                <a:spcPct val="50000"/>
              </a:spcBef>
            </a:pPr>
            <a:endParaRPr lang="es-ES" sz="3200">
              <a:solidFill>
                <a:srgbClr val="66FF33"/>
              </a:solidFill>
              <a:effectLst>
                <a:outerShdw blurRad="38100" dist="38100" dir="2700000" algn="tl">
                  <a:srgbClr val="C0C0C0"/>
                </a:outerShdw>
              </a:effectLst>
              <a:cs typeface="Arial" charset="0"/>
            </a:endParaRPr>
          </a:p>
          <a:p>
            <a:pPr algn="ctr">
              <a:spcBef>
                <a:spcPct val="50000"/>
              </a:spcBef>
            </a:pPr>
            <a:endParaRPr lang="es-ES" sz="3200">
              <a:solidFill>
                <a:srgbClr val="66FF33"/>
              </a:solidFill>
              <a:effectLst>
                <a:outerShdw blurRad="38100" dist="38100" dir="2700000" algn="tl">
                  <a:srgbClr val="C0C0C0"/>
                </a:outerShdw>
              </a:effectLst>
              <a:cs typeface="Arial" charset="0"/>
            </a:endParaRPr>
          </a:p>
          <a:p>
            <a:pPr algn="ctr">
              <a:spcBef>
                <a:spcPct val="50000"/>
              </a:spcBef>
            </a:pPr>
            <a:r>
              <a:rPr lang="es-ES" sz="3200" b="1">
                <a:solidFill>
                  <a:srgbClr val="F600B6"/>
                </a:solidFill>
                <a:effectLst>
                  <a:outerShdw blurRad="38100" dist="38100" dir="2700000" algn="tl">
                    <a:srgbClr val="C0C0C0"/>
                  </a:outerShdw>
                </a:effectLst>
                <a:cs typeface="Arial" charset="0"/>
              </a:rPr>
              <a:t>Envía este PowerPoint a un/a amig@</a:t>
            </a:r>
            <a:br>
              <a:rPr lang="es-ES" sz="3200" b="1">
                <a:solidFill>
                  <a:srgbClr val="F600B6"/>
                </a:solidFill>
                <a:effectLst>
                  <a:outerShdw blurRad="38100" dist="38100" dir="2700000" algn="tl">
                    <a:srgbClr val="C0C0C0"/>
                  </a:outerShdw>
                </a:effectLst>
                <a:cs typeface="Arial" charset="0"/>
              </a:rPr>
            </a:br>
            <a:endParaRPr lang="es-ES" sz="1000" b="1">
              <a:solidFill>
                <a:srgbClr val="F600B6"/>
              </a:solidFill>
              <a:effectLst>
                <a:outerShdw blurRad="38100" dist="38100" dir="2700000" algn="tl">
                  <a:srgbClr val="C0C0C0"/>
                </a:outerShdw>
              </a:effectLst>
              <a:cs typeface="Arial" charset="0"/>
            </a:endParaRPr>
          </a:p>
        </p:txBody>
      </p:sp>
      <p:pic>
        <p:nvPicPr>
          <p:cNvPr id="15364" name="Picture 4" descr="Logo Animation2"/>
          <p:cNvPicPr>
            <a:picLocks noChangeAspect="1" noChangeArrowheads="1" noCrop="1"/>
          </p:cNvPicPr>
          <p:nvPr/>
        </p:nvPicPr>
        <p:blipFill>
          <a:blip r:embed="rId3"/>
          <a:srcRect/>
          <a:stretch>
            <a:fillRect/>
          </a:stretch>
        </p:blipFill>
        <p:spPr bwMode="auto">
          <a:xfrm>
            <a:off x="8175625" y="549275"/>
            <a:ext cx="968375" cy="5676900"/>
          </a:xfrm>
          <a:prstGeom prst="rect">
            <a:avLst/>
          </a:prstGeom>
          <a:noFill/>
        </p:spPr>
      </p:pic>
      <p:grpSp>
        <p:nvGrpSpPr>
          <p:cNvPr id="15365" name="Group 5"/>
          <p:cNvGrpSpPr>
            <a:grpSpLocks/>
          </p:cNvGrpSpPr>
          <p:nvPr/>
        </p:nvGrpSpPr>
        <p:grpSpPr bwMode="auto">
          <a:xfrm>
            <a:off x="5724525" y="1916113"/>
            <a:ext cx="2952750" cy="2808287"/>
            <a:chOff x="4803" y="624"/>
            <a:chExt cx="753" cy="773"/>
          </a:xfrm>
        </p:grpSpPr>
        <p:sp>
          <p:nvSpPr>
            <p:cNvPr id="15366" name="Text Box 6"/>
            <p:cNvSpPr txBox="1">
              <a:spLocks noChangeArrowheads="1"/>
            </p:cNvSpPr>
            <p:nvPr/>
          </p:nvSpPr>
          <p:spPr bwMode="auto">
            <a:xfrm>
              <a:off x="4803" y="624"/>
              <a:ext cx="47" cy="84"/>
            </a:xfrm>
            <a:prstGeom prst="rect">
              <a:avLst/>
            </a:prstGeom>
            <a:noFill/>
            <a:ln w="9525">
              <a:noFill/>
              <a:miter lim="800000"/>
              <a:headEnd/>
              <a:tailEnd/>
            </a:ln>
            <a:effectLst/>
          </p:spPr>
          <p:txBody>
            <a:bodyPr wrap="none">
              <a:spAutoFit/>
            </a:bodyPr>
            <a:lstStyle/>
            <a:p>
              <a:endParaRPr lang="es-ES" sz="1400" b="1">
                <a:solidFill>
                  <a:schemeClr val="accent2"/>
                </a:solidFill>
                <a:cs typeface="Times New Roman" pitchFamily="18" charset="0"/>
              </a:endParaRPr>
            </a:p>
          </p:txBody>
        </p:sp>
        <p:pic>
          <p:nvPicPr>
            <p:cNvPr id="15367" name="Picture 7" descr="mn_ani27"/>
            <p:cNvPicPr>
              <a:picLocks noChangeAspect="1" noChangeArrowheads="1" noCrop="1"/>
            </p:cNvPicPr>
            <p:nvPr/>
          </p:nvPicPr>
          <p:blipFill>
            <a:blip r:embed="rId4"/>
            <a:srcRect/>
            <a:stretch>
              <a:fillRect/>
            </a:stretch>
          </p:blipFill>
          <p:spPr bwMode="auto">
            <a:xfrm>
              <a:off x="4920" y="845"/>
              <a:ext cx="636" cy="552"/>
            </a:xfrm>
            <a:prstGeom prst="rect">
              <a:avLst/>
            </a:prstGeom>
            <a:noFill/>
          </p:spPr>
        </p:pic>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blinds(horizontal)">
                                      <p:cBhvr>
                                        <p:cTn id="7" dur="5000"/>
                                        <p:tgtEl>
                                          <p:spTgt spid="15363"/>
                                        </p:tgtEl>
                                      </p:cBhvr>
                                    </p:animEffect>
                                  </p:childTnLst>
                                </p:cTn>
                              </p:par>
                            </p:childTnLst>
                          </p:cTn>
                        </p:par>
                        <p:par>
                          <p:cTn id="8" fill="hold">
                            <p:stCondLst>
                              <p:cond delay="5000"/>
                            </p:stCondLst>
                            <p:childTnLst>
                              <p:par>
                                <p:cTn id="9" presetID="53" presetClass="entr" presetSubtype="0" fill="hold" nodeType="afterEffect">
                                  <p:stCondLst>
                                    <p:cond delay="0"/>
                                  </p:stCondLst>
                                  <p:childTnLst>
                                    <p:set>
                                      <p:cBhvr>
                                        <p:cTn id="10" dur="1" fill="hold">
                                          <p:stCondLst>
                                            <p:cond delay="0"/>
                                          </p:stCondLst>
                                        </p:cTn>
                                        <p:tgtEl>
                                          <p:spTgt spid="15364"/>
                                        </p:tgtEl>
                                        <p:attrNameLst>
                                          <p:attrName>style.visibility</p:attrName>
                                        </p:attrNameLst>
                                      </p:cBhvr>
                                      <p:to>
                                        <p:strVal val="visible"/>
                                      </p:to>
                                    </p:set>
                                    <p:anim calcmode="lin" valueType="num">
                                      <p:cBhvr>
                                        <p:cTn id="11" dur="2000" fill="hold"/>
                                        <p:tgtEl>
                                          <p:spTgt spid="15364"/>
                                        </p:tgtEl>
                                        <p:attrNameLst>
                                          <p:attrName>ppt_w</p:attrName>
                                        </p:attrNameLst>
                                      </p:cBhvr>
                                      <p:tavLst>
                                        <p:tav tm="0">
                                          <p:val>
                                            <p:fltVal val="0"/>
                                          </p:val>
                                        </p:tav>
                                        <p:tav tm="100000">
                                          <p:val>
                                            <p:strVal val="#ppt_w"/>
                                          </p:val>
                                        </p:tav>
                                      </p:tavLst>
                                    </p:anim>
                                    <p:anim calcmode="lin" valueType="num">
                                      <p:cBhvr>
                                        <p:cTn id="12" dur="2000" fill="hold"/>
                                        <p:tgtEl>
                                          <p:spTgt spid="15364"/>
                                        </p:tgtEl>
                                        <p:attrNameLst>
                                          <p:attrName>ppt_h</p:attrName>
                                        </p:attrNameLst>
                                      </p:cBhvr>
                                      <p:tavLst>
                                        <p:tav tm="0">
                                          <p:val>
                                            <p:fltVal val="0"/>
                                          </p:val>
                                        </p:tav>
                                        <p:tav tm="100000">
                                          <p:val>
                                            <p:strVal val="#ppt_h"/>
                                          </p:val>
                                        </p:tav>
                                      </p:tavLst>
                                    </p:anim>
                                    <p:animEffect transition="in" filter="fade">
                                      <p:cBhvr>
                                        <p:cTn id="13" dur="2000"/>
                                        <p:tgtEl>
                                          <p:spTgt spid="15364"/>
                                        </p:tgtEl>
                                      </p:cBhvr>
                                    </p:animEffect>
                                  </p:childTnLst>
                                </p:cTn>
                              </p:par>
                            </p:childTnLst>
                          </p:cTn>
                        </p:par>
                        <p:par>
                          <p:cTn id="14" fill="hold">
                            <p:stCondLst>
                              <p:cond delay="7000"/>
                            </p:stCondLst>
                            <p:childTnLst>
                              <p:par>
                                <p:cTn id="15" presetID="12" presetClass="entr" presetSubtype="2" fill="hold" nodeType="afterEffect">
                                  <p:stCondLst>
                                    <p:cond delay="0"/>
                                  </p:stCondLst>
                                  <p:childTnLst>
                                    <p:set>
                                      <p:cBhvr>
                                        <p:cTn id="16" dur="1" fill="hold">
                                          <p:stCondLst>
                                            <p:cond delay="0"/>
                                          </p:stCondLst>
                                        </p:cTn>
                                        <p:tgtEl>
                                          <p:spTgt spid="15365"/>
                                        </p:tgtEl>
                                        <p:attrNameLst>
                                          <p:attrName>style.visibility</p:attrName>
                                        </p:attrNameLst>
                                      </p:cBhvr>
                                      <p:to>
                                        <p:strVal val="visible"/>
                                      </p:to>
                                    </p:set>
                                    <p:animEffect transition="in" filter="slide(fromRight)">
                                      <p:cBhvr>
                                        <p:cTn id="17" dur="5000"/>
                                        <p:tgtEl>
                                          <p:spTgt spid="15365"/>
                                        </p:tgtEl>
                                      </p:cBhvr>
                                    </p:animEffect>
                                  </p:childTnLst>
                                </p:cTn>
                              </p:par>
                            </p:childTnLst>
                          </p:cTn>
                        </p:par>
                        <p:par>
                          <p:cTn id="18" fill="hold">
                            <p:stCondLst>
                              <p:cond delay="12000"/>
                            </p:stCondLst>
                            <p:childTnLst>
                              <p:par>
                                <p:cTn id="19" presetID="48" presetClass="path" presetSubtype="0" accel="50000" decel="50000" fill="hold" nodeType="afterEffect">
                                  <p:stCondLst>
                                    <p:cond delay="0"/>
                                  </p:stCondLst>
                                  <p:childTnLst>
                                    <p:animMotion origin="layout" path="M -0.06389 0.05972 C -0.04149 0.06805 -0.01563 0.07639 -0.00435 0.08703 C 0.00711 0.09838 0.01337 0.11203 0.01858 0.12592 C 0.02483 0.13958 0.01858 0.15115 0.01337 0.16389 C 0.00711 0.17546 -0.00122 0.18819 -0.02135 0.19861 C -0.0382 0.20926 -0.06702 0.21759 -0.09826 0.22407 C -0.12657 0.23032 -0.16094 0.23449 -0.1948 0.2368 C -0.22917 0.23889 -0.26303 0.23889 -0.29462 0.2368 C -0.32865 0.23449 -0.35955 0.22916 -0.38542 0.22083 C -0.41112 0.21342 -0.43386 0.20393 -0.44532 0.19236 C -0.45973 0.18171 -0.46494 0.16713 -0.46494 0.15532 C -0.46789 0.14375 -0.46494 0.13009 -0.4507 0.11852 C -0.43681 0.10787 -0.41112 0.09953 -0.37726 0.09537 C -0.34271 0.09213 -0.30834 0.09629 -0.28594 0.1037 C -0.2658 0.11111 -0.25157 0.12268 -0.24879 0.13634 C -0.24879 0.15 -0.25157 0.16273 -0.2658 0.17338 C -0.28039 0.18403 -0.27726 0.18611 -0.33403 0.19977 C -0.38542 0.21458 -0.43681 0.21041 -0.46789 0.21134 C -0.49931 0.21134 -0.525 0.20717 -0.55608 0.20278 C -0.59063 0.19768 -0.61875 0.18819 -0.63872 0.17986 C -0.65886 0.17129 -0.66702 0.16065 -0.6783 0.14375 C -0.68646 0.12708 -0.68646 0.11852 -0.68646 0.10578 C -0.68646 0.09305 -0.68646 0.08078 -0.68646 0.06805 " pathEditMode="relative" rAng="0" ptsTypes="fffffffffffffffffffffff">
                                      <p:cBhvr>
                                        <p:cTn id="20" dur="5000" fill="hold"/>
                                        <p:tgtEl>
                                          <p:spTgt spid="15365"/>
                                        </p:tgtEl>
                                        <p:attrNameLst>
                                          <p:attrName>ppt_x</p:attrName>
                                          <p:attrName>ppt_y</p:attrName>
                                        </p:attrNameLst>
                                      </p:cBhvr>
                                      <p:rCtr x="-267" y="9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uenfindesemanalw9kw0"/>
          <p:cNvPicPr>
            <a:picLocks noChangeAspect="1" noChangeArrowheads="1" noCrop="1"/>
          </p:cNvPicPr>
          <p:nvPr/>
        </p:nvPicPr>
        <p:blipFill>
          <a:blip r:embed="rId2"/>
          <a:srcRect/>
          <a:stretch>
            <a:fillRect/>
          </a:stretch>
        </p:blipFill>
        <p:spPr bwMode="auto">
          <a:xfrm>
            <a:off x="1835150" y="476250"/>
            <a:ext cx="5400675" cy="4148138"/>
          </a:xfrm>
          <a:prstGeom prst="rect">
            <a:avLst/>
          </a:prstGeom>
          <a:noFill/>
        </p:spPr>
      </p:pic>
      <p:sp>
        <p:nvSpPr>
          <p:cNvPr id="6147" name="Text Box 3"/>
          <p:cNvSpPr txBox="1">
            <a:spLocks noChangeArrowheads="1"/>
          </p:cNvSpPr>
          <p:nvPr/>
        </p:nvSpPr>
        <p:spPr bwMode="auto">
          <a:xfrm>
            <a:off x="0" y="5475288"/>
            <a:ext cx="9144000" cy="1187450"/>
          </a:xfrm>
          <a:prstGeom prst="rect">
            <a:avLst/>
          </a:prstGeom>
          <a:noFill/>
          <a:ln w="9525">
            <a:noFill/>
            <a:miter lim="800000"/>
            <a:headEnd/>
            <a:tailEnd/>
          </a:ln>
          <a:effectLst/>
        </p:spPr>
        <p:txBody>
          <a:bodyPr>
            <a:spAutoFit/>
          </a:bodyPr>
          <a:lstStyle/>
          <a:p>
            <a:pPr algn="ctr"/>
            <a:r>
              <a:rPr lang="es-ES" sz="2400" b="1">
                <a:solidFill>
                  <a:srgbClr val="F600B6"/>
                </a:solidFill>
                <a:cs typeface="Times New Roman" pitchFamily="18" charset="0"/>
              </a:rPr>
              <a:t>Recibido por E-Mail </a:t>
            </a:r>
          </a:p>
          <a:p>
            <a:pPr algn="ctr"/>
            <a:r>
              <a:rPr lang="es-ES" sz="2400" b="1">
                <a:solidFill>
                  <a:srgbClr val="F600B6"/>
                </a:solidFill>
                <a:cs typeface="Times New Roman" pitchFamily="18" charset="0"/>
              </a:rPr>
              <a:t>Editado por:</a:t>
            </a:r>
          </a:p>
          <a:p>
            <a:pPr algn="ctr"/>
            <a:r>
              <a:rPr lang="es-ES" sz="2400" b="1">
                <a:solidFill>
                  <a:srgbClr val="F600B6"/>
                </a:solidFill>
                <a:cs typeface="Times New Roman" pitchFamily="18" charset="0"/>
              </a:rPr>
              <a:t>Rdo. Luis E. Ruiz López</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Effect transition="in" filter="fade">
                                      <p:cBhvr>
                                        <p:cTn id="9" dur="1000"/>
                                        <p:tgtEl>
                                          <p:spTgt spid="6146"/>
                                        </p:tgtEl>
                                      </p:cBhvr>
                                    </p:animEffect>
                                  </p:childTnLst>
                                </p:cTn>
                              </p:par>
                            </p:childTnLst>
                          </p:cTn>
                        </p:par>
                        <p:par>
                          <p:cTn id="10" fill="hold">
                            <p:stCondLst>
                              <p:cond delay="1000"/>
                            </p:stCondLst>
                            <p:childTnLst>
                              <p:par>
                                <p:cTn id="11" presetID="8" presetClass="emph" presetSubtype="0" fill="hold" grpId="0" nodeType="afterEffect">
                                  <p:stCondLst>
                                    <p:cond delay="0"/>
                                  </p:stCondLst>
                                  <p:childTnLst>
                                    <p:animRot by="21600000">
                                      <p:cBhvr>
                                        <p:cTn id="12" dur="2000" fill="hold"/>
                                        <p:tgtEl>
                                          <p:spTgt spid="6147">
                                            <p:txEl>
                                              <p:pRg st="0" end="0"/>
                                            </p:txEl>
                                          </p:spTgt>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6147">
                                            <p:txEl>
                                              <p:pRg st="1" end="1"/>
                                            </p:txEl>
                                          </p:spTgt>
                                        </p:tgtEl>
                                        <p:attrNameLst>
                                          <p:attrName>r</p:attrName>
                                        </p:attrNameLst>
                                      </p:cBhvr>
                                    </p:animRot>
                                  </p:childTnLst>
                                </p:cTn>
                              </p:par>
                              <p:par>
                                <p:cTn id="15" presetID="8" presetClass="emph" presetSubtype="0" fill="hold" grpId="0" nodeType="withEffect">
                                  <p:stCondLst>
                                    <p:cond delay="0"/>
                                  </p:stCondLst>
                                  <p:childTnLst>
                                    <p:animRot by="21600000">
                                      <p:cBhvr>
                                        <p:cTn id="16" dur="2000" fill="hold"/>
                                        <p:tgtEl>
                                          <p:spTgt spid="6147">
                                            <p:txEl>
                                              <p:pRg st="2" end="2"/>
                                            </p:txEl>
                                          </p:spTgt>
                                        </p:tgtEl>
                                        <p:attrNameLst>
                                          <p:attrName>r</p:attrName>
                                        </p:attrNameLst>
                                      </p:cBhvr>
                                    </p:animRot>
                                  </p:childTnLst>
                                </p:cTn>
                              </p:par>
                              <p:par>
                                <p:cTn id="17" presetID="22" presetClass="entr" presetSubtype="1" fill="hold" nodeType="withEffect">
                                  <p:stCondLst>
                                    <p:cond delay="0"/>
                                  </p:stCondLst>
                                  <p:childTnLst>
                                    <p:set>
                                      <p:cBhvr>
                                        <p:cTn id="18" dur="1" fill="hold">
                                          <p:stCondLst>
                                            <p:cond delay="0"/>
                                          </p:stCondLst>
                                        </p:cTn>
                                        <p:tgtEl>
                                          <p:spTgt spid="6147">
                                            <p:txEl>
                                              <p:pRg st="0" end="0"/>
                                            </p:txEl>
                                          </p:spTgt>
                                        </p:tgtEl>
                                        <p:attrNameLst>
                                          <p:attrName>style.visibility</p:attrName>
                                        </p:attrNameLst>
                                      </p:cBhvr>
                                      <p:to>
                                        <p:strVal val="visible"/>
                                      </p:to>
                                    </p:set>
                                    <p:animEffect transition="in" filter="wipe(up)">
                                      <p:cBhvr>
                                        <p:cTn id="19" dur="1000"/>
                                        <p:tgtEl>
                                          <p:spTgt spid="6147">
                                            <p:txEl>
                                              <p:pRg st="0" end="0"/>
                                            </p:txEl>
                                          </p:spTgt>
                                        </p:tgtEl>
                                      </p:cBhvr>
                                    </p:animEffect>
                                  </p:childTnLst>
                                </p:cTn>
                              </p:par>
                              <p:par>
                                <p:cTn id="20" presetID="22" presetClass="entr" presetSubtype="1" fill="hold" nodeType="withEffect">
                                  <p:stCondLst>
                                    <p:cond delay="0"/>
                                  </p:stCondLst>
                                  <p:childTnLst>
                                    <p:set>
                                      <p:cBhvr>
                                        <p:cTn id="21" dur="1" fill="hold">
                                          <p:stCondLst>
                                            <p:cond delay="0"/>
                                          </p:stCondLst>
                                        </p:cTn>
                                        <p:tgtEl>
                                          <p:spTgt spid="6147">
                                            <p:txEl>
                                              <p:pRg st="1" end="1"/>
                                            </p:txEl>
                                          </p:spTgt>
                                        </p:tgtEl>
                                        <p:attrNameLst>
                                          <p:attrName>style.visibility</p:attrName>
                                        </p:attrNameLst>
                                      </p:cBhvr>
                                      <p:to>
                                        <p:strVal val="visible"/>
                                      </p:to>
                                    </p:set>
                                    <p:animEffect transition="in" filter="wipe(up)">
                                      <p:cBhvr>
                                        <p:cTn id="22" dur="1000"/>
                                        <p:tgtEl>
                                          <p:spTgt spid="6147">
                                            <p:txEl>
                                              <p:pRg st="1" end="1"/>
                                            </p:txEl>
                                          </p:spTgt>
                                        </p:tgtEl>
                                      </p:cBhvr>
                                    </p:animEffect>
                                  </p:childTnLst>
                                </p:cTn>
                              </p:par>
                              <p:par>
                                <p:cTn id="23" presetID="22" presetClass="entr" presetSubtype="1" fill="hold" nodeType="withEffect">
                                  <p:stCondLst>
                                    <p:cond delay="0"/>
                                  </p:stCondLst>
                                  <p:childTnLst>
                                    <p:set>
                                      <p:cBhvr>
                                        <p:cTn id="24" dur="1" fill="hold">
                                          <p:stCondLst>
                                            <p:cond delay="0"/>
                                          </p:stCondLst>
                                        </p:cTn>
                                        <p:tgtEl>
                                          <p:spTgt spid="6147">
                                            <p:txEl>
                                              <p:pRg st="2" end="2"/>
                                            </p:txEl>
                                          </p:spTgt>
                                        </p:tgtEl>
                                        <p:attrNameLst>
                                          <p:attrName>style.visibility</p:attrName>
                                        </p:attrNameLst>
                                      </p:cBhvr>
                                      <p:to>
                                        <p:strVal val="visible"/>
                                      </p:to>
                                    </p:set>
                                    <p:animEffect transition="in" filter="wipe(up)">
                                      <p:cBhvr>
                                        <p:cTn id="25" dur="1000"/>
                                        <p:tgtEl>
                                          <p:spTgt spid="61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allAtOnce"/>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 MUSICA 3"/>
          <p:cNvPicPr>
            <a:picLocks noChangeAspect="1" noChangeArrowheads="1" noCrop="1"/>
          </p:cNvPicPr>
          <p:nvPr/>
        </p:nvPicPr>
        <p:blipFill>
          <a:blip r:embed="rId2"/>
          <a:srcRect/>
          <a:stretch>
            <a:fillRect/>
          </a:stretch>
        </p:blipFill>
        <p:spPr bwMode="auto">
          <a:xfrm>
            <a:off x="6372225" y="1844675"/>
            <a:ext cx="1944688" cy="1438275"/>
          </a:xfrm>
          <a:prstGeom prst="rect">
            <a:avLst/>
          </a:prstGeom>
          <a:noFill/>
        </p:spPr>
      </p:pic>
      <p:pic>
        <p:nvPicPr>
          <p:cNvPr id="16388" name="Picture 4" descr="musica35"/>
          <p:cNvPicPr>
            <a:picLocks noChangeAspect="1" noChangeArrowheads="1" noCrop="1"/>
          </p:cNvPicPr>
          <p:nvPr/>
        </p:nvPicPr>
        <p:blipFill>
          <a:blip r:embed="rId3"/>
          <a:srcRect/>
          <a:stretch>
            <a:fillRect/>
          </a:stretch>
        </p:blipFill>
        <p:spPr bwMode="auto">
          <a:xfrm>
            <a:off x="4067175" y="260350"/>
            <a:ext cx="1530350" cy="1452563"/>
          </a:xfrm>
          <a:prstGeom prst="rect">
            <a:avLst/>
          </a:prstGeom>
          <a:noFill/>
        </p:spPr>
      </p:pic>
      <p:pic>
        <p:nvPicPr>
          <p:cNvPr id="16389" name="Picture 5" descr="musica05"/>
          <p:cNvPicPr>
            <a:picLocks noChangeAspect="1" noChangeArrowheads="1" noCrop="1"/>
          </p:cNvPicPr>
          <p:nvPr/>
        </p:nvPicPr>
        <p:blipFill>
          <a:blip r:embed="rId4"/>
          <a:srcRect/>
          <a:stretch>
            <a:fillRect/>
          </a:stretch>
        </p:blipFill>
        <p:spPr bwMode="auto">
          <a:xfrm>
            <a:off x="611188" y="0"/>
            <a:ext cx="1371600" cy="1552575"/>
          </a:xfrm>
          <a:prstGeom prst="rect">
            <a:avLst/>
          </a:prstGeom>
          <a:noFill/>
        </p:spPr>
      </p:pic>
      <p:pic>
        <p:nvPicPr>
          <p:cNvPr id="16390" name="Picture 6" descr="musica06"/>
          <p:cNvPicPr>
            <a:picLocks noChangeAspect="1" noChangeArrowheads="1" noCrop="1"/>
          </p:cNvPicPr>
          <p:nvPr/>
        </p:nvPicPr>
        <p:blipFill>
          <a:blip r:embed="rId5"/>
          <a:srcRect/>
          <a:stretch>
            <a:fillRect/>
          </a:stretch>
        </p:blipFill>
        <p:spPr bwMode="auto">
          <a:xfrm>
            <a:off x="7924800" y="476250"/>
            <a:ext cx="1219200" cy="1247775"/>
          </a:xfrm>
          <a:prstGeom prst="rect">
            <a:avLst/>
          </a:prstGeom>
          <a:noFill/>
        </p:spPr>
      </p:pic>
      <p:pic>
        <p:nvPicPr>
          <p:cNvPr id="16391" name="Picture 7" descr="musica04"/>
          <p:cNvPicPr>
            <a:picLocks noChangeAspect="1" noChangeArrowheads="1" noCrop="1"/>
          </p:cNvPicPr>
          <p:nvPr/>
        </p:nvPicPr>
        <p:blipFill>
          <a:blip r:embed="rId6"/>
          <a:srcRect/>
          <a:stretch>
            <a:fillRect/>
          </a:stretch>
        </p:blipFill>
        <p:spPr bwMode="auto">
          <a:xfrm>
            <a:off x="2700338" y="404813"/>
            <a:ext cx="704850" cy="1133475"/>
          </a:xfrm>
          <a:prstGeom prst="rect">
            <a:avLst/>
          </a:prstGeom>
          <a:noFill/>
        </p:spPr>
      </p:pic>
      <p:pic>
        <p:nvPicPr>
          <p:cNvPr id="16392" name="Picture 8" descr="A MUSICA 6"/>
          <p:cNvPicPr>
            <a:picLocks noChangeAspect="1" noChangeArrowheads="1" noCrop="1"/>
          </p:cNvPicPr>
          <p:nvPr/>
        </p:nvPicPr>
        <p:blipFill>
          <a:blip r:embed="rId7"/>
          <a:srcRect/>
          <a:stretch>
            <a:fillRect/>
          </a:stretch>
        </p:blipFill>
        <p:spPr bwMode="auto">
          <a:xfrm>
            <a:off x="1258888" y="1700213"/>
            <a:ext cx="1174750" cy="1512887"/>
          </a:xfrm>
          <a:prstGeom prst="rect">
            <a:avLst/>
          </a:prstGeom>
          <a:noFill/>
        </p:spPr>
      </p:pic>
      <p:pic>
        <p:nvPicPr>
          <p:cNvPr id="16393" name="Picture 9" descr="ATT00021"/>
          <p:cNvPicPr>
            <a:picLocks noChangeAspect="1" noChangeArrowheads="1" noCrop="1"/>
          </p:cNvPicPr>
          <p:nvPr/>
        </p:nvPicPr>
        <p:blipFill>
          <a:blip r:embed="rId8"/>
          <a:srcRect/>
          <a:stretch>
            <a:fillRect/>
          </a:stretch>
        </p:blipFill>
        <p:spPr bwMode="auto">
          <a:xfrm>
            <a:off x="6084888" y="188913"/>
            <a:ext cx="914400" cy="1190625"/>
          </a:xfrm>
          <a:prstGeom prst="rect">
            <a:avLst/>
          </a:prstGeom>
          <a:noFill/>
        </p:spPr>
      </p:pic>
      <p:pic>
        <p:nvPicPr>
          <p:cNvPr id="16394" name="Picture 10" descr="aninotes"/>
          <p:cNvPicPr>
            <a:picLocks noChangeAspect="1" noChangeArrowheads="1" noCrop="1"/>
          </p:cNvPicPr>
          <p:nvPr/>
        </p:nvPicPr>
        <p:blipFill>
          <a:blip r:embed="rId9"/>
          <a:srcRect/>
          <a:stretch>
            <a:fillRect/>
          </a:stretch>
        </p:blipFill>
        <p:spPr bwMode="auto">
          <a:xfrm>
            <a:off x="1979613" y="620713"/>
            <a:ext cx="304800" cy="304800"/>
          </a:xfrm>
          <a:prstGeom prst="rect">
            <a:avLst/>
          </a:prstGeom>
          <a:noFill/>
        </p:spPr>
      </p:pic>
      <p:pic>
        <p:nvPicPr>
          <p:cNvPr id="16395" name="Picture 11" descr="aninotes"/>
          <p:cNvPicPr>
            <a:picLocks noChangeAspect="1" noChangeArrowheads="1" noCrop="1"/>
          </p:cNvPicPr>
          <p:nvPr/>
        </p:nvPicPr>
        <p:blipFill>
          <a:blip r:embed="rId9"/>
          <a:srcRect/>
          <a:stretch>
            <a:fillRect/>
          </a:stretch>
        </p:blipFill>
        <p:spPr bwMode="auto">
          <a:xfrm>
            <a:off x="3708400" y="260350"/>
            <a:ext cx="304800" cy="304800"/>
          </a:xfrm>
          <a:prstGeom prst="rect">
            <a:avLst/>
          </a:prstGeom>
          <a:noFill/>
        </p:spPr>
      </p:pic>
      <p:pic>
        <p:nvPicPr>
          <p:cNvPr id="16396" name="Picture 12" descr="aninotes"/>
          <p:cNvPicPr>
            <a:picLocks noChangeAspect="1" noChangeArrowheads="1" noCrop="1"/>
          </p:cNvPicPr>
          <p:nvPr/>
        </p:nvPicPr>
        <p:blipFill>
          <a:blip r:embed="rId9"/>
          <a:srcRect/>
          <a:stretch>
            <a:fillRect/>
          </a:stretch>
        </p:blipFill>
        <p:spPr bwMode="auto">
          <a:xfrm>
            <a:off x="7092950" y="476250"/>
            <a:ext cx="304800" cy="304800"/>
          </a:xfrm>
          <a:prstGeom prst="rect">
            <a:avLst/>
          </a:prstGeom>
          <a:noFill/>
        </p:spPr>
      </p:pic>
      <p:pic>
        <p:nvPicPr>
          <p:cNvPr id="16397" name="Picture 13" descr="aninotes"/>
          <p:cNvPicPr>
            <a:picLocks noChangeAspect="1" noChangeArrowheads="1" noCrop="1"/>
          </p:cNvPicPr>
          <p:nvPr/>
        </p:nvPicPr>
        <p:blipFill>
          <a:blip r:embed="rId9"/>
          <a:srcRect/>
          <a:stretch>
            <a:fillRect/>
          </a:stretch>
        </p:blipFill>
        <p:spPr bwMode="auto">
          <a:xfrm>
            <a:off x="323850" y="404813"/>
            <a:ext cx="304800" cy="304800"/>
          </a:xfrm>
          <a:prstGeom prst="rect">
            <a:avLst/>
          </a:prstGeom>
          <a:noFill/>
        </p:spPr>
      </p:pic>
      <p:pic>
        <p:nvPicPr>
          <p:cNvPr id="16398" name="Picture 14" descr="aninotes"/>
          <p:cNvPicPr>
            <a:picLocks noChangeAspect="1" noChangeArrowheads="1" noCrop="1"/>
          </p:cNvPicPr>
          <p:nvPr/>
        </p:nvPicPr>
        <p:blipFill>
          <a:blip r:embed="rId9"/>
          <a:srcRect/>
          <a:stretch>
            <a:fillRect/>
          </a:stretch>
        </p:blipFill>
        <p:spPr bwMode="auto">
          <a:xfrm>
            <a:off x="2051050" y="1700213"/>
            <a:ext cx="304800" cy="304800"/>
          </a:xfrm>
          <a:prstGeom prst="rect">
            <a:avLst/>
          </a:prstGeom>
          <a:noFill/>
        </p:spPr>
      </p:pic>
      <p:pic>
        <p:nvPicPr>
          <p:cNvPr id="16399" name="Picture 15" descr="aninotes"/>
          <p:cNvPicPr>
            <a:picLocks noChangeAspect="1" noChangeArrowheads="1" noCrop="1"/>
          </p:cNvPicPr>
          <p:nvPr/>
        </p:nvPicPr>
        <p:blipFill>
          <a:blip r:embed="rId9"/>
          <a:srcRect/>
          <a:stretch>
            <a:fillRect/>
          </a:stretch>
        </p:blipFill>
        <p:spPr bwMode="auto">
          <a:xfrm>
            <a:off x="323850" y="2492375"/>
            <a:ext cx="304800" cy="304800"/>
          </a:xfrm>
          <a:prstGeom prst="rect">
            <a:avLst/>
          </a:prstGeom>
          <a:noFill/>
        </p:spPr>
      </p:pic>
      <p:pic>
        <p:nvPicPr>
          <p:cNvPr id="16400" name="Picture 16" descr="aninotes"/>
          <p:cNvPicPr>
            <a:picLocks noChangeAspect="1" noChangeArrowheads="1" noCrop="1"/>
          </p:cNvPicPr>
          <p:nvPr/>
        </p:nvPicPr>
        <p:blipFill>
          <a:blip r:embed="rId9"/>
          <a:srcRect/>
          <a:stretch>
            <a:fillRect/>
          </a:stretch>
        </p:blipFill>
        <p:spPr bwMode="auto">
          <a:xfrm>
            <a:off x="5651500" y="1700213"/>
            <a:ext cx="304800" cy="304800"/>
          </a:xfrm>
          <a:prstGeom prst="rect">
            <a:avLst/>
          </a:prstGeom>
          <a:noFill/>
        </p:spPr>
      </p:pic>
      <p:pic>
        <p:nvPicPr>
          <p:cNvPr id="16401" name="Picture 17" descr="aninotes"/>
          <p:cNvPicPr>
            <a:picLocks noChangeAspect="1" noChangeArrowheads="1" noCrop="1"/>
          </p:cNvPicPr>
          <p:nvPr/>
        </p:nvPicPr>
        <p:blipFill>
          <a:blip r:embed="rId9"/>
          <a:srcRect/>
          <a:stretch>
            <a:fillRect/>
          </a:stretch>
        </p:blipFill>
        <p:spPr bwMode="auto">
          <a:xfrm>
            <a:off x="7235825" y="1628775"/>
            <a:ext cx="304800" cy="304800"/>
          </a:xfrm>
          <a:prstGeom prst="rect">
            <a:avLst/>
          </a:prstGeom>
          <a:noFill/>
        </p:spPr>
      </p:pic>
      <p:pic>
        <p:nvPicPr>
          <p:cNvPr id="16402" name="Picture 18" descr="aninotes"/>
          <p:cNvPicPr>
            <a:picLocks noChangeAspect="1" noChangeArrowheads="1" noCrop="1"/>
          </p:cNvPicPr>
          <p:nvPr/>
        </p:nvPicPr>
        <p:blipFill>
          <a:blip r:embed="rId9"/>
          <a:srcRect/>
          <a:stretch>
            <a:fillRect/>
          </a:stretch>
        </p:blipFill>
        <p:spPr bwMode="auto">
          <a:xfrm>
            <a:off x="7956550" y="1844675"/>
            <a:ext cx="304800" cy="304800"/>
          </a:xfrm>
          <a:prstGeom prst="rect">
            <a:avLst/>
          </a:prstGeom>
          <a:noFill/>
        </p:spPr>
      </p:pic>
      <p:pic>
        <p:nvPicPr>
          <p:cNvPr id="16403" name="Picture 19" descr="aninotes"/>
          <p:cNvPicPr>
            <a:picLocks noChangeAspect="1" noChangeArrowheads="1" noCrop="1"/>
          </p:cNvPicPr>
          <p:nvPr/>
        </p:nvPicPr>
        <p:blipFill>
          <a:blip r:embed="rId9"/>
          <a:srcRect/>
          <a:stretch>
            <a:fillRect/>
          </a:stretch>
        </p:blipFill>
        <p:spPr bwMode="auto">
          <a:xfrm>
            <a:off x="8604250" y="260350"/>
            <a:ext cx="304800" cy="304800"/>
          </a:xfrm>
          <a:prstGeom prst="rect">
            <a:avLst/>
          </a:prstGeom>
          <a:noFill/>
        </p:spPr>
      </p:pic>
      <p:pic>
        <p:nvPicPr>
          <p:cNvPr id="16405" name="Picture 21" descr="aninotes"/>
          <p:cNvPicPr>
            <a:picLocks noChangeAspect="1" noChangeArrowheads="1" noCrop="1"/>
          </p:cNvPicPr>
          <p:nvPr/>
        </p:nvPicPr>
        <p:blipFill>
          <a:blip r:embed="rId9"/>
          <a:srcRect/>
          <a:stretch>
            <a:fillRect/>
          </a:stretch>
        </p:blipFill>
        <p:spPr bwMode="auto">
          <a:xfrm>
            <a:off x="5580063" y="260350"/>
            <a:ext cx="304800" cy="304800"/>
          </a:xfrm>
          <a:prstGeom prst="rect">
            <a:avLst/>
          </a:prstGeom>
          <a:noFill/>
        </p:spPr>
      </p:pic>
      <p:pic>
        <p:nvPicPr>
          <p:cNvPr id="16406" name="Picture 22" descr="aninotes"/>
          <p:cNvPicPr>
            <a:picLocks noChangeAspect="1" noChangeArrowheads="1" noCrop="1"/>
          </p:cNvPicPr>
          <p:nvPr/>
        </p:nvPicPr>
        <p:blipFill>
          <a:blip r:embed="rId9"/>
          <a:srcRect/>
          <a:stretch>
            <a:fillRect/>
          </a:stretch>
        </p:blipFill>
        <p:spPr bwMode="auto">
          <a:xfrm>
            <a:off x="3132138" y="2133600"/>
            <a:ext cx="304800" cy="304800"/>
          </a:xfrm>
          <a:prstGeom prst="rect">
            <a:avLst/>
          </a:prstGeom>
          <a:noFill/>
        </p:spPr>
      </p:pic>
      <p:pic>
        <p:nvPicPr>
          <p:cNvPr id="16407" name="Picture 23" descr="aninotes"/>
          <p:cNvPicPr>
            <a:picLocks noChangeAspect="1" noChangeArrowheads="1" noCrop="1"/>
          </p:cNvPicPr>
          <p:nvPr/>
        </p:nvPicPr>
        <p:blipFill>
          <a:blip r:embed="rId9"/>
          <a:srcRect/>
          <a:stretch>
            <a:fillRect/>
          </a:stretch>
        </p:blipFill>
        <p:spPr bwMode="auto">
          <a:xfrm>
            <a:off x="8388350" y="2708275"/>
            <a:ext cx="304800" cy="304800"/>
          </a:xfrm>
          <a:prstGeom prst="rect">
            <a:avLst/>
          </a:prstGeom>
          <a:noFill/>
        </p:spPr>
      </p:pic>
      <p:pic>
        <p:nvPicPr>
          <p:cNvPr id="16408" name="Picture 24" descr="Imagen12"/>
          <p:cNvPicPr>
            <a:picLocks noChangeAspect="1" noChangeArrowheads="1" noCrop="1"/>
          </p:cNvPicPr>
          <p:nvPr/>
        </p:nvPicPr>
        <p:blipFill>
          <a:blip r:embed="rId10"/>
          <a:srcRect/>
          <a:stretch>
            <a:fillRect/>
          </a:stretch>
        </p:blipFill>
        <p:spPr bwMode="auto">
          <a:xfrm flipH="1">
            <a:off x="3635375" y="4005263"/>
            <a:ext cx="1157288" cy="1770062"/>
          </a:xfrm>
          <a:prstGeom prst="rect">
            <a:avLst/>
          </a:prstGeom>
          <a:noFill/>
        </p:spPr>
      </p:pic>
      <p:pic>
        <p:nvPicPr>
          <p:cNvPr id="16409" name="Picture 25" descr="Imagen11"/>
          <p:cNvPicPr>
            <a:picLocks noChangeAspect="1" noChangeArrowheads="1" noCrop="1"/>
          </p:cNvPicPr>
          <p:nvPr/>
        </p:nvPicPr>
        <p:blipFill>
          <a:blip r:embed="rId11"/>
          <a:srcRect/>
          <a:stretch>
            <a:fillRect/>
          </a:stretch>
        </p:blipFill>
        <p:spPr bwMode="auto">
          <a:xfrm>
            <a:off x="5003800" y="4005263"/>
            <a:ext cx="1149350" cy="1706562"/>
          </a:xfrm>
          <a:prstGeom prst="rect">
            <a:avLst/>
          </a:prstGeom>
          <a:noFill/>
        </p:spPr>
      </p:pic>
      <p:pic>
        <p:nvPicPr>
          <p:cNvPr id="16410" name="Picture 26" descr="baile023"/>
          <p:cNvPicPr>
            <a:picLocks noChangeAspect="1" noChangeArrowheads="1" noCrop="1"/>
          </p:cNvPicPr>
          <p:nvPr/>
        </p:nvPicPr>
        <p:blipFill>
          <a:blip r:embed="rId12"/>
          <a:srcRect/>
          <a:stretch>
            <a:fillRect/>
          </a:stretch>
        </p:blipFill>
        <p:spPr bwMode="auto">
          <a:xfrm>
            <a:off x="179388" y="3716338"/>
            <a:ext cx="1584325" cy="1544637"/>
          </a:xfrm>
          <a:prstGeom prst="rect">
            <a:avLst/>
          </a:prstGeom>
          <a:noFill/>
        </p:spPr>
      </p:pic>
      <p:pic>
        <p:nvPicPr>
          <p:cNvPr id="16411" name="Picture 27" descr="abuelos4"/>
          <p:cNvPicPr>
            <a:picLocks noChangeAspect="1" noChangeArrowheads="1" noCrop="1"/>
          </p:cNvPicPr>
          <p:nvPr/>
        </p:nvPicPr>
        <p:blipFill>
          <a:blip r:embed="rId13"/>
          <a:srcRect/>
          <a:stretch>
            <a:fillRect/>
          </a:stretch>
        </p:blipFill>
        <p:spPr bwMode="auto">
          <a:xfrm>
            <a:off x="1979613" y="4868863"/>
            <a:ext cx="1519237" cy="1730375"/>
          </a:xfrm>
          <a:prstGeom prst="rect">
            <a:avLst/>
          </a:prstGeom>
          <a:noFill/>
        </p:spPr>
      </p:pic>
      <p:pic>
        <p:nvPicPr>
          <p:cNvPr id="16412" name="Picture 28" descr="parejabailarina"/>
          <p:cNvPicPr>
            <a:picLocks noChangeAspect="1" noChangeArrowheads="1" noCrop="1"/>
          </p:cNvPicPr>
          <p:nvPr/>
        </p:nvPicPr>
        <p:blipFill>
          <a:blip r:embed="rId14"/>
          <a:srcRect/>
          <a:stretch>
            <a:fillRect/>
          </a:stretch>
        </p:blipFill>
        <p:spPr bwMode="auto">
          <a:xfrm>
            <a:off x="8027988" y="3573463"/>
            <a:ext cx="742950" cy="1371600"/>
          </a:xfrm>
          <a:prstGeom prst="rect">
            <a:avLst/>
          </a:prstGeom>
          <a:noFill/>
        </p:spPr>
      </p:pic>
      <p:pic>
        <p:nvPicPr>
          <p:cNvPr id="16413" name="Picture 29" descr="8-6-gifs-animados-baile"/>
          <p:cNvPicPr>
            <a:picLocks noChangeAspect="1" noChangeArrowheads="1" noCrop="1"/>
          </p:cNvPicPr>
          <p:nvPr/>
        </p:nvPicPr>
        <p:blipFill>
          <a:blip r:embed="rId15"/>
          <a:srcRect/>
          <a:stretch>
            <a:fillRect/>
          </a:stretch>
        </p:blipFill>
        <p:spPr bwMode="auto">
          <a:xfrm>
            <a:off x="6516688" y="4652963"/>
            <a:ext cx="1454150" cy="1862137"/>
          </a:xfrm>
          <a:prstGeom prst="rect">
            <a:avLst/>
          </a:prstGeom>
          <a:noFill/>
        </p:spPr>
      </p:pic>
      <p:sp>
        <p:nvSpPr>
          <p:cNvPr id="16414" name="Text Box 30"/>
          <p:cNvSpPr txBox="1">
            <a:spLocks noChangeArrowheads="1"/>
          </p:cNvSpPr>
          <p:nvPr/>
        </p:nvSpPr>
        <p:spPr bwMode="auto">
          <a:xfrm>
            <a:off x="3779838" y="2349500"/>
            <a:ext cx="1657350" cy="1189038"/>
          </a:xfrm>
          <a:prstGeom prst="rect">
            <a:avLst/>
          </a:prstGeom>
          <a:noFill/>
          <a:ln w="9525">
            <a:noFill/>
            <a:miter lim="800000"/>
            <a:headEnd/>
            <a:tailEnd/>
          </a:ln>
          <a:effectLst/>
        </p:spPr>
        <p:txBody>
          <a:bodyPr wrap="none">
            <a:spAutoFit/>
          </a:bodyPr>
          <a:lstStyle/>
          <a:p>
            <a:r>
              <a:rPr lang="es-ES" sz="7200" b="1">
                <a:solidFill>
                  <a:srgbClr val="800080"/>
                </a:solidFill>
              </a:rPr>
              <a:t>FIN</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6394"/>
                                        </p:tgtEl>
                                        <p:attrNameLst>
                                          <p:attrName>style.visibility</p:attrName>
                                        </p:attrNameLst>
                                      </p:cBhvr>
                                      <p:to>
                                        <p:strVal val="visible"/>
                                      </p:to>
                                    </p:set>
                                    <p:anim calcmode="lin" valueType="num">
                                      <p:cBhvr>
                                        <p:cTn id="7" dur="1000" fill="hold"/>
                                        <p:tgtEl>
                                          <p:spTgt spid="16394"/>
                                        </p:tgtEl>
                                        <p:attrNameLst>
                                          <p:attrName>ppt_w</p:attrName>
                                        </p:attrNameLst>
                                      </p:cBhvr>
                                      <p:tavLst>
                                        <p:tav tm="0">
                                          <p:val>
                                            <p:fltVal val="0"/>
                                          </p:val>
                                        </p:tav>
                                        <p:tav tm="100000">
                                          <p:val>
                                            <p:strVal val="#ppt_w"/>
                                          </p:val>
                                        </p:tav>
                                      </p:tavLst>
                                    </p:anim>
                                    <p:anim calcmode="lin" valueType="num">
                                      <p:cBhvr>
                                        <p:cTn id="8" dur="1000" fill="hold"/>
                                        <p:tgtEl>
                                          <p:spTgt spid="16394"/>
                                        </p:tgtEl>
                                        <p:attrNameLst>
                                          <p:attrName>ppt_h</p:attrName>
                                        </p:attrNameLst>
                                      </p:cBhvr>
                                      <p:tavLst>
                                        <p:tav tm="0">
                                          <p:val>
                                            <p:fltVal val="0"/>
                                          </p:val>
                                        </p:tav>
                                        <p:tav tm="100000">
                                          <p:val>
                                            <p:strVal val="#ppt_h"/>
                                          </p:val>
                                        </p:tav>
                                      </p:tavLst>
                                    </p:anim>
                                    <p:animEffect transition="in" filter="fade">
                                      <p:cBhvr>
                                        <p:cTn id="9" dur="1000"/>
                                        <p:tgtEl>
                                          <p:spTgt spid="16394"/>
                                        </p:tgtEl>
                                      </p:cBhvr>
                                    </p:animEffect>
                                  </p:childTnLst>
                                </p:cTn>
                              </p:par>
                              <p:par>
                                <p:cTn id="10" presetID="53" presetClass="entr" presetSubtype="0" fill="hold" nodeType="withEffect">
                                  <p:stCondLst>
                                    <p:cond delay="0"/>
                                  </p:stCondLst>
                                  <p:childTnLst>
                                    <p:set>
                                      <p:cBhvr>
                                        <p:cTn id="11" dur="1" fill="hold">
                                          <p:stCondLst>
                                            <p:cond delay="0"/>
                                          </p:stCondLst>
                                        </p:cTn>
                                        <p:tgtEl>
                                          <p:spTgt spid="16395"/>
                                        </p:tgtEl>
                                        <p:attrNameLst>
                                          <p:attrName>style.visibility</p:attrName>
                                        </p:attrNameLst>
                                      </p:cBhvr>
                                      <p:to>
                                        <p:strVal val="visible"/>
                                      </p:to>
                                    </p:set>
                                    <p:anim calcmode="lin" valueType="num">
                                      <p:cBhvr>
                                        <p:cTn id="12" dur="1000" fill="hold"/>
                                        <p:tgtEl>
                                          <p:spTgt spid="16395"/>
                                        </p:tgtEl>
                                        <p:attrNameLst>
                                          <p:attrName>ppt_w</p:attrName>
                                        </p:attrNameLst>
                                      </p:cBhvr>
                                      <p:tavLst>
                                        <p:tav tm="0">
                                          <p:val>
                                            <p:fltVal val="0"/>
                                          </p:val>
                                        </p:tav>
                                        <p:tav tm="100000">
                                          <p:val>
                                            <p:strVal val="#ppt_w"/>
                                          </p:val>
                                        </p:tav>
                                      </p:tavLst>
                                    </p:anim>
                                    <p:anim calcmode="lin" valueType="num">
                                      <p:cBhvr>
                                        <p:cTn id="13" dur="1000" fill="hold"/>
                                        <p:tgtEl>
                                          <p:spTgt spid="16395"/>
                                        </p:tgtEl>
                                        <p:attrNameLst>
                                          <p:attrName>ppt_h</p:attrName>
                                        </p:attrNameLst>
                                      </p:cBhvr>
                                      <p:tavLst>
                                        <p:tav tm="0">
                                          <p:val>
                                            <p:fltVal val="0"/>
                                          </p:val>
                                        </p:tav>
                                        <p:tav tm="100000">
                                          <p:val>
                                            <p:strVal val="#ppt_h"/>
                                          </p:val>
                                        </p:tav>
                                      </p:tavLst>
                                    </p:anim>
                                    <p:animEffect transition="in" filter="fade">
                                      <p:cBhvr>
                                        <p:cTn id="14" dur="1000"/>
                                        <p:tgtEl>
                                          <p:spTgt spid="16395"/>
                                        </p:tgtEl>
                                      </p:cBhvr>
                                    </p:animEffect>
                                  </p:childTnLst>
                                </p:cTn>
                              </p:par>
                              <p:par>
                                <p:cTn id="15" presetID="53" presetClass="entr" presetSubtype="0" fill="hold" nodeType="withEffect">
                                  <p:stCondLst>
                                    <p:cond delay="0"/>
                                  </p:stCondLst>
                                  <p:childTnLst>
                                    <p:set>
                                      <p:cBhvr>
                                        <p:cTn id="16" dur="1" fill="hold">
                                          <p:stCondLst>
                                            <p:cond delay="0"/>
                                          </p:stCondLst>
                                        </p:cTn>
                                        <p:tgtEl>
                                          <p:spTgt spid="16396"/>
                                        </p:tgtEl>
                                        <p:attrNameLst>
                                          <p:attrName>style.visibility</p:attrName>
                                        </p:attrNameLst>
                                      </p:cBhvr>
                                      <p:to>
                                        <p:strVal val="visible"/>
                                      </p:to>
                                    </p:set>
                                    <p:anim calcmode="lin" valueType="num">
                                      <p:cBhvr>
                                        <p:cTn id="17" dur="1000" fill="hold"/>
                                        <p:tgtEl>
                                          <p:spTgt spid="16396"/>
                                        </p:tgtEl>
                                        <p:attrNameLst>
                                          <p:attrName>ppt_w</p:attrName>
                                        </p:attrNameLst>
                                      </p:cBhvr>
                                      <p:tavLst>
                                        <p:tav tm="0">
                                          <p:val>
                                            <p:fltVal val="0"/>
                                          </p:val>
                                        </p:tav>
                                        <p:tav tm="100000">
                                          <p:val>
                                            <p:strVal val="#ppt_w"/>
                                          </p:val>
                                        </p:tav>
                                      </p:tavLst>
                                    </p:anim>
                                    <p:anim calcmode="lin" valueType="num">
                                      <p:cBhvr>
                                        <p:cTn id="18" dur="1000" fill="hold"/>
                                        <p:tgtEl>
                                          <p:spTgt spid="16396"/>
                                        </p:tgtEl>
                                        <p:attrNameLst>
                                          <p:attrName>ppt_h</p:attrName>
                                        </p:attrNameLst>
                                      </p:cBhvr>
                                      <p:tavLst>
                                        <p:tav tm="0">
                                          <p:val>
                                            <p:fltVal val="0"/>
                                          </p:val>
                                        </p:tav>
                                        <p:tav tm="100000">
                                          <p:val>
                                            <p:strVal val="#ppt_h"/>
                                          </p:val>
                                        </p:tav>
                                      </p:tavLst>
                                    </p:anim>
                                    <p:animEffect transition="in" filter="fade">
                                      <p:cBhvr>
                                        <p:cTn id="19" dur="1000"/>
                                        <p:tgtEl>
                                          <p:spTgt spid="16396"/>
                                        </p:tgtEl>
                                      </p:cBhvr>
                                    </p:animEffect>
                                  </p:childTnLst>
                                </p:cTn>
                              </p:par>
                              <p:par>
                                <p:cTn id="20" presetID="53" presetClass="entr" presetSubtype="0" fill="hold" nodeType="withEffect">
                                  <p:stCondLst>
                                    <p:cond delay="0"/>
                                  </p:stCondLst>
                                  <p:childTnLst>
                                    <p:set>
                                      <p:cBhvr>
                                        <p:cTn id="21" dur="1" fill="hold">
                                          <p:stCondLst>
                                            <p:cond delay="0"/>
                                          </p:stCondLst>
                                        </p:cTn>
                                        <p:tgtEl>
                                          <p:spTgt spid="16397"/>
                                        </p:tgtEl>
                                        <p:attrNameLst>
                                          <p:attrName>style.visibility</p:attrName>
                                        </p:attrNameLst>
                                      </p:cBhvr>
                                      <p:to>
                                        <p:strVal val="visible"/>
                                      </p:to>
                                    </p:set>
                                    <p:anim calcmode="lin" valueType="num">
                                      <p:cBhvr>
                                        <p:cTn id="22" dur="1000" fill="hold"/>
                                        <p:tgtEl>
                                          <p:spTgt spid="16397"/>
                                        </p:tgtEl>
                                        <p:attrNameLst>
                                          <p:attrName>ppt_w</p:attrName>
                                        </p:attrNameLst>
                                      </p:cBhvr>
                                      <p:tavLst>
                                        <p:tav tm="0">
                                          <p:val>
                                            <p:fltVal val="0"/>
                                          </p:val>
                                        </p:tav>
                                        <p:tav tm="100000">
                                          <p:val>
                                            <p:strVal val="#ppt_w"/>
                                          </p:val>
                                        </p:tav>
                                      </p:tavLst>
                                    </p:anim>
                                    <p:anim calcmode="lin" valueType="num">
                                      <p:cBhvr>
                                        <p:cTn id="23" dur="1000" fill="hold"/>
                                        <p:tgtEl>
                                          <p:spTgt spid="16397"/>
                                        </p:tgtEl>
                                        <p:attrNameLst>
                                          <p:attrName>ppt_h</p:attrName>
                                        </p:attrNameLst>
                                      </p:cBhvr>
                                      <p:tavLst>
                                        <p:tav tm="0">
                                          <p:val>
                                            <p:fltVal val="0"/>
                                          </p:val>
                                        </p:tav>
                                        <p:tav tm="100000">
                                          <p:val>
                                            <p:strVal val="#ppt_h"/>
                                          </p:val>
                                        </p:tav>
                                      </p:tavLst>
                                    </p:anim>
                                    <p:animEffect transition="in" filter="fade">
                                      <p:cBhvr>
                                        <p:cTn id="24" dur="1000"/>
                                        <p:tgtEl>
                                          <p:spTgt spid="16397"/>
                                        </p:tgtEl>
                                      </p:cBhvr>
                                    </p:animEffect>
                                  </p:childTnLst>
                                </p:cTn>
                              </p:par>
                              <p:par>
                                <p:cTn id="25" presetID="53" presetClass="entr" presetSubtype="0" fill="hold" nodeType="withEffect">
                                  <p:stCondLst>
                                    <p:cond delay="0"/>
                                  </p:stCondLst>
                                  <p:childTnLst>
                                    <p:set>
                                      <p:cBhvr>
                                        <p:cTn id="26" dur="1" fill="hold">
                                          <p:stCondLst>
                                            <p:cond delay="0"/>
                                          </p:stCondLst>
                                        </p:cTn>
                                        <p:tgtEl>
                                          <p:spTgt spid="16398"/>
                                        </p:tgtEl>
                                        <p:attrNameLst>
                                          <p:attrName>style.visibility</p:attrName>
                                        </p:attrNameLst>
                                      </p:cBhvr>
                                      <p:to>
                                        <p:strVal val="visible"/>
                                      </p:to>
                                    </p:set>
                                    <p:anim calcmode="lin" valueType="num">
                                      <p:cBhvr>
                                        <p:cTn id="27" dur="1000" fill="hold"/>
                                        <p:tgtEl>
                                          <p:spTgt spid="16398"/>
                                        </p:tgtEl>
                                        <p:attrNameLst>
                                          <p:attrName>ppt_w</p:attrName>
                                        </p:attrNameLst>
                                      </p:cBhvr>
                                      <p:tavLst>
                                        <p:tav tm="0">
                                          <p:val>
                                            <p:fltVal val="0"/>
                                          </p:val>
                                        </p:tav>
                                        <p:tav tm="100000">
                                          <p:val>
                                            <p:strVal val="#ppt_w"/>
                                          </p:val>
                                        </p:tav>
                                      </p:tavLst>
                                    </p:anim>
                                    <p:anim calcmode="lin" valueType="num">
                                      <p:cBhvr>
                                        <p:cTn id="28" dur="1000" fill="hold"/>
                                        <p:tgtEl>
                                          <p:spTgt spid="16398"/>
                                        </p:tgtEl>
                                        <p:attrNameLst>
                                          <p:attrName>ppt_h</p:attrName>
                                        </p:attrNameLst>
                                      </p:cBhvr>
                                      <p:tavLst>
                                        <p:tav tm="0">
                                          <p:val>
                                            <p:fltVal val="0"/>
                                          </p:val>
                                        </p:tav>
                                        <p:tav tm="100000">
                                          <p:val>
                                            <p:strVal val="#ppt_h"/>
                                          </p:val>
                                        </p:tav>
                                      </p:tavLst>
                                    </p:anim>
                                    <p:animEffect transition="in" filter="fade">
                                      <p:cBhvr>
                                        <p:cTn id="29" dur="1000"/>
                                        <p:tgtEl>
                                          <p:spTgt spid="16398"/>
                                        </p:tgtEl>
                                      </p:cBhvr>
                                    </p:animEffect>
                                  </p:childTnLst>
                                </p:cTn>
                              </p:par>
                              <p:par>
                                <p:cTn id="30" presetID="53" presetClass="entr" presetSubtype="0" fill="hold" nodeType="withEffect">
                                  <p:stCondLst>
                                    <p:cond delay="0"/>
                                  </p:stCondLst>
                                  <p:childTnLst>
                                    <p:set>
                                      <p:cBhvr>
                                        <p:cTn id="31" dur="1" fill="hold">
                                          <p:stCondLst>
                                            <p:cond delay="0"/>
                                          </p:stCondLst>
                                        </p:cTn>
                                        <p:tgtEl>
                                          <p:spTgt spid="16399"/>
                                        </p:tgtEl>
                                        <p:attrNameLst>
                                          <p:attrName>style.visibility</p:attrName>
                                        </p:attrNameLst>
                                      </p:cBhvr>
                                      <p:to>
                                        <p:strVal val="visible"/>
                                      </p:to>
                                    </p:set>
                                    <p:anim calcmode="lin" valueType="num">
                                      <p:cBhvr>
                                        <p:cTn id="32" dur="1000" fill="hold"/>
                                        <p:tgtEl>
                                          <p:spTgt spid="16399"/>
                                        </p:tgtEl>
                                        <p:attrNameLst>
                                          <p:attrName>ppt_w</p:attrName>
                                        </p:attrNameLst>
                                      </p:cBhvr>
                                      <p:tavLst>
                                        <p:tav tm="0">
                                          <p:val>
                                            <p:fltVal val="0"/>
                                          </p:val>
                                        </p:tav>
                                        <p:tav tm="100000">
                                          <p:val>
                                            <p:strVal val="#ppt_w"/>
                                          </p:val>
                                        </p:tav>
                                      </p:tavLst>
                                    </p:anim>
                                    <p:anim calcmode="lin" valueType="num">
                                      <p:cBhvr>
                                        <p:cTn id="33" dur="1000" fill="hold"/>
                                        <p:tgtEl>
                                          <p:spTgt spid="16399"/>
                                        </p:tgtEl>
                                        <p:attrNameLst>
                                          <p:attrName>ppt_h</p:attrName>
                                        </p:attrNameLst>
                                      </p:cBhvr>
                                      <p:tavLst>
                                        <p:tav tm="0">
                                          <p:val>
                                            <p:fltVal val="0"/>
                                          </p:val>
                                        </p:tav>
                                        <p:tav tm="100000">
                                          <p:val>
                                            <p:strVal val="#ppt_h"/>
                                          </p:val>
                                        </p:tav>
                                      </p:tavLst>
                                    </p:anim>
                                    <p:animEffect transition="in" filter="fade">
                                      <p:cBhvr>
                                        <p:cTn id="34" dur="1000"/>
                                        <p:tgtEl>
                                          <p:spTgt spid="16399"/>
                                        </p:tgtEl>
                                      </p:cBhvr>
                                    </p:animEffect>
                                  </p:childTnLst>
                                </p:cTn>
                              </p:par>
                              <p:par>
                                <p:cTn id="35" presetID="53" presetClass="entr" presetSubtype="0" fill="hold" nodeType="withEffect">
                                  <p:stCondLst>
                                    <p:cond delay="0"/>
                                  </p:stCondLst>
                                  <p:childTnLst>
                                    <p:set>
                                      <p:cBhvr>
                                        <p:cTn id="36" dur="1" fill="hold">
                                          <p:stCondLst>
                                            <p:cond delay="0"/>
                                          </p:stCondLst>
                                        </p:cTn>
                                        <p:tgtEl>
                                          <p:spTgt spid="16400"/>
                                        </p:tgtEl>
                                        <p:attrNameLst>
                                          <p:attrName>style.visibility</p:attrName>
                                        </p:attrNameLst>
                                      </p:cBhvr>
                                      <p:to>
                                        <p:strVal val="visible"/>
                                      </p:to>
                                    </p:set>
                                    <p:anim calcmode="lin" valueType="num">
                                      <p:cBhvr>
                                        <p:cTn id="37" dur="1000" fill="hold"/>
                                        <p:tgtEl>
                                          <p:spTgt spid="16400"/>
                                        </p:tgtEl>
                                        <p:attrNameLst>
                                          <p:attrName>ppt_w</p:attrName>
                                        </p:attrNameLst>
                                      </p:cBhvr>
                                      <p:tavLst>
                                        <p:tav tm="0">
                                          <p:val>
                                            <p:fltVal val="0"/>
                                          </p:val>
                                        </p:tav>
                                        <p:tav tm="100000">
                                          <p:val>
                                            <p:strVal val="#ppt_w"/>
                                          </p:val>
                                        </p:tav>
                                      </p:tavLst>
                                    </p:anim>
                                    <p:anim calcmode="lin" valueType="num">
                                      <p:cBhvr>
                                        <p:cTn id="38" dur="1000" fill="hold"/>
                                        <p:tgtEl>
                                          <p:spTgt spid="16400"/>
                                        </p:tgtEl>
                                        <p:attrNameLst>
                                          <p:attrName>ppt_h</p:attrName>
                                        </p:attrNameLst>
                                      </p:cBhvr>
                                      <p:tavLst>
                                        <p:tav tm="0">
                                          <p:val>
                                            <p:fltVal val="0"/>
                                          </p:val>
                                        </p:tav>
                                        <p:tav tm="100000">
                                          <p:val>
                                            <p:strVal val="#ppt_h"/>
                                          </p:val>
                                        </p:tav>
                                      </p:tavLst>
                                    </p:anim>
                                    <p:animEffect transition="in" filter="fade">
                                      <p:cBhvr>
                                        <p:cTn id="39" dur="1000"/>
                                        <p:tgtEl>
                                          <p:spTgt spid="16400"/>
                                        </p:tgtEl>
                                      </p:cBhvr>
                                    </p:animEffect>
                                  </p:childTnLst>
                                </p:cTn>
                              </p:par>
                              <p:par>
                                <p:cTn id="40" presetID="53" presetClass="entr" presetSubtype="0" fill="hold" nodeType="withEffect">
                                  <p:stCondLst>
                                    <p:cond delay="0"/>
                                  </p:stCondLst>
                                  <p:childTnLst>
                                    <p:set>
                                      <p:cBhvr>
                                        <p:cTn id="41" dur="1" fill="hold">
                                          <p:stCondLst>
                                            <p:cond delay="0"/>
                                          </p:stCondLst>
                                        </p:cTn>
                                        <p:tgtEl>
                                          <p:spTgt spid="16401"/>
                                        </p:tgtEl>
                                        <p:attrNameLst>
                                          <p:attrName>style.visibility</p:attrName>
                                        </p:attrNameLst>
                                      </p:cBhvr>
                                      <p:to>
                                        <p:strVal val="visible"/>
                                      </p:to>
                                    </p:set>
                                    <p:anim calcmode="lin" valueType="num">
                                      <p:cBhvr>
                                        <p:cTn id="42" dur="1000" fill="hold"/>
                                        <p:tgtEl>
                                          <p:spTgt spid="16401"/>
                                        </p:tgtEl>
                                        <p:attrNameLst>
                                          <p:attrName>ppt_w</p:attrName>
                                        </p:attrNameLst>
                                      </p:cBhvr>
                                      <p:tavLst>
                                        <p:tav tm="0">
                                          <p:val>
                                            <p:fltVal val="0"/>
                                          </p:val>
                                        </p:tav>
                                        <p:tav tm="100000">
                                          <p:val>
                                            <p:strVal val="#ppt_w"/>
                                          </p:val>
                                        </p:tav>
                                      </p:tavLst>
                                    </p:anim>
                                    <p:anim calcmode="lin" valueType="num">
                                      <p:cBhvr>
                                        <p:cTn id="43" dur="1000" fill="hold"/>
                                        <p:tgtEl>
                                          <p:spTgt spid="16401"/>
                                        </p:tgtEl>
                                        <p:attrNameLst>
                                          <p:attrName>ppt_h</p:attrName>
                                        </p:attrNameLst>
                                      </p:cBhvr>
                                      <p:tavLst>
                                        <p:tav tm="0">
                                          <p:val>
                                            <p:fltVal val="0"/>
                                          </p:val>
                                        </p:tav>
                                        <p:tav tm="100000">
                                          <p:val>
                                            <p:strVal val="#ppt_h"/>
                                          </p:val>
                                        </p:tav>
                                      </p:tavLst>
                                    </p:anim>
                                    <p:animEffect transition="in" filter="fade">
                                      <p:cBhvr>
                                        <p:cTn id="44" dur="1000"/>
                                        <p:tgtEl>
                                          <p:spTgt spid="16401"/>
                                        </p:tgtEl>
                                      </p:cBhvr>
                                    </p:animEffect>
                                  </p:childTnLst>
                                </p:cTn>
                              </p:par>
                              <p:par>
                                <p:cTn id="45" presetID="53" presetClass="entr" presetSubtype="0" fill="hold" nodeType="withEffect">
                                  <p:stCondLst>
                                    <p:cond delay="0"/>
                                  </p:stCondLst>
                                  <p:childTnLst>
                                    <p:set>
                                      <p:cBhvr>
                                        <p:cTn id="46" dur="1" fill="hold">
                                          <p:stCondLst>
                                            <p:cond delay="0"/>
                                          </p:stCondLst>
                                        </p:cTn>
                                        <p:tgtEl>
                                          <p:spTgt spid="16402"/>
                                        </p:tgtEl>
                                        <p:attrNameLst>
                                          <p:attrName>style.visibility</p:attrName>
                                        </p:attrNameLst>
                                      </p:cBhvr>
                                      <p:to>
                                        <p:strVal val="visible"/>
                                      </p:to>
                                    </p:set>
                                    <p:anim calcmode="lin" valueType="num">
                                      <p:cBhvr>
                                        <p:cTn id="47" dur="1000" fill="hold"/>
                                        <p:tgtEl>
                                          <p:spTgt spid="16402"/>
                                        </p:tgtEl>
                                        <p:attrNameLst>
                                          <p:attrName>ppt_w</p:attrName>
                                        </p:attrNameLst>
                                      </p:cBhvr>
                                      <p:tavLst>
                                        <p:tav tm="0">
                                          <p:val>
                                            <p:fltVal val="0"/>
                                          </p:val>
                                        </p:tav>
                                        <p:tav tm="100000">
                                          <p:val>
                                            <p:strVal val="#ppt_w"/>
                                          </p:val>
                                        </p:tav>
                                      </p:tavLst>
                                    </p:anim>
                                    <p:anim calcmode="lin" valueType="num">
                                      <p:cBhvr>
                                        <p:cTn id="48" dur="1000" fill="hold"/>
                                        <p:tgtEl>
                                          <p:spTgt spid="16402"/>
                                        </p:tgtEl>
                                        <p:attrNameLst>
                                          <p:attrName>ppt_h</p:attrName>
                                        </p:attrNameLst>
                                      </p:cBhvr>
                                      <p:tavLst>
                                        <p:tav tm="0">
                                          <p:val>
                                            <p:fltVal val="0"/>
                                          </p:val>
                                        </p:tav>
                                        <p:tav tm="100000">
                                          <p:val>
                                            <p:strVal val="#ppt_h"/>
                                          </p:val>
                                        </p:tav>
                                      </p:tavLst>
                                    </p:anim>
                                    <p:animEffect transition="in" filter="fade">
                                      <p:cBhvr>
                                        <p:cTn id="49" dur="1000"/>
                                        <p:tgtEl>
                                          <p:spTgt spid="16402"/>
                                        </p:tgtEl>
                                      </p:cBhvr>
                                    </p:animEffect>
                                  </p:childTnLst>
                                </p:cTn>
                              </p:par>
                              <p:par>
                                <p:cTn id="50" presetID="53" presetClass="entr" presetSubtype="0" fill="hold" nodeType="withEffect">
                                  <p:stCondLst>
                                    <p:cond delay="0"/>
                                  </p:stCondLst>
                                  <p:childTnLst>
                                    <p:set>
                                      <p:cBhvr>
                                        <p:cTn id="51" dur="1" fill="hold">
                                          <p:stCondLst>
                                            <p:cond delay="0"/>
                                          </p:stCondLst>
                                        </p:cTn>
                                        <p:tgtEl>
                                          <p:spTgt spid="16403"/>
                                        </p:tgtEl>
                                        <p:attrNameLst>
                                          <p:attrName>style.visibility</p:attrName>
                                        </p:attrNameLst>
                                      </p:cBhvr>
                                      <p:to>
                                        <p:strVal val="visible"/>
                                      </p:to>
                                    </p:set>
                                    <p:anim calcmode="lin" valueType="num">
                                      <p:cBhvr>
                                        <p:cTn id="52" dur="1000" fill="hold"/>
                                        <p:tgtEl>
                                          <p:spTgt spid="16403"/>
                                        </p:tgtEl>
                                        <p:attrNameLst>
                                          <p:attrName>ppt_w</p:attrName>
                                        </p:attrNameLst>
                                      </p:cBhvr>
                                      <p:tavLst>
                                        <p:tav tm="0">
                                          <p:val>
                                            <p:fltVal val="0"/>
                                          </p:val>
                                        </p:tav>
                                        <p:tav tm="100000">
                                          <p:val>
                                            <p:strVal val="#ppt_w"/>
                                          </p:val>
                                        </p:tav>
                                      </p:tavLst>
                                    </p:anim>
                                    <p:anim calcmode="lin" valueType="num">
                                      <p:cBhvr>
                                        <p:cTn id="53" dur="1000" fill="hold"/>
                                        <p:tgtEl>
                                          <p:spTgt spid="16403"/>
                                        </p:tgtEl>
                                        <p:attrNameLst>
                                          <p:attrName>ppt_h</p:attrName>
                                        </p:attrNameLst>
                                      </p:cBhvr>
                                      <p:tavLst>
                                        <p:tav tm="0">
                                          <p:val>
                                            <p:fltVal val="0"/>
                                          </p:val>
                                        </p:tav>
                                        <p:tav tm="100000">
                                          <p:val>
                                            <p:strVal val="#ppt_h"/>
                                          </p:val>
                                        </p:tav>
                                      </p:tavLst>
                                    </p:anim>
                                    <p:animEffect transition="in" filter="fade">
                                      <p:cBhvr>
                                        <p:cTn id="54" dur="1000"/>
                                        <p:tgtEl>
                                          <p:spTgt spid="16403"/>
                                        </p:tgtEl>
                                      </p:cBhvr>
                                    </p:animEffect>
                                  </p:childTnLst>
                                </p:cTn>
                              </p:par>
                              <p:par>
                                <p:cTn id="55" presetID="53" presetClass="entr" presetSubtype="0" fill="hold" nodeType="withEffect">
                                  <p:stCondLst>
                                    <p:cond delay="0"/>
                                  </p:stCondLst>
                                  <p:childTnLst>
                                    <p:set>
                                      <p:cBhvr>
                                        <p:cTn id="56" dur="1" fill="hold">
                                          <p:stCondLst>
                                            <p:cond delay="0"/>
                                          </p:stCondLst>
                                        </p:cTn>
                                        <p:tgtEl>
                                          <p:spTgt spid="16405"/>
                                        </p:tgtEl>
                                        <p:attrNameLst>
                                          <p:attrName>style.visibility</p:attrName>
                                        </p:attrNameLst>
                                      </p:cBhvr>
                                      <p:to>
                                        <p:strVal val="visible"/>
                                      </p:to>
                                    </p:set>
                                    <p:anim calcmode="lin" valueType="num">
                                      <p:cBhvr>
                                        <p:cTn id="57" dur="1000" fill="hold"/>
                                        <p:tgtEl>
                                          <p:spTgt spid="16405"/>
                                        </p:tgtEl>
                                        <p:attrNameLst>
                                          <p:attrName>ppt_w</p:attrName>
                                        </p:attrNameLst>
                                      </p:cBhvr>
                                      <p:tavLst>
                                        <p:tav tm="0">
                                          <p:val>
                                            <p:fltVal val="0"/>
                                          </p:val>
                                        </p:tav>
                                        <p:tav tm="100000">
                                          <p:val>
                                            <p:strVal val="#ppt_w"/>
                                          </p:val>
                                        </p:tav>
                                      </p:tavLst>
                                    </p:anim>
                                    <p:anim calcmode="lin" valueType="num">
                                      <p:cBhvr>
                                        <p:cTn id="58" dur="1000" fill="hold"/>
                                        <p:tgtEl>
                                          <p:spTgt spid="16405"/>
                                        </p:tgtEl>
                                        <p:attrNameLst>
                                          <p:attrName>ppt_h</p:attrName>
                                        </p:attrNameLst>
                                      </p:cBhvr>
                                      <p:tavLst>
                                        <p:tav tm="0">
                                          <p:val>
                                            <p:fltVal val="0"/>
                                          </p:val>
                                        </p:tav>
                                        <p:tav tm="100000">
                                          <p:val>
                                            <p:strVal val="#ppt_h"/>
                                          </p:val>
                                        </p:tav>
                                      </p:tavLst>
                                    </p:anim>
                                    <p:animEffect transition="in" filter="fade">
                                      <p:cBhvr>
                                        <p:cTn id="59" dur="1000"/>
                                        <p:tgtEl>
                                          <p:spTgt spid="16405"/>
                                        </p:tgtEl>
                                      </p:cBhvr>
                                    </p:animEffect>
                                  </p:childTnLst>
                                </p:cTn>
                              </p:par>
                              <p:par>
                                <p:cTn id="60" presetID="53" presetClass="entr" presetSubtype="0" fill="hold" nodeType="withEffect">
                                  <p:stCondLst>
                                    <p:cond delay="0"/>
                                  </p:stCondLst>
                                  <p:childTnLst>
                                    <p:set>
                                      <p:cBhvr>
                                        <p:cTn id="61" dur="1" fill="hold">
                                          <p:stCondLst>
                                            <p:cond delay="0"/>
                                          </p:stCondLst>
                                        </p:cTn>
                                        <p:tgtEl>
                                          <p:spTgt spid="16406"/>
                                        </p:tgtEl>
                                        <p:attrNameLst>
                                          <p:attrName>style.visibility</p:attrName>
                                        </p:attrNameLst>
                                      </p:cBhvr>
                                      <p:to>
                                        <p:strVal val="visible"/>
                                      </p:to>
                                    </p:set>
                                    <p:anim calcmode="lin" valueType="num">
                                      <p:cBhvr>
                                        <p:cTn id="62" dur="1000" fill="hold"/>
                                        <p:tgtEl>
                                          <p:spTgt spid="16406"/>
                                        </p:tgtEl>
                                        <p:attrNameLst>
                                          <p:attrName>ppt_w</p:attrName>
                                        </p:attrNameLst>
                                      </p:cBhvr>
                                      <p:tavLst>
                                        <p:tav tm="0">
                                          <p:val>
                                            <p:fltVal val="0"/>
                                          </p:val>
                                        </p:tav>
                                        <p:tav tm="100000">
                                          <p:val>
                                            <p:strVal val="#ppt_w"/>
                                          </p:val>
                                        </p:tav>
                                      </p:tavLst>
                                    </p:anim>
                                    <p:anim calcmode="lin" valueType="num">
                                      <p:cBhvr>
                                        <p:cTn id="63" dur="1000" fill="hold"/>
                                        <p:tgtEl>
                                          <p:spTgt spid="16406"/>
                                        </p:tgtEl>
                                        <p:attrNameLst>
                                          <p:attrName>ppt_h</p:attrName>
                                        </p:attrNameLst>
                                      </p:cBhvr>
                                      <p:tavLst>
                                        <p:tav tm="0">
                                          <p:val>
                                            <p:fltVal val="0"/>
                                          </p:val>
                                        </p:tav>
                                        <p:tav tm="100000">
                                          <p:val>
                                            <p:strVal val="#ppt_h"/>
                                          </p:val>
                                        </p:tav>
                                      </p:tavLst>
                                    </p:anim>
                                    <p:animEffect transition="in" filter="fade">
                                      <p:cBhvr>
                                        <p:cTn id="64" dur="1000"/>
                                        <p:tgtEl>
                                          <p:spTgt spid="16406"/>
                                        </p:tgtEl>
                                      </p:cBhvr>
                                    </p:animEffect>
                                  </p:childTnLst>
                                </p:cTn>
                              </p:par>
                              <p:par>
                                <p:cTn id="65" presetID="53" presetClass="entr" presetSubtype="0" fill="hold" nodeType="withEffect">
                                  <p:stCondLst>
                                    <p:cond delay="0"/>
                                  </p:stCondLst>
                                  <p:childTnLst>
                                    <p:set>
                                      <p:cBhvr>
                                        <p:cTn id="66" dur="1" fill="hold">
                                          <p:stCondLst>
                                            <p:cond delay="0"/>
                                          </p:stCondLst>
                                        </p:cTn>
                                        <p:tgtEl>
                                          <p:spTgt spid="16407"/>
                                        </p:tgtEl>
                                        <p:attrNameLst>
                                          <p:attrName>style.visibility</p:attrName>
                                        </p:attrNameLst>
                                      </p:cBhvr>
                                      <p:to>
                                        <p:strVal val="visible"/>
                                      </p:to>
                                    </p:set>
                                    <p:anim calcmode="lin" valueType="num">
                                      <p:cBhvr>
                                        <p:cTn id="67" dur="1000" fill="hold"/>
                                        <p:tgtEl>
                                          <p:spTgt spid="16407"/>
                                        </p:tgtEl>
                                        <p:attrNameLst>
                                          <p:attrName>ppt_w</p:attrName>
                                        </p:attrNameLst>
                                      </p:cBhvr>
                                      <p:tavLst>
                                        <p:tav tm="0">
                                          <p:val>
                                            <p:fltVal val="0"/>
                                          </p:val>
                                        </p:tav>
                                        <p:tav tm="100000">
                                          <p:val>
                                            <p:strVal val="#ppt_w"/>
                                          </p:val>
                                        </p:tav>
                                      </p:tavLst>
                                    </p:anim>
                                    <p:anim calcmode="lin" valueType="num">
                                      <p:cBhvr>
                                        <p:cTn id="68" dur="1000" fill="hold"/>
                                        <p:tgtEl>
                                          <p:spTgt spid="16407"/>
                                        </p:tgtEl>
                                        <p:attrNameLst>
                                          <p:attrName>ppt_h</p:attrName>
                                        </p:attrNameLst>
                                      </p:cBhvr>
                                      <p:tavLst>
                                        <p:tav tm="0">
                                          <p:val>
                                            <p:fltVal val="0"/>
                                          </p:val>
                                        </p:tav>
                                        <p:tav tm="100000">
                                          <p:val>
                                            <p:strVal val="#ppt_h"/>
                                          </p:val>
                                        </p:tav>
                                      </p:tavLst>
                                    </p:anim>
                                    <p:animEffect transition="in" filter="fade">
                                      <p:cBhvr>
                                        <p:cTn id="69" dur="1000"/>
                                        <p:tgtEl>
                                          <p:spTgt spid="16407"/>
                                        </p:tgtEl>
                                      </p:cBhvr>
                                    </p:animEffect>
                                  </p:childTnLst>
                                </p:cTn>
                              </p:par>
                              <p:par>
                                <p:cTn id="70" presetID="53" presetClass="entr" presetSubtype="0" fill="hold" nodeType="withEffect">
                                  <p:stCondLst>
                                    <p:cond delay="0"/>
                                  </p:stCondLst>
                                  <p:childTnLst>
                                    <p:set>
                                      <p:cBhvr>
                                        <p:cTn id="71" dur="1" fill="hold">
                                          <p:stCondLst>
                                            <p:cond delay="0"/>
                                          </p:stCondLst>
                                        </p:cTn>
                                        <p:tgtEl>
                                          <p:spTgt spid="16410"/>
                                        </p:tgtEl>
                                        <p:attrNameLst>
                                          <p:attrName>style.visibility</p:attrName>
                                        </p:attrNameLst>
                                      </p:cBhvr>
                                      <p:to>
                                        <p:strVal val="visible"/>
                                      </p:to>
                                    </p:set>
                                    <p:anim calcmode="lin" valueType="num">
                                      <p:cBhvr>
                                        <p:cTn id="72" dur="2000" fill="hold"/>
                                        <p:tgtEl>
                                          <p:spTgt spid="16410"/>
                                        </p:tgtEl>
                                        <p:attrNameLst>
                                          <p:attrName>ppt_w</p:attrName>
                                        </p:attrNameLst>
                                      </p:cBhvr>
                                      <p:tavLst>
                                        <p:tav tm="0">
                                          <p:val>
                                            <p:fltVal val="0"/>
                                          </p:val>
                                        </p:tav>
                                        <p:tav tm="100000">
                                          <p:val>
                                            <p:strVal val="#ppt_w"/>
                                          </p:val>
                                        </p:tav>
                                      </p:tavLst>
                                    </p:anim>
                                    <p:anim calcmode="lin" valueType="num">
                                      <p:cBhvr>
                                        <p:cTn id="73" dur="2000" fill="hold"/>
                                        <p:tgtEl>
                                          <p:spTgt spid="16410"/>
                                        </p:tgtEl>
                                        <p:attrNameLst>
                                          <p:attrName>ppt_h</p:attrName>
                                        </p:attrNameLst>
                                      </p:cBhvr>
                                      <p:tavLst>
                                        <p:tav tm="0">
                                          <p:val>
                                            <p:fltVal val="0"/>
                                          </p:val>
                                        </p:tav>
                                        <p:tav tm="100000">
                                          <p:val>
                                            <p:strVal val="#ppt_h"/>
                                          </p:val>
                                        </p:tav>
                                      </p:tavLst>
                                    </p:anim>
                                    <p:animEffect transition="in" filter="fade">
                                      <p:cBhvr>
                                        <p:cTn id="74" dur="2000"/>
                                        <p:tgtEl>
                                          <p:spTgt spid="16410"/>
                                        </p:tgtEl>
                                      </p:cBhvr>
                                    </p:animEffect>
                                  </p:childTnLst>
                                </p:cTn>
                              </p:par>
                              <p:par>
                                <p:cTn id="75" presetID="53" presetClass="entr" presetSubtype="0" fill="hold" nodeType="withEffect">
                                  <p:stCondLst>
                                    <p:cond delay="0"/>
                                  </p:stCondLst>
                                  <p:childTnLst>
                                    <p:set>
                                      <p:cBhvr>
                                        <p:cTn id="76" dur="1" fill="hold">
                                          <p:stCondLst>
                                            <p:cond delay="0"/>
                                          </p:stCondLst>
                                        </p:cTn>
                                        <p:tgtEl>
                                          <p:spTgt spid="16411"/>
                                        </p:tgtEl>
                                        <p:attrNameLst>
                                          <p:attrName>style.visibility</p:attrName>
                                        </p:attrNameLst>
                                      </p:cBhvr>
                                      <p:to>
                                        <p:strVal val="visible"/>
                                      </p:to>
                                    </p:set>
                                    <p:anim calcmode="lin" valueType="num">
                                      <p:cBhvr>
                                        <p:cTn id="77" dur="1000" fill="hold"/>
                                        <p:tgtEl>
                                          <p:spTgt spid="16411"/>
                                        </p:tgtEl>
                                        <p:attrNameLst>
                                          <p:attrName>ppt_w</p:attrName>
                                        </p:attrNameLst>
                                      </p:cBhvr>
                                      <p:tavLst>
                                        <p:tav tm="0">
                                          <p:val>
                                            <p:fltVal val="0"/>
                                          </p:val>
                                        </p:tav>
                                        <p:tav tm="100000">
                                          <p:val>
                                            <p:strVal val="#ppt_w"/>
                                          </p:val>
                                        </p:tav>
                                      </p:tavLst>
                                    </p:anim>
                                    <p:anim calcmode="lin" valueType="num">
                                      <p:cBhvr>
                                        <p:cTn id="78" dur="1000" fill="hold"/>
                                        <p:tgtEl>
                                          <p:spTgt spid="16411"/>
                                        </p:tgtEl>
                                        <p:attrNameLst>
                                          <p:attrName>ppt_h</p:attrName>
                                        </p:attrNameLst>
                                      </p:cBhvr>
                                      <p:tavLst>
                                        <p:tav tm="0">
                                          <p:val>
                                            <p:fltVal val="0"/>
                                          </p:val>
                                        </p:tav>
                                        <p:tav tm="100000">
                                          <p:val>
                                            <p:strVal val="#ppt_h"/>
                                          </p:val>
                                        </p:tav>
                                      </p:tavLst>
                                    </p:anim>
                                    <p:animEffect transition="in" filter="fade">
                                      <p:cBhvr>
                                        <p:cTn id="79" dur="1000"/>
                                        <p:tgtEl>
                                          <p:spTgt spid="16411"/>
                                        </p:tgtEl>
                                      </p:cBhvr>
                                    </p:animEffect>
                                  </p:childTnLst>
                                </p:cTn>
                              </p:par>
                              <p:par>
                                <p:cTn id="80" presetID="53" presetClass="entr" presetSubtype="0" fill="hold" nodeType="withEffect">
                                  <p:stCondLst>
                                    <p:cond delay="0"/>
                                  </p:stCondLst>
                                  <p:childTnLst>
                                    <p:set>
                                      <p:cBhvr>
                                        <p:cTn id="81" dur="1" fill="hold">
                                          <p:stCondLst>
                                            <p:cond delay="0"/>
                                          </p:stCondLst>
                                        </p:cTn>
                                        <p:tgtEl>
                                          <p:spTgt spid="16389"/>
                                        </p:tgtEl>
                                        <p:attrNameLst>
                                          <p:attrName>style.visibility</p:attrName>
                                        </p:attrNameLst>
                                      </p:cBhvr>
                                      <p:to>
                                        <p:strVal val="visible"/>
                                      </p:to>
                                    </p:set>
                                    <p:anim calcmode="lin" valueType="num">
                                      <p:cBhvr>
                                        <p:cTn id="82" dur="1000" fill="hold"/>
                                        <p:tgtEl>
                                          <p:spTgt spid="16389"/>
                                        </p:tgtEl>
                                        <p:attrNameLst>
                                          <p:attrName>ppt_w</p:attrName>
                                        </p:attrNameLst>
                                      </p:cBhvr>
                                      <p:tavLst>
                                        <p:tav tm="0">
                                          <p:val>
                                            <p:fltVal val="0"/>
                                          </p:val>
                                        </p:tav>
                                        <p:tav tm="100000">
                                          <p:val>
                                            <p:strVal val="#ppt_w"/>
                                          </p:val>
                                        </p:tav>
                                      </p:tavLst>
                                    </p:anim>
                                    <p:anim calcmode="lin" valueType="num">
                                      <p:cBhvr>
                                        <p:cTn id="83" dur="1000" fill="hold"/>
                                        <p:tgtEl>
                                          <p:spTgt spid="16389"/>
                                        </p:tgtEl>
                                        <p:attrNameLst>
                                          <p:attrName>ppt_h</p:attrName>
                                        </p:attrNameLst>
                                      </p:cBhvr>
                                      <p:tavLst>
                                        <p:tav tm="0">
                                          <p:val>
                                            <p:fltVal val="0"/>
                                          </p:val>
                                        </p:tav>
                                        <p:tav tm="100000">
                                          <p:val>
                                            <p:strVal val="#ppt_h"/>
                                          </p:val>
                                        </p:tav>
                                      </p:tavLst>
                                    </p:anim>
                                    <p:animEffect transition="in" filter="fade">
                                      <p:cBhvr>
                                        <p:cTn id="84" dur="1000"/>
                                        <p:tgtEl>
                                          <p:spTgt spid="16389"/>
                                        </p:tgtEl>
                                      </p:cBhvr>
                                    </p:animEffect>
                                  </p:childTnLst>
                                </p:cTn>
                              </p:par>
                              <p:par>
                                <p:cTn id="85" presetID="53" presetClass="entr" presetSubtype="0" fill="hold" nodeType="withEffect">
                                  <p:stCondLst>
                                    <p:cond delay="0"/>
                                  </p:stCondLst>
                                  <p:childTnLst>
                                    <p:set>
                                      <p:cBhvr>
                                        <p:cTn id="86" dur="1" fill="hold">
                                          <p:stCondLst>
                                            <p:cond delay="0"/>
                                          </p:stCondLst>
                                        </p:cTn>
                                        <p:tgtEl>
                                          <p:spTgt spid="16391"/>
                                        </p:tgtEl>
                                        <p:attrNameLst>
                                          <p:attrName>style.visibility</p:attrName>
                                        </p:attrNameLst>
                                      </p:cBhvr>
                                      <p:to>
                                        <p:strVal val="visible"/>
                                      </p:to>
                                    </p:set>
                                    <p:anim calcmode="lin" valueType="num">
                                      <p:cBhvr>
                                        <p:cTn id="87" dur="1000" fill="hold"/>
                                        <p:tgtEl>
                                          <p:spTgt spid="16391"/>
                                        </p:tgtEl>
                                        <p:attrNameLst>
                                          <p:attrName>ppt_w</p:attrName>
                                        </p:attrNameLst>
                                      </p:cBhvr>
                                      <p:tavLst>
                                        <p:tav tm="0">
                                          <p:val>
                                            <p:fltVal val="0"/>
                                          </p:val>
                                        </p:tav>
                                        <p:tav tm="100000">
                                          <p:val>
                                            <p:strVal val="#ppt_w"/>
                                          </p:val>
                                        </p:tav>
                                      </p:tavLst>
                                    </p:anim>
                                    <p:anim calcmode="lin" valueType="num">
                                      <p:cBhvr>
                                        <p:cTn id="88" dur="1000" fill="hold"/>
                                        <p:tgtEl>
                                          <p:spTgt spid="16391"/>
                                        </p:tgtEl>
                                        <p:attrNameLst>
                                          <p:attrName>ppt_h</p:attrName>
                                        </p:attrNameLst>
                                      </p:cBhvr>
                                      <p:tavLst>
                                        <p:tav tm="0">
                                          <p:val>
                                            <p:fltVal val="0"/>
                                          </p:val>
                                        </p:tav>
                                        <p:tav tm="100000">
                                          <p:val>
                                            <p:strVal val="#ppt_h"/>
                                          </p:val>
                                        </p:tav>
                                      </p:tavLst>
                                    </p:anim>
                                    <p:animEffect transition="in" filter="fade">
                                      <p:cBhvr>
                                        <p:cTn id="89" dur="1000"/>
                                        <p:tgtEl>
                                          <p:spTgt spid="16391"/>
                                        </p:tgtEl>
                                      </p:cBhvr>
                                    </p:animEffect>
                                  </p:childTnLst>
                                </p:cTn>
                              </p:par>
                              <p:par>
                                <p:cTn id="90" presetID="53" presetClass="entr" presetSubtype="0" fill="hold" nodeType="withEffect">
                                  <p:stCondLst>
                                    <p:cond delay="0"/>
                                  </p:stCondLst>
                                  <p:childTnLst>
                                    <p:set>
                                      <p:cBhvr>
                                        <p:cTn id="91" dur="1" fill="hold">
                                          <p:stCondLst>
                                            <p:cond delay="0"/>
                                          </p:stCondLst>
                                        </p:cTn>
                                        <p:tgtEl>
                                          <p:spTgt spid="16388"/>
                                        </p:tgtEl>
                                        <p:attrNameLst>
                                          <p:attrName>style.visibility</p:attrName>
                                        </p:attrNameLst>
                                      </p:cBhvr>
                                      <p:to>
                                        <p:strVal val="visible"/>
                                      </p:to>
                                    </p:set>
                                    <p:anim calcmode="lin" valueType="num">
                                      <p:cBhvr>
                                        <p:cTn id="92" dur="1000" fill="hold"/>
                                        <p:tgtEl>
                                          <p:spTgt spid="16388"/>
                                        </p:tgtEl>
                                        <p:attrNameLst>
                                          <p:attrName>ppt_w</p:attrName>
                                        </p:attrNameLst>
                                      </p:cBhvr>
                                      <p:tavLst>
                                        <p:tav tm="0">
                                          <p:val>
                                            <p:fltVal val="0"/>
                                          </p:val>
                                        </p:tav>
                                        <p:tav tm="100000">
                                          <p:val>
                                            <p:strVal val="#ppt_w"/>
                                          </p:val>
                                        </p:tav>
                                      </p:tavLst>
                                    </p:anim>
                                    <p:anim calcmode="lin" valueType="num">
                                      <p:cBhvr>
                                        <p:cTn id="93" dur="1000" fill="hold"/>
                                        <p:tgtEl>
                                          <p:spTgt spid="16388"/>
                                        </p:tgtEl>
                                        <p:attrNameLst>
                                          <p:attrName>ppt_h</p:attrName>
                                        </p:attrNameLst>
                                      </p:cBhvr>
                                      <p:tavLst>
                                        <p:tav tm="0">
                                          <p:val>
                                            <p:fltVal val="0"/>
                                          </p:val>
                                        </p:tav>
                                        <p:tav tm="100000">
                                          <p:val>
                                            <p:strVal val="#ppt_h"/>
                                          </p:val>
                                        </p:tav>
                                      </p:tavLst>
                                    </p:anim>
                                    <p:animEffect transition="in" filter="fade">
                                      <p:cBhvr>
                                        <p:cTn id="94" dur="1000"/>
                                        <p:tgtEl>
                                          <p:spTgt spid="16388"/>
                                        </p:tgtEl>
                                      </p:cBhvr>
                                    </p:animEffect>
                                  </p:childTnLst>
                                </p:cTn>
                              </p:par>
                              <p:par>
                                <p:cTn id="95" presetID="53" presetClass="entr" presetSubtype="0" fill="hold" nodeType="withEffect">
                                  <p:stCondLst>
                                    <p:cond delay="0"/>
                                  </p:stCondLst>
                                  <p:childTnLst>
                                    <p:set>
                                      <p:cBhvr>
                                        <p:cTn id="96" dur="1" fill="hold">
                                          <p:stCondLst>
                                            <p:cond delay="0"/>
                                          </p:stCondLst>
                                        </p:cTn>
                                        <p:tgtEl>
                                          <p:spTgt spid="16393"/>
                                        </p:tgtEl>
                                        <p:attrNameLst>
                                          <p:attrName>style.visibility</p:attrName>
                                        </p:attrNameLst>
                                      </p:cBhvr>
                                      <p:to>
                                        <p:strVal val="visible"/>
                                      </p:to>
                                    </p:set>
                                    <p:anim calcmode="lin" valueType="num">
                                      <p:cBhvr>
                                        <p:cTn id="97" dur="1000" fill="hold"/>
                                        <p:tgtEl>
                                          <p:spTgt spid="16393"/>
                                        </p:tgtEl>
                                        <p:attrNameLst>
                                          <p:attrName>ppt_w</p:attrName>
                                        </p:attrNameLst>
                                      </p:cBhvr>
                                      <p:tavLst>
                                        <p:tav tm="0">
                                          <p:val>
                                            <p:fltVal val="0"/>
                                          </p:val>
                                        </p:tav>
                                        <p:tav tm="100000">
                                          <p:val>
                                            <p:strVal val="#ppt_w"/>
                                          </p:val>
                                        </p:tav>
                                      </p:tavLst>
                                    </p:anim>
                                    <p:anim calcmode="lin" valueType="num">
                                      <p:cBhvr>
                                        <p:cTn id="98" dur="1000" fill="hold"/>
                                        <p:tgtEl>
                                          <p:spTgt spid="16393"/>
                                        </p:tgtEl>
                                        <p:attrNameLst>
                                          <p:attrName>ppt_h</p:attrName>
                                        </p:attrNameLst>
                                      </p:cBhvr>
                                      <p:tavLst>
                                        <p:tav tm="0">
                                          <p:val>
                                            <p:fltVal val="0"/>
                                          </p:val>
                                        </p:tav>
                                        <p:tav tm="100000">
                                          <p:val>
                                            <p:strVal val="#ppt_h"/>
                                          </p:val>
                                        </p:tav>
                                      </p:tavLst>
                                    </p:anim>
                                    <p:animEffect transition="in" filter="fade">
                                      <p:cBhvr>
                                        <p:cTn id="99" dur="1000"/>
                                        <p:tgtEl>
                                          <p:spTgt spid="16393"/>
                                        </p:tgtEl>
                                      </p:cBhvr>
                                    </p:animEffect>
                                  </p:childTnLst>
                                </p:cTn>
                              </p:par>
                              <p:par>
                                <p:cTn id="100" presetID="53" presetClass="entr" presetSubtype="0" fill="hold" nodeType="withEffect">
                                  <p:stCondLst>
                                    <p:cond delay="0"/>
                                  </p:stCondLst>
                                  <p:childTnLst>
                                    <p:set>
                                      <p:cBhvr>
                                        <p:cTn id="101" dur="1" fill="hold">
                                          <p:stCondLst>
                                            <p:cond delay="0"/>
                                          </p:stCondLst>
                                        </p:cTn>
                                        <p:tgtEl>
                                          <p:spTgt spid="16390"/>
                                        </p:tgtEl>
                                        <p:attrNameLst>
                                          <p:attrName>style.visibility</p:attrName>
                                        </p:attrNameLst>
                                      </p:cBhvr>
                                      <p:to>
                                        <p:strVal val="visible"/>
                                      </p:to>
                                    </p:set>
                                    <p:anim calcmode="lin" valueType="num">
                                      <p:cBhvr>
                                        <p:cTn id="102" dur="1000" fill="hold"/>
                                        <p:tgtEl>
                                          <p:spTgt spid="16390"/>
                                        </p:tgtEl>
                                        <p:attrNameLst>
                                          <p:attrName>ppt_w</p:attrName>
                                        </p:attrNameLst>
                                      </p:cBhvr>
                                      <p:tavLst>
                                        <p:tav tm="0">
                                          <p:val>
                                            <p:fltVal val="0"/>
                                          </p:val>
                                        </p:tav>
                                        <p:tav tm="100000">
                                          <p:val>
                                            <p:strVal val="#ppt_w"/>
                                          </p:val>
                                        </p:tav>
                                      </p:tavLst>
                                    </p:anim>
                                    <p:anim calcmode="lin" valueType="num">
                                      <p:cBhvr>
                                        <p:cTn id="103" dur="1000" fill="hold"/>
                                        <p:tgtEl>
                                          <p:spTgt spid="16390"/>
                                        </p:tgtEl>
                                        <p:attrNameLst>
                                          <p:attrName>ppt_h</p:attrName>
                                        </p:attrNameLst>
                                      </p:cBhvr>
                                      <p:tavLst>
                                        <p:tav tm="0">
                                          <p:val>
                                            <p:fltVal val="0"/>
                                          </p:val>
                                        </p:tav>
                                        <p:tav tm="100000">
                                          <p:val>
                                            <p:strVal val="#ppt_h"/>
                                          </p:val>
                                        </p:tav>
                                      </p:tavLst>
                                    </p:anim>
                                    <p:animEffect transition="in" filter="fade">
                                      <p:cBhvr>
                                        <p:cTn id="104" dur="1000"/>
                                        <p:tgtEl>
                                          <p:spTgt spid="16390"/>
                                        </p:tgtEl>
                                      </p:cBhvr>
                                    </p:animEffect>
                                  </p:childTnLst>
                                </p:cTn>
                              </p:par>
                              <p:par>
                                <p:cTn id="105" presetID="53" presetClass="entr" presetSubtype="0" fill="hold" nodeType="withEffect">
                                  <p:stCondLst>
                                    <p:cond delay="0"/>
                                  </p:stCondLst>
                                  <p:childTnLst>
                                    <p:set>
                                      <p:cBhvr>
                                        <p:cTn id="106" dur="1" fill="hold">
                                          <p:stCondLst>
                                            <p:cond delay="0"/>
                                          </p:stCondLst>
                                        </p:cTn>
                                        <p:tgtEl>
                                          <p:spTgt spid="16392"/>
                                        </p:tgtEl>
                                        <p:attrNameLst>
                                          <p:attrName>style.visibility</p:attrName>
                                        </p:attrNameLst>
                                      </p:cBhvr>
                                      <p:to>
                                        <p:strVal val="visible"/>
                                      </p:to>
                                    </p:set>
                                    <p:anim calcmode="lin" valueType="num">
                                      <p:cBhvr>
                                        <p:cTn id="107" dur="1000" fill="hold"/>
                                        <p:tgtEl>
                                          <p:spTgt spid="16392"/>
                                        </p:tgtEl>
                                        <p:attrNameLst>
                                          <p:attrName>ppt_w</p:attrName>
                                        </p:attrNameLst>
                                      </p:cBhvr>
                                      <p:tavLst>
                                        <p:tav tm="0">
                                          <p:val>
                                            <p:fltVal val="0"/>
                                          </p:val>
                                        </p:tav>
                                        <p:tav tm="100000">
                                          <p:val>
                                            <p:strVal val="#ppt_w"/>
                                          </p:val>
                                        </p:tav>
                                      </p:tavLst>
                                    </p:anim>
                                    <p:anim calcmode="lin" valueType="num">
                                      <p:cBhvr>
                                        <p:cTn id="108" dur="1000" fill="hold"/>
                                        <p:tgtEl>
                                          <p:spTgt spid="16392"/>
                                        </p:tgtEl>
                                        <p:attrNameLst>
                                          <p:attrName>ppt_h</p:attrName>
                                        </p:attrNameLst>
                                      </p:cBhvr>
                                      <p:tavLst>
                                        <p:tav tm="0">
                                          <p:val>
                                            <p:fltVal val="0"/>
                                          </p:val>
                                        </p:tav>
                                        <p:tav tm="100000">
                                          <p:val>
                                            <p:strVal val="#ppt_h"/>
                                          </p:val>
                                        </p:tav>
                                      </p:tavLst>
                                    </p:anim>
                                    <p:animEffect transition="in" filter="fade">
                                      <p:cBhvr>
                                        <p:cTn id="109" dur="1000"/>
                                        <p:tgtEl>
                                          <p:spTgt spid="16392"/>
                                        </p:tgtEl>
                                      </p:cBhvr>
                                    </p:animEffect>
                                  </p:childTnLst>
                                </p:cTn>
                              </p:par>
                              <p:par>
                                <p:cTn id="110" presetID="53" presetClass="entr" presetSubtype="0" fill="hold" nodeType="withEffect">
                                  <p:stCondLst>
                                    <p:cond delay="0"/>
                                  </p:stCondLst>
                                  <p:childTnLst>
                                    <p:set>
                                      <p:cBhvr>
                                        <p:cTn id="111" dur="1" fill="hold">
                                          <p:stCondLst>
                                            <p:cond delay="0"/>
                                          </p:stCondLst>
                                        </p:cTn>
                                        <p:tgtEl>
                                          <p:spTgt spid="16386"/>
                                        </p:tgtEl>
                                        <p:attrNameLst>
                                          <p:attrName>style.visibility</p:attrName>
                                        </p:attrNameLst>
                                      </p:cBhvr>
                                      <p:to>
                                        <p:strVal val="visible"/>
                                      </p:to>
                                    </p:set>
                                    <p:anim calcmode="lin" valueType="num">
                                      <p:cBhvr>
                                        <p:cTn id="112" dur="1000" fill="hold"/>
                                        <p:tgtEl>
                                          <p:spTgt spid="16386"/>
                                        </p:tgtEl>
                                        <p:attrNameLst>
                                          <p:attrName>ppt_w</p:attrName>
                                        </p:attrNameLst>
                                      </p:cBhvr>
                                      <p:tavLst>
                                        <p:tav tm="0">
                                          <p:val>
                                            <p:fltVal val="0"/>
                                          </p:val>
                                        </p:tav>
                                        <p:tav tm="100000">
                                          <p:val>
                                            <p:strVal val="#ppt_w"/>
                                          </p:val>
                                        </p:tav>
                                      </p:tavLst>
                                    </p:anim>
                                    <p:anim calcmode="lin" valueType="num">
                                      <p:cBhvr>
                                        <p:cTn id="113" dur="1000" fill="hold"/>
                                        <p:tgtEl>
                                          <p:spTgt spid="16386"/>
                                        </p:tgtEl>
                                        <p:attrNameLst>
                                          <p:attrName>ppt_h</p:attrName>
                                        </p:attrNameLst>
                                      </p:cBhvr>
                                      <p:tavLst>
                                        <p:tav tm="0">
                                          <p:val>
                                            <p:fltVal val="0"/>
                                          </p:val>
                                        </p:tav>
                                        <p:tav tm="100000">
                                          <p:val>
                                            <p:strVal val="#ppt_h"/>
                                          </p:val>
                                        </p:tav>
                                      </p:tavLst>
                                    </p:anim>
                                    <p:animEffect transition="in" filter="fade">
                                      <p:cBhvr>
                                        <p:cTn id="114" dur="1000"/>
                                        <p:tgtEl>
                                          <p:spTgt spid="16386"/>
                                        </p:tgtEl>
                                      </p:cBhvr>
                                    </p:animEffect>
                                  </p:childTnLst>
                                </p:cTn>
                              </p:par>
                              <p:par>
                                <p:cTn id="115" presetID="53" presetClass="entr" presetSubtype="0" fill="hold" nodeType="withEffect">
                                  <p:stCondLst>
                                    <p:cond delay="0"/>
                                  </p:stCondLst>
                                  <p:childTnLst>
                                    <p:set>
                                      <p:cBhvr>
                                        <p:cTn id="116" dur="1" fill="hold">
                                          <p:stCondLst>
                                            <p:cond delay="0"/>
                                          </p:stCondLst>
                                        </p:cTn>
                                        <p:tgtEl>
                                          <p:spTgt spid="16408"/>
                                        </p:tgtEl>
                                        <p:attrNameLst>
                                          <p:attrName>style.visibility</p:attrName>
                                        </p:attrNameLst>
                                      </p:cBhvr>
                                      <p:to>
                                        <p:strVal val="visible"/>
                                      </p:to>
                                    </p:set>
                                    <p:anim calcmode="lin" valueType="num">
                                      <p:cBhvr>
                                        <p:cTn id="117" dur="1000" fill="hold"/>
                                        <p:tgtEl>
                                          <p:spTgt spid="16408"/>
                                        </p:tgtEl>
                                        <p:attrNameLst>
                                          <p:attrName>ppt_w</p:attrName>
                                        </p:attrNameLst>
                                      </p:cBhvr>
                                      <p:tavLst>
                                        <p:tav tm="0">
                                          <p:val>
                                            <p:fltVal val="0"/>
                                          </p:val>
                                        </p:tav>
                                        <p:tav tm="100000">
                                          <p:val>
                                            <p:strVal val="#ppt_w"/>
                                          </p:val>
                                        </p:tav>
                                      </p:tavLst>
                                    </p:anim>
                                    <p:anim calcmode="lin" valueType="num">
                                      <p:cBhvr>
                                        <p:cTn id="118" dur="1000" fill="hold"/>
                                        <p:tgtEl>
                                          <p:spTgt spid="16408"/>
                                        </p:tgtEl>
                                        <p:attrNameLst>
                                          <p:attrName>ppt_h</p:attrName>
                                        </p:attrNameLst>
                                      </p:cBhvr>
                                      <p:tavLst>
                                        <p:tav tm="0">
                                          <p:val>
                                            <p:fltVal val="0"/>
                                          </p:val>
                                        </p:tav>
                                        <p:tav tm="100000">
                                          <p:val>
                                            <p:strVal val="#ppt_h"/>
                                          </p:val>
                                        </p:tav>
                                      </p:tavLst>
                                    </p:anim>
                                    <p:animEffect transition="in" filter="fade">
                                      <p:cBhvr>
                                        <p:cTn id="119" dur="1000"/>
                                        <p:tgtEl>
                                          <p:spTgt spid="16408"/>
                                        </p:tgtEl>
                                      </p:cBhvr>
                                    </p:animEffect>
                                  </p:childTnLst>
                                </p:cTn>
                              </p:par>
                              <p:par>
                                <p:cTn id="120" presetID="53" presetClass="entr" presetSubtype="0" fill="hold" nodeType="withEffect">
                                  <p:stCondLst>
                                    <p:cond delay="0"/>
                                  </p:stCondLst>
                                  <p:childTnLst>
                                    <p:set>
                                      <p:cBhvr>
                                        <p:cTn id="121" dur="1" fill="hold">
                                          <p:stCondLst>
                                            <p:cond delay="0"/>
                                          </p:stCondLst>
                                        </p:cTn>
                                        <p:tgtEl>
                                          <p:spTgt spid="16409"/>
                                        </p:tgtEl>
                                        <p:attrNameLst>
                                          <p:attrName>style.visibility</p:attrName>
                                        </p:attrNameLst>
                                      </p:cBhvr>
                                      <p:to>
                                        <p:strVal val="visible"/>
                                      </p:to>
                                    </p:set>
                                    <p:anim calcmode="lin" valueType="num">
                                      <p:cBhvr>
                                        <p:cTn id="122" dur="1000" fill="hold"/>
                                        <p:tgtEl>
                                          <p:spTgt spid="16409"/>
                                        </p:tgtEl>
                                        <p:attrNameLst>
                                          <p:attrName>ppt_w</p:attrName>
                                        </p:attrNameLst>
                                      </p:cBhvr>
                                      <p:tavLst>
                                        <p:tav tm="0">
                                          <p:val>
                                            <p:fltVal val="0"/>
                                          </p:val>
                                        </p:tav>
                                        <p:tav tm="100000">
                                          <p:val>
                                            <p:strVal val="#ppt_w"/>
                                          </p:val>
                                        </p:tav>
                                      </p:tavLst>
                                    </p:anim>
                                    <p:anim calcmode="lin" valueType="num">
                                      <p:cBhvr>
                                        <p:cTn id="123" dur="1000" fill="hold"/>
                                        <p:tgtEl>
                                          <p:spTgt spid="16409"/>
                                        </p:tgtEl>
                                        <p:attrNameLst>
                                          <p:attrName>ppt_h</p:attrName>
                                        </p:attrNameLst>
                                      </p:cBhvr>
                                      <p:tavLst>
                                        <p:tav tm="0">
                                          <p:val>
                                            <p:fltVal val="0"/>
                                          </p:val>
                                        </p:tav>
                                        <p:tav tm="100000">
                                          <p:val>
                                            <p:strVal val="#ppt_h"/>
                                          </p:val>
                                        </p:tav>
                                      </p:tavLst>
                                    </p:anim>
                                    <p:animEffect transition="in" filter="fade">
                                      <p:cBhvr>
                                        <p:cTn id="124" dur="1000"/>
                                        <p:tgtEl>
                                          <p:spTgt spid="16409"/>
                                        </p:tgtEl>
                                      </p:cBhvr>
                                    </p:animEffect>
                                  </p:childTnLst>
                                </p:cTn>
                              </p:par>
                              <p:par>
                                <p:cTn id="125" presetID="53" presetClass="entr" presetSubtype="0" fill="hold" nodeType="withEffect">
                                  <p:stCondLst>
                                    <p:cond delay="0"/>
                                  </p:stCondLst>
                                  <p:childTnLst>
                                    <p:set>
                                      <p:cBhvr>
                                        <p:cTn id="126" dur="1" fill="hold">
                                          <p:stCondLst>
                                            <p:cond delay="0"/>
                                          </p:stCondLst>
                                        </p:cTn>
                                        <p:tgtEl>
                                          <p:spTgt spid="16413"/>
                                        </p:tgtEl>
                                        <p:attrNameLst>
                                          <p:attrName>style.visibility</p:attrName>
                                        </p:attrNameLst>
                                      </p:cBhvr>
                                      <p:to>
                                        <p:strVal val="visible"/>
                                      </p:to>
                                    </p:set>
                                    <p:anim calcmode="lin" valueType="num">
                                      <p:cBhvr>
                                        <p:cTn id="127" dur="1000" fill="hold"/>
                                        <p:tgtEl>
                                          <p:spTgt spid="16413"/>
                                        </p:tgtEl>
                                        <p:attrNameLst>
                                          <p:attrName>ppt_w</p:attrName>
                                        </p:attrNameLst>
                                      </p:cBhvr>
                                      <p:tavLst>
                                        <p:tav tm="0">
                                          <p:val>
                                            <p:fltVal val="0"/>
                                          </p:val>
                                        </p:tav>
                                        <p:tav tm="100000">
                                          <p:val>
                                            <p:strVal val="#ppt_w"/>
                                          </p:val>
                                        </p:tav>
                                      </p:tavLst>
                                    </p:anim>
                                    <p:anim calcmode="lin" valueType="num">
                                      <p:cBhvr>
                                        <p:cTn id="128" dur="1000" fill="hold"/>
                                        <p:tgtEl>
                                          <p:spTgt spid="16413"/>
                                        </p:tgtEl>
                                        <p:attrNameLst>
                                          <p:attrName>ppt_h</p:attrName>
                                        </p:attrNameLst>
                                      </p:cBhvr>
                                      <p:tavLst>
                                        <p:tav tm="0">
                                          <p:val>
                                            <p:fltVal val="0"/>
                                          </p:val>
                                        </p:tav>
                                        <p:tav tm="100000">
                                          <p:val>
                                            <p:strVal val="#ppt_h"/>
                                          </p:val>
                                        </p:tav>
                                      </p:tavLst>
                                    </p:anim>
                                    <p:animEffect transition="in" filter="fade">
                                      <p:cBhvr>
                                        <p:cTn id="129" dur="1000"/>
                                        <p:tgtEl>
                                          <p:spTgt spid="16413"/>
                                        </p:tgtEl>
                                      </p:cBhvr>
                                    </p:animEffect>
                                  </p:childTnLst>
                                </p:cTn>
                              </p:par>
                              <p:par>
                                <p:cTn id="130" presetID="53" presetClass="entr" presetSubtype="0" fill="hold" nodeType="withEffect">
                                  <p:stCondLst>
                                    <p:cond delay="0"/>
                                  </p:stCondLst>
                                  <p:childTnLst>
                                    <p:set>
                                      <p:cBhvr>
                                        <p:cTn id="131" dur="1" fill="hold">
                                          <p:stCondLst>
                                            <p:cond delay="0"/>
                                          </p:stCondLst>
                                        </p:cTn>
                                        <p:tgtEl>
                                          <p:spTgt spid="16412"/>
                                        </p:tgtEl>
                                        <p:attrNameLst>
                                          <p:attrName>style.visibility</p:attrName>
                                        </p:attrNameLst>
                                      </p:cBhvr>
                                      <p:to>
                                        <p:strVal val="visible"/>
                                      </p:to>
                                    </p:set>
                                    <p:anim calcmode="lin" valueType="num">
                                      <p:cBhvr>
                                        <p:cTn id="132" dur="1000" fill="hold"/>
                                        <p:tgtEl>
                                          <p:spTgt spid="16412"/>
                                        </p:tgtEl>
                                        <p:attrNameLst>
                                          <p:attrName>ppt_w</p:attrName>
                                        </p:attrNameLst>
                                      </p:cBhvr>
                                      <p:tavLst>
                                        <p:tav tm="0">
                                          <p:val>
                                            <p:fltVal val="0"/>
                                          </p:val>
                                        </p:tav>
                                        <p:tav tm="100000">
                                          <p:val>
                                            <p:strVal val="#ppt_w"/>
                                          </p:val>
                                        </p:tav>
                                      </p:tavLst>
                                    </p:anim>
                                    <p:anim calcmode="lin" valueType="num">
                                      <p:cBhvr>
                                        <p:cTn id="133" dur="1000" fill="hold"/>
                                        <p:tgtEl>
                                          <p:spTgt spid="16412"/>
                                        </p:tgtEl>
                                        <p:attrNameLst>
                                          <p:attrName>ppt_h</p:attrName>
                                        </p:attrNameLst>
                                      </p:cBhvr>
                                      <p:tavLst>
                                        <p:tav tm="0">
                                          <p:val>
                                            <p:fltVal val="0"/>
                                          </p:val>
                                        </p:tav>
                                        <p:tav tm="100000">
                                          <p:val>
                                            <p:strVal val="#ppt_h"/>
                                          </p:val>
                                        </p:tav>
                                      </p:tavLst>
                                    </p:anim>
                                    <p:animEffect transition="in" filter="fade">
                                      <p:cBhvr>
                                        <p:cTn id="134" dur="1000"/>
                                        <p:tgtEl>
                                          <p:spTgt spid="16412"/>
                                        </p:tgtEl>
                                      </p:cBhvr>
                                    </p:animEffect>
                                  </p:childTnLst>
                                </p:cTn>
                              </p:par>
                              <p:par>
                                <p:cTn id="135" presetID="53" presetClass="entr" presetSubtype="0" fill="hold" nodeType="withEffect">
                                  <p:stCondLst>
                                    <p:cond delay="0"/>
                                  </p:stCondLst>
                                  <p:childTnLst>
                                    <p:set>
                                      <p:cBhvr>
                                        <p:cTn id="136" dur="1" fill="hold">
                                          <p:stCondLst>
                                            <p:cond delay="0"/>
                                          </p:stCondLst>
                                        </p:cTn>
                                        <p:tgtEl>
                                          <p:spTgt spid="16410"/>
                                        </p:tgtEl>
                                        <p:attrNameLst>
                                          <p:attrName>style.visibility</p:attrName>
                                        </p:attrNameLst>
                                      </p:cBhvr>
                                      <p:to>
                                        <p:strVal val="visible"/>
                                      </p:to>
                                    </p:set>
                                    <p:anim calcmode="lin" valueType="num">
                                      <p:cBhvr>
                                        <p:cTn id="137" dur="1000" fill="hold"/>
                                        <p:tgtEl>
                                          <p:spTgt spid="16410"/>
                                        </p:tgtEl>
                                        <p:attrNameLst>
                                          <p:attrName>ppt_w</p:attrName>
                                        </p:attrNameLst>
                                      </p:cBhvr>
                                      <p:tavLst>
                                        <p:tav tm="0">
                                          <p:val>
                                            <p:fltVal val="0"/>
                                          </p:val>
                                        </p:tav>
                                        <p:tav tm="100000">
                                          <p:val>
                                            <p:strVal val="#ppt_w"/>
                                          </p:val>
                                        </p:tav>
                                      </p:tavLst>
                                    </p:anim>
                                    <p:anim calcmode="lin" valueType="num">
                                      <p:cBhvr>
                                        <p:cTn id="138" dur="1000" fill="hold"/>
                                        <p:tgtEl>
                                          <p:spTgt spid="16410"/>
                                        </p:tgtEl>
                                        <p:attrNameLst>
                                          <p:attrName>ppt_h</p:attrName>
                                        </p:attrNameLst>
                                      </p:cBhvr>
                                      <p:tavLst>
                                        <p:tav tm="0">
                                          <p:val>
                                            <p:fltVal val="0"/>
                                          </p:val>
                                        </p:tav>
                                        <p:tav tm="100000">
                                          <p:val>
                                            <p:strVal val="#ppt_h"/>
                                          </p:val>
                                        </p:tav>
                                      </p:tavLst>
                                    </p:anim>
                                    <p:animEffect transition="in" filter="fade">
                                      <p:cBhvr>
                                        <p:cTn id="139" dur="1000"/>
                                        <p:tgtEl>
                                          <p:spTgt spid="16410"/>
                                        </p:tgtEl>
                                      </p:cBhvr>
                                    </p:animEffect>
                                  </p:childTnLst>
                                </p:cTn>
                              </p:par>
                              <p:par>
                                <p:cTn id="140" presetID="53" presetClass="entr" presetSubtype="0" fill="hold" nodeType="withEffect">
                                  <p:stCondLst>
                                    <p:cond delay="0"/>
                                  </p:stCondLst>
                                  <p:childTnLst>
                                    <p:set>
                                      <p:cBhvr>
                                        <p:cTn id="141" dur="1" fill="hold">
                                          <p:stCondLst>
                                            <p:cond delay="0"/>
                                          </p:stCondLst>
                                        </p:cTn>
                                        <p:tgtEl>
                                          <p:spTgt spid="16411"/>
                                        </p:tgtEl>
                                        <p:attrNameLst>
                                          <p:attrName>style.visibility</p:attrName>
                                        </p:attrNameLst>
                                      </p:cBhvr>
                                      <p:to>
                                        <p:strVal val="visible"/>
                                      </p:to>
                                    </p:set>
                                    <p:anim calcmode="lin" valueType="num">
                                      <p:cBhvr>
                                        <p:cTn id="142" dur="1000" fill="hold"/>
                                        <p:tgtEl>
                                          <p:spTgt spid="16411"/>
                                        </p:tgtEl>
                                        <p:attrNameLst>
                                          <p:attrName>ppt_w</p:attrName>
                                        </p:attrNameLst>
                                      </p:cBhvr>
                                      <p:tavLst>
                                        <p:tav tm="0">
                                          <p:val>
                                            <p:fltVal val="0"/>
                                          </p:val>
                                        </p:tav>
                                        <p:tav tm="100000">
                                          <p:val>
                                            <p:strVal val="#ppt_w"/>
                                          </p:val>
                                        </p:tav>
                                      </p:tavLst>
                                    </p:anim>
                                    <p:anim calcmode="lin" valueType="num">
                                      <p:cBhvr>
                                        <p:cTn id="143" dur="1000" fill="hold"/>
                                        <p:tgtEl>
                                          <p:spTgt spid="16411"/>
                                        </p:tgtEl>
                                        <p:attrNameLst>
                                          <p:attrName>ppt_h</p:attrName>
                                        </p:attrNameLst>
                                      </p:cBhvr>
                                      <p:tavLst>
                                        <p:tav tm="0">
                                          <p:val>
                                            <p:fltVal val="0"/>
                                          </p:val>
                                        </p:tav>
                                        <p:tav tm="100000">
                                          <p:val>
                                            <p:strVal val="#ppt_h"/>
                                          </p:val>
                                        </p:tav>
                                      </p:tavLst>
                                    </p:anim>
                                    <p:animEffect transition="in" filter="fade">
                                      <p:cBhvr>
                                        <p:cTn id="144" dur="1000"/>
                                        <p:tgtEl>
                                          <p:spTgt spid="16411"/>
                                        </p:tgtEl>
                                      </p:cBhvr>
                                    </p:animEffect>
                                  </p:childTnLst>
                                </p:cTn>
                              </p:par>
                            </p:childTnLst>
                          </p:cTn>
                        </p:par>
                        <p:par>
                          <p:cTn id="145" fill="hold">
                            <p:stCondLst>
                              <p:cond delay="2000"/>
                            </p:stCondLst>
                            <p:childTnLst>
                              <p:par>
                                <p:cTn id="146" presetID="35" presetClass="entr" presetSubtype="0" fill="hold" grpId="0" nodeType="afterEffect">
                                  <p:stCondLst>
                                    <p:cond delay="0"/>
                                  </p:stCondLst>
                                  <p:childTnLst>
                                    <p:set>
                                      <p:cBhvr>
                                        <p:cTn id="147" dur="1" fill="hold">
                                          <p:stCondLst>
                                            <p:cond delay="0"/>
                                          </p:stCondLst>
                                        </p:cTn>
                                        <p:tgtEl>
                                          <p:spTgt spid="16414"/>
                                        </p:tgtEl>
                                        <p:attrNameLst>
                                          <p:attrName>style.visibility</p:attrName>
                                        </p:attrNameLst>
                                      </p:cBhvr>
                                      <p:to>
                                        <p:strVal val="visible"/>
                                      </p:to>
                                    </p:set>
                                    <p:animEffect transition="in" filter="fade">
                                      <p:cBhvr>
                                        <p:cTn id="148" dur="2000"/>
                                        <p:tgtEl>
                                          <p:spTgt spid="16414"/>
                                        </p:tgtEl>
                                      </p:cBhvr>
                                    </p:animEffect>
                                    <p:anim calcmode="lin" valueType="num">
                                      <p:cBhvr>
                                        <p:cTn id="149" dur="2000" fill="hold"/>
                                        <p:tgtEl>
                                          <p:spTgt spid="16414"/>
                                        </p:tgtEl>
                                        <p:attrNameLst>
                                          <p:attrName>style.rotation</p:attrName>
                                        </p:attrNameLst>
                                      </p:cBhvr>
                                      <p:tavLst>
                                        <p:tav tm="0">
                                          <p:val>
                                            <p:fltVal val="720"/>
                                          </p:val>
                                        </p:tav>
                                        <p:tav tm="100000">
                                          <p:val>
                                            <p:fltVal val="0"/>
                                          </p:val>
                                        </p:tav>
                                      </p:tavLst>
                                    </p:anim>
                                    <p:anim calcmode="lin" valueType="num">
                                      <p:cBhvr>
                                        <p:cTn id="150" dur="2000" fill="hold"/>
                                        <p:tgtEl>
                                          <p:spTgt spid="16414"/>
                                        </p:tgtEl>
                                        <p:attrNameLst>
                                          <p:attrName>ppt_h</p:attrName>
                                        </p:attrNameLst>
                                      </p:cBhvr>
                                      <p:tavLst>
                                        <p:tav tm="0">
                                          <p:val>
                                            <p:fltVal val="0"/>
                                          </p:val>
                                        </p:tav>
                                        <p:tav tm="100000">
                                          <p:val>
                                            <p:strVal val="#ppt_h"/>
                                          </p:val>
                                        </p:tav>
                                      </p:tavLst>
                                    </p:anim>
                                    <p:anim calcmode="lin" valueType="num">
                                      <p:cBhvr>
                                        <p:cTn id="151" dur="2000" fill="hold"/>
                                        <p:tgtEl>
                                          <p:spTgt spid="1641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14"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UNA VEJEZ MEJOR">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UNA VEJEZ MEJOR</Template>
  <TotalTime>2</TotalTime>
  <Words>541</Words>
  <Application>Microsoft Office PowerPoint</Application>
  <PresentationFormat>Presentación en pantalla (4:3)</PresentationFormat>
  <Paragraphs>81</Paragraphs>
  <Slides>16</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16</vt:i4>
      </vt:variant>
    </vt:vector>
  </HeadingPairs>
  <TitlesOfParts>
    <vt:vector size="22" baseType="lpstr">
      <vt:lpstr>Arial</vt:lpstr>
      <vt:lpstr>Verdana</vt:lpstr>
      <vt:lpstr>Times New Roman</vt:lpstr>
      <vt:lpstr>High Tower Text</vt:lpstr>
      <vt:lpstr>UNA VEJEZ MEJOR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Manager>B&amp;L</Manager>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2014-02-28T22:07:25Z</dcterms:created>
  <dcterms:modified xsi:type="dcterms:W3CDTF">2014-02-28T22:09:45Z</dcterms:modified>
</cp:coreProperties>
</file>