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7" r:id="rId4"/>
    <p:sldId id="265" r:id="rId5"/>
    <p:sldId id="262" r:id="rId6"/>
    <p:sldId id="264" r:id="rId7"/>
    <p:sldId id="268" r:id="rId8"/>
    <p:sldId id="267" r:id="rId9"/>
    <p:sldId id="266" r:id="rId10"/>
    <p:sldId id="258" r:id="rId11"/>
    <p:sldId id="263" r:id="rId12"/>
    <p:sldId id="261" r:id="rId13"/>
    <p:sldId id="260" r:id="rId14"/>
    <p:sldId id="271" r:id="rId15"/>
    <p:sldId id="270" r:id="rId16"/>
    <p:sldId id="259" r:id="rId17"/>
    <p:sldId id="272" r:id="rId18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CgV34liEeyjHITP+oUG3g==" hashData="rXsIhjqY5mSpCOsVSEEPFbIp+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A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2" y="-8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19189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29664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973342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185689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82164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338385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550493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53985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63264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3067108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516971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F3345-A7EC-43EE-AE90-C0BE61BAFD9D}" type="datetimeFigureOut">
              <a:rPr lang="es-AR" smtClean="0"/>
              <a:pPr/>
              <a:t>6/7/2016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818ED-2A81-499F-A134-9A91941CF21C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xmlns="" val="295903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7 Rectángulo"/>
          <p:cNvSpPr/>
          <p:nvPr/>
        </p:nvSpPr>
        <p:spPr>
          <a:xfrm>
            <a:off x="755576" y="855953"/>
            <a:ext cx="5852050" cy="2554545"/>
          </a:xfrm>
          <a:prstGeom prst="rect">
            <a:avLst/>
          </a:prstGeom>
          <a:solidFill>
            <a:srgbClr val="FDEADA">
              <a:alpha val="32941"/>
            </a:srgbClr>
          </a:solidFill>
          <a:ln w="38100">
            <a:solidFill>
              <a:schemeClr val="accent6">
                <a:lumMod val="75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 Facebook </a:t>
            </a:r>
          </a:p>
          <a:p>
            <a:pPr algn="ctr"/>
            <a:r>
              <a:rPr lang="es-ES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para pensar</a:t>
            </a:r>
            <a:endParaRPr lang="es-ES" sz="8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92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>
        <p:sndAc>
          <p:stSnd loop="1">
            <p:snd r:embed="rId5" name="ANDRE RIEU-Bajo truenos y relampagos.wav"/>
          </p:stSnd>
        </p:sndAc>
      </p:transition>
    </mc:Choice>
    <mc:Fallback>
      <p:transition spd="slow" advTm="8000">
        <p:sndAc>
          <p:stSnd loop="1">
            <p:snd r:embed="rId2" name="ANDRE RIEU-Bajo truenos y relampag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92942"/>
            <a:ext cx="6624736" cy="610923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372200" y="836712"/>
            <a:ext cx="1728192" cy="584775"/>
          </a:xfrm>
          <a:prstGeom prst="rect">
            <a:avLst/>
          </a:pr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Impacto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2528815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81000"/>
            <a:ext cx="8280920" cy="6096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876256" y="5661247"/>
            <a:ext cx="1728192" cy="584775"/>
          </a:xfrm>
          <a:prstGeom prst="rect">
            <a:avLst/>
          </a:prstGeom>
          <a:solidFill>
            <a:schemeClr val="bg2">
              <a:lumMod val="25000"/>
            </a:schemeClr>
          </a:solidFill>
          <a:ln w="28575"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Piénsalo</a:t>
            </a:r>
            <a:endParaRPr lang="es-A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372200" y="620688"/>
            <a:ext cx="136815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Sueño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2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84225"/>
            <a:ext cx="4968552" cy="593259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228184" y="836712"/>
            <a:ext cx="1728192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Pregunta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478"/>
    </mc:Choice>
    <mc:Fallback>
      <p:transition spd="slow" advTm="10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59380"/>
            <a:ext cx="4896544" cy="6147585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228184" y="847801"/>
            <a:ext cx="1728192" cy="15696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Uno piensa en todos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476672"/>
            <a:ext cx="7992888" cy="5895993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940152" y="5661248"/>
            <a:ext cx="1728192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  <a:ln w="28575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Es así…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5976664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427984" y="5517232"/>
            <a:ext cx="2448272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¿Pensamos?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3802"/>
    </mc:Choice>
    <mc:Fallback>
      <p:transition spd="slow" advTm="13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3" y="476672"/>
            <a:ext cx="8208913" cy="59046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788024" y="5445224"/>
            <a:ext cx="2520280" cy="584775"/>
          </a:xfrm>
          <a:prstGeom prst="rect">
            <a:avLst/>
          </a:prstGeom>
          <a:solidFill>
            <a:schemeClr val="bg2">
              <a:lumMod val="10000"/>
            </a:schemeClr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Sin palabras</a:t>
            </a:r>
            <a:endParaRPr lang="es-A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429752"/>
            <a:ext cx="8280920" cy="604867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3563888" y="692696"/>
            <a:ext cx="2016224" cy="584775"/>
          </a:xfrm>
          <a:prstGeom prst="rect">
            <a:avLst/>
          </a:prstGeom>
          <a:solidFill>
            <a:schemeClr val="accent4">
              <a:lumMod val="50000"/>
            </a:schemeClr>
          </a:solidFill>
          <a:ln w="28575"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</a:rPr>
              <a:t>Atrapado</a:t>
            </a:r>
            <a:endParaRPr lang="es-A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6228184" y="620688"/>
            <a:ext cx="172819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Realidad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3720"/>
    </mc:Choice>
    <mc:Fallback>
      <p:transition spd="slow" advTm="13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2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860032" y="4437112"/>
            <a:ext cx="244827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Los buenos…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268"/>
    </mc:Choice>
    <mc:Fallback>
      <p:transition spd="slow" advTm="10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250"/>
                            </p:stCondLst>
                            <p:childTnLst>
                              <p:par>
                                <p:cTn id="28" presetID="2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89748"/>
            <a:ext cx="8208912" cy="5891579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724128" y="5877272"/>
            <a:ext cx="2664296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/>
              <a:t>Así estamos…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2892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965"/>
    </mc:Choice>
    <mc:Fallback>
      <p:transition spd="slow" advTm="10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596" y="404663"/>
            <a:ext cx="8407793" cy="6057383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975673" y="6169914"/>
            <a:ext cx="2376264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err="1" smtClean="0"/>
              <a:t>Esooooo</a:t>
            </a:r>
            <a:r>
              <a:rPr lang="es-ES" sz="3200" b="1" dirty="0" smtClean="0"/>
              <a:t>…</a:t>
            </a:r>
            <a:endParaRPr lang="es-AR" sz="3200" b="1" dirty="0"/>
          </a:p>
        </p:txBody>
      </p:sp>
    </p:spTree>
    <p:extLst>
      <p:ext uri="{BB962C8B-B14F-4D97-AF65-F5344CB8AC3E}">
        <p14:creationId xmlns:p14="http://schemas.microsoft.com/office/powerpoint/2010/main" xmlns="" val="328922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" presetClass="entr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AR"/>
          </a:p>
        </p:txBody>
      </p:sp>
      <p:pic>
        <p:nvPicPr>
          <p:cNvPr id="8" name="7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2439194"/>
            <a:ext cx="6096000" cy="2847975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4 Rectángulo"/>
          <p:cNvSpPr/>
          <p:nvPr/>
        </p:nvSpPr>
        <p:spPr>
          <a:xfrm>
            <a:off x="8892480" y="0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5 Rectángulo"/>
          <p:cNvSpPr/>
          <p:nvPr/>
        </p:nvSpPr>
        <p:spPr>
          <a:xfrm>
            <a:off x="0" y="-1"/>
            <a:ext cx="264104" cy="68542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6 Rectángulo"/>
          <p:cNvSpPr/>
          <p:nvPr/>
        </p:nvSpPr>
        <p:spPr>
          <a:xfrm>
            <a:off x="0" y="1851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9" name="8 Rectángulo"/>
          <p:cNvSpPr/>
          <p:nvPr/>
        </p:nvSpPr>
        <p:spPr>
          <a:xfrm>
            <a:off x="13569" y="6595499"/>
            <a:ext cx="9144000" cy="25879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3940030"/>
            <a:ext cx="2971248" cy="1732828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899592" y="4437112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/>
              <a:t>Cariñosamente</a:t>
            </a:r>
            <a:endParaRPr lang="es-AR" sz="4000" dirty="0"/>
          </a:p>
        </p:txBody>
      </p:sp>
    </p:spTree>
    <p:extLst>
      <p:ext uri="{BB962C8B-B14F-4D97-AF65-F5344CB8AC3E}">
        <p14:creationId xmlns:p14="http://schemas.microsoft.com/office/powerpoint/2010/main" xmlns="" val="300737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3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47</Words>
  <Application>Microsoft Office PowerPoint</Application>
  <PresentationFormat>Presentación en pantalla (4:3)</PresentationFormat>
  <Paragraphs>18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Vicky</dc:creator>
  <cp:lastModifiedBy>Margarita</cp:lastModifiedBy>
  <cp:revision>7</cp:revision>
  <dcterms:created xsi:type="dcterms:W3CDTF">2016-07-01T12:07:23Z</dcterms:created>
  <dcterms:modified xsi:type="dcterms:W3CDTF">2016-07-06T00:21:06Z</dcterms:modified>
</cp:coreProperties>
</file>