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1" r:id="rId5"/>
    <p:sldId id="262" r:id="rId6"/>
    <p:sldId id="264" r:id="rId7"/>
    <p:sldId id="263" r:id="rId8"/>
    <p:sldId id="265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uY6An3Tu73+6LMcrKqWtA" hashData="OKPB2iWvfDm2eIWvPzRQ4Uhe2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6E0FE"/>
    <a:srgbClr val="0332B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6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54A1F-BC13-458B-AF3E-8C52A34820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5D5A0-D97B-4C31-898A-BA7AE2837AD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8FF2E-634B-490A-AC7D-3C61AF91D0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91BA1B-C95A-4F4E-BD29-3650C47944A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60CAAC-BE75-4C4F-9820-0847714A5C5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2E9D3-7075-4B85-9D10-A11A38C43F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127C3-0FD7-41B5-B280-D5A13751B2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273AF-14BC-4221-883D-70E5821000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066ECC-60AA-4555-84A0-39012F67E21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8E55B-AECD-4A5F-BE8D-59DA8EC6B5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F5701-C20D-40B4-B68C-B028D9B7C95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11AAF2-FCE6-4CBE-98AC-48C75B1F415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7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hyperlink" Target="http://www.autorescatolicos.org/irmabarocioesquivel.htm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8000" cy="3683000"/>
          </a:xfrm>
          <a:prstGeom prst="rect">
            <a:avLst/>
          </a:prstGeom>
          <a:noFill/>
        </p:spPr>
      </p:pic>
      <p:pic>
        <p:nvPicPr>
          <p:cNvPr id="5125" name="Picture 5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000"/>
            <a:ext cx="508000" cy="3683000"/>
          </a:xfrm>
          <a:prstGeom prst="rect">
            <a:avLst/>
          </a:prstGeom>
          <a:noFill/>
        </p:spPr>
      </p:pic>
      <p:pic>
        <p:nvPicPr>
          <p:cNvPr id="5126" name="Picture 6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3175000"/>
            <a:ext cx="508000" cy="3683000"/>
          </a:xfrm>
          <a:prstGeom prst="rect">
            <a:avLst/>
          </a:prstGeom>
          <a:noFill/>
        </p:spPr>
      </p:pic>
      <p:pic>
        <p:nvPicPr>
          <p:cNvPr id="5127" name="Picture 7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0"/>
            <a:ext cx="508000" cy="3683000"/>
          </a:xfrm>
          <a:prstGeom prst="rect">
            <a:avLst/>
          </a:prstGeom>
          <a:noFill/>
        </p:spPr>
      </p:pic>
      <p:pic>
        <p:nvPicPr>
          <p:cNvPr id="5133" name="Picture 13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71437" cy="3573463"/>
          </a:xfrm>
          <a:prstGeom prst="rect">
            <a:avLst/>
          </a:prstGeom>
          <a:noFill/>
        </p:spPr>
      </p:pic>
      <p:pic>
        <p:nvPicPr>
          <p:cNvPr id="5134" name="Picture 14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11525"/>
            <a:ext cx="71437" cy="3573463"/>
          </a:xfrm>
          <a:prstGeom prst="rect">
            <a:avLst/>
          </a:prstGeom>
          <a:noFill/>
        </p:spPr>
      </p:pic>
      <p:pic>
        <p:nvPicPr>
          <p:cNvPr id="5135" name="Picture 15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3311525"/>
            <a:ext cx="71438" cy="3573463"/>
          </a:xfrm>
          <a:prstGeom prst="rect">
            <a:avLst/>
          </a:prstGeom>
          <a:noFill/>
        </p:spPr>
      </p:pic>
      <p:pic>
        <p:nvPicPr>
          <p:cNvPr id="5136" name="Picture 16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0"/>
            <a:ext cx="71438" cy="3573463"/>
          </a:xfrm>
          <a:prstGeom prst="rect">
            <a:avLst/>
          </a:prstGeom>
          <a:noFill/>
        </p:spPr>
      </p:pic>
      <p:pic>
        <p:nvPicPr>
          <p:cNvPr id="5137" name="Picture 17" descr="JillGreenberg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3388" y="260350"/>
            <a:ext cx="2967037" cy="3527425"/>
          </a:xfrm>
          <a:prstGeom prst="rect">
            <a:avLst/>
          </a:prstGeom>
          <a:noFill/>
        </p:spPr>
      </p:pic>
      <p:sp>
        <p:nvSpPr>
          <p:cNvPr id="5138" name="WordArt 18"/>
          <p:cNvSpPr>
            <a:spLocks noChangeArrowheads="1" noChangeShapeType="1" noTextEdit="1"/>
          </p:cNvSpPr>
          <p:nvPr/>
        </p:nvSpPr>
        <p:spPr bwMode="auto">
          <a:xfrm>
            <a:off x="1866900" y="4221163"/>
            <a:ext cx="5410200" cy="1439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solidFill>
                    <a:srgbClr val="99CC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0332B5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Papá: ¡No me pegues!</a:t>
            </a:r>
          </a:p>
        </p:txBody>
      </p:sp>
    </p:spTree>
  </p:cSld>
  <p:clrMapOvr>
    <a:masterClrMapping/>
  </p:clrMapOvr>
  <p:transition spd="slow">
    <p:wheel spokes="8"/>
    <p:sndAc>
      <p:stSnd loop="1">
        <p:snd r:embed="rId2" name="BREVE MUSICAL DE MARCO ANTONIO SOL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8000" cy="3683000"/>
          </a:xfrm>
          <a:prstGeom prst="rect">
            <a:avLst/>
          </a:prstGeom>
          <a:noFill/>
        </p:spPr>
      </p:pic>
      <p:pic>
        <p:nvPicPr>
          <p:cNvPr id="6147" name="Picture 3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000"/>
            <a:ext cx="508000" cy="3683000"/>
          </a:xfrm>
          <a:prstGeom prst="rect">
            <a:avLst/>
          </a:prstGeom>
          <a:noFill/>
        </p:spPr>
      </p:pic>
      <p:pic>
        <p:nvPicPr>
          <p:cNvPr id="6148" name="Picture 4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3175000"/>
            <a:ext cx="508000" cy="3683000"/>
          </a:xfrm>
          <a:prstGeom prst="rect">
            <a:avLst/>
          </a:prstGeom>
          <a:noFill/>
        </p:spPr>
      </p:pic>
      <p:pic>
        <p:nvPicPr>
          <p:cNvPr id="6149" name="Picture 5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0"/>
            <a:ext cx="508000" cy="3683000"/>
          </a:xfrm>
          <a:prstGeom prst="rect">
            <a:avLst/>
          </a:prstGeom>
          <a:noFill/>
        </p:spPr>
      </p:pic>
      <p:pic>
        <p:nvPicPr>
          <p:cNvPr id="6150" name="Picture 6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71437" cy="3573463"/>
          </a:xfrm>
          <a:prstGeom prst="rect">
            <a:avLst/>
          </a:prstGeom>
          <a:noFill/>
        </p:spPr>
      </p:pic>
      <p:pic>
        <p:nvPicPr>
          <p:cNvPr id="6151" name="Picture 7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11525"/>
            <a:ext cx="71437" cy="3573463"/>
          </a:xfrm>
          <a:prstGeom prst="rect">
            <a:avLst/>
          </a:prstGeom>
          <a:noFill/>
        </p:spPr>
      </p:pic>
      <p:pic>
        <p:nvPicPr>
          <p:cNvPr id="6152" name="Picture 8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3311525"/>
            <a:ext cx="71438" cy="3573463"/>
          </a:xfrm>
          <a:prstGeom prst="rect">
            <a:avLst/>
          </a:prstGeom>
          <a:noFill/>
        </p:spPr>
      </p:pic>
      <p:pic>
        <p:nvPicPr>
          <p:cNvPr id="6153" name="Picture 9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0"/>
            <a:ext cx="71438" cy="3573463"/>
          </a:xfrm>
          <a:prstGeom prst="rect">
            <a:avLst/>
          </a:prstGeom>
          <a:noFill/>
        </p:spPr>
      </p:pic>
      <p:pic>
        <p:nvPicPr>
          <p:cNvPr id="6155" name="Picture 11" descr="JillGreenberg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3716338"/>
            <a:ext cx="2273300" cy="2701925"/>
          </a:xfrm>
          <a:prstGeom prst="rect">
            <a:avLst/>
          </a:prstGeom>
          <a:noFill/>
        </p:spPr>
      </p:pic>
      <p:sp>
        <p:nvSpPr>
          <p:cNvPr id="61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07975"/>
            <a:ext cx="6400800" cy="1752600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Querido papito: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¡Tus golpes no solo hieren mi cuerpo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 golpean mi corazón!... 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Me hacen duro y rebelde, terco, torpe y agresivo.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Tus golpes me hacen sentir miserable,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pequeño e indigno de ti... mi héroe.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Tus golpes me llenan de amargura,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bloquean mi capacidad de amar,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acrecientan mis temores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y nace y crece en mí el odio.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Papi, tus golpes me alejan de ti,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me enseñan a mentir,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cortan mi iniciativa y mi creatividad,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mi alegría y espontaneidad.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5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6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1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5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15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4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15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6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15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65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15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7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15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15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15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15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15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15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15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15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6800"/>
                            </p:stCondLst>
                            <p:childTnLst>
                              <p:par>
                                <p:cTn id="8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15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15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15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15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400"/>
                            </p:stCondLst>
                            <p:childTnLst>
                              <p:par>
                                <p:cTn id="9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15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15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15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15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8000" cy="3683000"/>
          </a:xfrm>
          <a:prstGeom prst="rect">
            <a:avLst/>
          </a:prstGeom>
          <a:noFill/>
        </p:spPr>
      </p:pic>
      <p:pic>
        <p:nvPicPr>
          <p:cNvPr id="7171" name="Picture 3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000"/>
            <a:ext cx="508000" cy="3683000"/>
          </a:xfrm>
          <a:prstGeom prst="rect">
            <a:avLst/>
          </a:prstGeom>
          <a:noFill/>
        </p:spPr>
      </p:pic>
      <p:pic>
        <p:nvPicPr>
          <p:cNvPr id="7172" name="Picture 4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3175000"/>
            <a:ext cx="508000" cy="3683000"/>
          </a:xfrm>
          <a:prstGeom prst="rect">
            <a:avLst/>
          </a:prstGeom>
          <a:noFill/>
        </p:spPr>
      </p:pic>
      <p:pic>
        <p:nvPicPr>
          <p:cNvPr id="7173" name="Picture 5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0"/>
            <a:ext cx="508000" cy="3683000"/>
          </a:xfrm>
          <a:prstGeom prst="rect">
            <a:avLst/>
          </a:prstGeom>
          <a:noFill/>
        </p:spPr>
      </p:pic>
      <p:pic>
        <p:nvPicPr>
          <p:cNvPr id="7174" name="Picture 6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71437" cy="3573463"/>
          </a:xfrm>
          <a:prstGeom prst="rect">
            <a:avLst/>
          </a:prstGeom>
          <a:noFill/>
        </p:spPr>
      </p:pic>
      <p:pic>
        <p:nvPicPr>
          <p:cNvPr id="7175" name="Picture 7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11525"/>
            <a:ext cx="71437" cy="3573463"/>
          </a:xfrm>
          <a:prstGeom prst="rect">
            <a:avLst/>
          </a:prstGeom>
          <a:noFill/>
        </p:spPr>
      </p:pic>
      <p:pic>
        <p:nvPicPr>
          <p:cNvPr id="7176" name="Picture 8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3311525"/>
            <a:ext cx="71438" cy="3573463"/>
          </a:xfrm>
          <a:prstGeom prst="rect">
            <a:avLst/>
          </a:prstGeom>
          <a:noFill/>
        </p:spPr>
      </p:pic>
      <p:pic>
        <p:nvPicPr>
          <p:cNvPr id="7177" name="Picture 9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0"/>
            <a:ext cx="71438" cy="3573463"/>
          </a:xfrm>
          <a:prstGeom prst="rect">
            <a:avLst/>
          </a:prstGeom>
          <a:noFill/>
        </p:spPr>
      </p:pic>
      <p:pic>
        <p:nvPicPr>
          <p:cNvPr id="7178" name="Picture 10" descr="JillGreenberg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27763" y="3789363"/>
            <a:ext cx="1781175" cy="2117725"/>
          </a:xfrm>
          <a:prstGeom prst="rect">
            <a:avLst/>
          </a:prstGeom>
          <a:noFill/>
        </p:spPr>
      </p:pic>
      <p:sp>
        <p:nvSpPr>
          <p:cNvPr id="7184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1000"/>
            <a:ext cx="6400800" cy="1752600"/>
          </a:xfrm>
          <a:noFill/>
          <a:ln/>
        </p:spPr>
        <p:txBody>
          <a:bodyPr/>
          <a:lstStyle/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No me des más golpes...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Soy débil e indefenso ante tu fuerza;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tus golpes enlutan mi camino,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y sobre todo endurecen mi alma.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La fuerza de tu razón es superior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a la fuerza de tus golpes;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si no te entiendo hoy,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¡Pronto lo haré!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Si eres justo e insistes, explícamelo...</a:t>
            </a:r>
          </a:p>
          <a:p>
            <a:pPr algn="l">
              <a:lnSpc>
                <a:spcPct val="80000"/>
              </a:lnSpc>
            </a:pPr>
            <a:endParaRPr lang="es-ES" sz="1800" b="1" i="1">
              <a:solidFill>
                <a:srgbClr val="0332B5"/>
              </a:solidFill>
            </a:endParaRP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Más poderosos que tus golpes,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más efectivos y grandiosos</a:t>
            </a:r>
          </a:p>
          <a:p>
            <a:pPr algn="l">
              <a:lnSpc>
                <a:spcPct val="80000"/>
              </a:lnSpc>
            </a:pPr>
            <a:r>
              <a:rPr lang="es-ES" sz="1800" b="1" i="1">
                <a:solidFill>
                  <a:srgbClr val="0332B5"/>
                </a:solidFill>
              </a:rPr>
              <a:t>son tu afecto, tus caricias, tus palabras.</a:t>
            </a:r>
          </a:p>
        </p:txBody>
      </p:sp>
    </p:spTree>
    <p:custDataLst>
      <p:tags r:id="rId1"/>
    </p:custData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4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6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8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1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15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1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18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15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18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8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8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8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8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65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8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8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8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18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935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1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18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55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18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8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8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718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365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8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18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18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18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8000" cy="3683000"/>
          </a:xfrm>
          <a:prstGeom prst="rect">
            <a:avLst/>
          </a:prstGeom>
          <a:noFill/>
        </p:spPr>
      </p:pic>
      <p:pic>
        <p:nvPicPr>
          <p:cNvPr id="8195" name="Picture 3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000"/>
            <a:ext cx="508000" cy="3683000"/>
          </a:xfrm>
          <a:prstGeom prst="rect">
            <a:avLst/>
          </a:prstGeom>
          <a:noFill/>
        </p:spPr>
      </p:pic>
      <p:pic>
        <p:nvPicPr>
          <p:cNvPr id="8196" name="Picture 4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3175000"/>
            <a:ext cx="508000" cy="3683000"/>
          </a:xfrm>
          <a:prstGeom prst="rect">
            <a:avLst/>
          </a:prstGeom>
          <a:noFill/>
        </p:spPr>
      </p:pic>
      <p:pic>
        <p:nvPicPr>
          <p:cNvPr id="8197" name="Picture 5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0"/>
            <a:ext cx="508000" cy="3683000"/>
          </a:xfrm>
          <a:prstGeom prst="rect">
            <a:avLst/>
          </a:prstGeom>
          <a:noFill/>
        </p:spPr>
      </p:pic>
      <p:pic>
        <p:nvPicPr>
          <p:cNvPr id="8198" name="Picture 6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71437" cy="3573463"/>
          </a:xfrm>
          <a:prstGeom prst="rect">
            <a:avLst/>
          </a:prstGeom>
          <a:noFill/>
        </p:spPr>
      </p:pic>
      <p:pic>
        <p:nvPicPr>
          <p:cNvPr id="8199" name="Picture 7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11525"/>
            <a:ext cx="71437" cy="3573463"/>
          </a:xfrm>
          <a:prstGeom prst="rect">
            <a:avLst/>
          </a:prstGeom>
          <a:noFill/>
        </p:spPr>
      </p:pic>
      <p:pic>
        <p:nvPicPr>
          <p:cNvPr id="8200" name="Picture 8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3311525"/>
            <a:ext cx="71438" cy="3573463"/>
          </a:xfrm>
          <a:prstGeom prst="rect">
            <a:avLst/>
          </a:prstGeom>
          <a:noFill/>
        </p:spPr>
      </p:pic>
      <p:pic>
        <p:nvPicPr>
          <p:cNvPr id="8201" name="Picture 9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0"/>
            <a:ext cx="71438" cy="3573463"/>
          </a:xfrm>
          <a:prstGeom prst="rect">
            <a:avLst/>
          </a:prstGeom>
          <a:noFill/>
        </p:spPr>
      </p:pic>
      <p:pic>
        <p:nvPicPr>
          <p:cNvPr id="8202" name="Picture 10" descr="JillGreenberg01.jpg"/>
          <p:cNvPicPr>
            <a:picLocks noChangeAspect="1" noChangeArrowheads="1"/>
          </p:cNvPicPr>
          <p:nvPr/>
        </p:nvPicPr>
        <p:blipFill>
          <a:blip r:embed="rId5"/>
          <a:srcRect l="810" t="661" r="810" b="661"/>
          <a:stretch>
            <a:fillRect/>
          </a:stretch>
        </p:blipFill>
        <p:spPr bwMode="auto">
          <a:xfrm>
            <a:off x="5148263" y="476250"/>
            <a:ext cx="2833687" cy="3482975"/>
          </a:xfrm>
          <a:prstGeom prst="rect">
            <a:avLst/>
          </a:prstGeom>
          <a:noFill/>
        </p:spPr>
      </p:pic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1187450" y="27813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s-ES" b="1" i="1">
              <a:solidFill>
                <a:srgbClr val="0332B5"/>
              </a:solidFill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 i="1">
                <a:solidFill>
                  <a:srgbClr val="0332B5"/>
                </a:solidFill>
              </a:rPr>
              <a:t>Papi, tu grandeza no está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 i="1">
                <a:solidFill>
                  <a:srgbClr val="0332B5"/>
                </a:solidFill>
              </a:rPr>
              <a:t>en el poder de tu fuerza física.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 i="1">
                <a:solidFill>
                  <a:srgbClr val="0332B5"/>
                </a:solidFill>
              </a:rPr>
              <a:t>Tú, mi héroe, eres mucho más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 i="1">
                <a:solidFill>
                  <a:srgbClr val="0332B5"/>
                </a:solidFill>
              </a:rPr>
              <a:t>cuando no necesitas de ella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" b="1" i="1">
                <a:solidFill>
                  <a:srgbClr val="0332B5"/>
                </a:solidFill>
              </a:rPr>
              <a:t>para guiarme.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s-ES_tradnl" b="1" i="1">
              <a:solidFill>
                <a:srgbClr val="0332B5"/>
              </a:solidFill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s-ES" b="1" i="1">
              <a:solidFill>
                <a:srgbClr val="0332B5"/>
              </a:solidFill>
            </a:endParaRP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es-ES" b="1" i="1">
                <a:solidFill>
                  <a:srgbClr val="0332B5"/>
                </a:solidFill>
              </a:rPr>
              <a:t>Autor: César A. Muñoz</a:t>
            </a:r>
          </a:p>
        </p:txBody>
      </p:sp>
    </p:spTree>
    <p:custDataLst>
      <p:tags r:id="rId1"/>
    </p:custData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5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35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ondo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8000" cy="3683000"/>
          </a:xfrm>
          <a:prstGeom prst="rect">
            <a:avLst/>
          </a:prstGeom>
          <a:noFill/>
        </p:spPr>
      </p:pic>
      <p:pic>
        <p:nvPicPr>
          <p:cNvPr id="14339" name="Picture 3" descr="fondo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000"/>
            <a:ext cx="508000" cy="3683000"/>
          </a:xfrm>
          <a:prstGeom prst="rect">
            <a:avLst/>
          </a:prstGeom>
          <a:noFill/>
        </p:spPr>
      </p:pic>
      <p:pic>
        <p:nvPicPr>
          <p:cNvPr id="14340" name="Picture 4" descr="fondo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36000" y="3175000"/>
            <a:ext cx="508000" cy="3683000"/>
          </a:xfrm>
          <a:prstGeom prst="rect">
            <a:avLst/>
          </a:prstGeom>
          <a:noFill/>
        </p:spPr>
      </p:pic>
      <p:pic>
        <p:nvPicPr>
          <p:cNvPr id="14341" name="Picture 5" descr="fondo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36000" y="0"/>
            <a:ext cx="508000" cy="3683000"/>
          </a:xfrm>
          <a:prstGeom prst="rect">
            <a:avLst/>
          </a:prstGeom>
          <a:noFill/>
        </p:spPr>
      </p:pic>
      <p:pic>
        <p:nvPicPr>
          <p:cNvPr id="14342" name="Picture 6" descr="indice-bg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0"/>
            <a:ext cx="71437" cy="3573463"/>
          </a:xfrm>
          <a:prstGeom prst="rect">
            <a:avLst/>
          </a:prstGeom>
          <a:noFill/>
        </p:spPr>
      </p:pic>
      <p:pic>
        <p:nvPicPr>
          <p:cNvPr id="14343" name="Picture 7" descr="indice-bg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11525"/>
            <a:ext cx="71437" cy="3573463"/>
          </a:xfrm>
          <a:prstGeom prst="rect">
            <a:avLst/>
          </a:prstGeom>
          <a:noFill/>
        </p:spPr>
      </p:pic>
      <p:pic>
        <p:nvPicPr>
          <p:cNvPr id="14344" name="Picture 8" descr="indice-bg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04250" y="3311525"/>
            <a:ext cx="71438" cy="3573463"/>
          </a:xfrm>
          <a:prstGeom prst="rect">
            <a:avLst/>
          </a:prstGeom>
          <a:noFill/>
        </p:spPr>
      </p:pic>
      <p:pic>
        <p:nvPicPr>
          <p:cNvPr id="14345" name="Picture 9" descr="indice-bg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04250" y="0"/>
            <a:ext cx="71438" cy="3573463"/>
          </a:xfrm>
          <a:prstGeom prst="rect">
            <a:avLst/>
          </a:prstGeom>
          <a:noFill/>
        </p:spPr>
      </p:pic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1411288" y="3260725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_tradnl" sz="1400" b="1" i="1"/>
              <a:t>REFLEXIONEMOS: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_tradnl" sz="1400" b="1" i="1"/>
              <a:t>    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s-ES_tradnl" sz="1400" b="1" i="1"/>
              <a:t>     Cuando golpeamos a nuestros hijos, retrocedemos como padres y amigos y avanzamos como enemigos… retrocedemos en amor y avanzamos en rencor… retrocedemos en el don del convencimiento y bloqueamos sus mentes… En lugar de acercarlos a nosotros los alejamos… Y estemos convencidos de una cosa: ellos, un día seguirán nuestro ejemplo… Nuestro hijo será una copia fiel de su padre, de su madre, de su entorno familiar.</a:t>
            </a:r>
            <a:endParaRPr lang="es-ES" sz="1400" b="1" i="1"/>
          </a:p>
        </p:txBody>
      </p:sp>
      <p:pic>
        <p:nvPicPr>
          <p:cNvPr id="14349" name="Picture 13" descr="pensa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476250"/>
            <a:ext cx="2857500" cy="18573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8000" cy="3683000"/>
          </a:xfrm>
          <a:prstGeom prst="rect">
            <a:avLst/>
          </a:prstGeom>
          <a:noFill/>
        </p:spPr>
      </p:pic>
      <p:pic>
        <p:nvPicPr>
          <p:cNvPr id="9219" name="Picture 3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000"/>
            <a:ext cx="508000" cy="3683000"/>
          </a:xfrm>
          <a:prstGeom prst="rect">
            <a:avLst/>
          </a:prstGeom>
          <a:noFill/>
        </p:spPr>
      </p:pic>
      <p:pic>
        <p:nvPicPr>
          <p:cNvPr id="9220" name="Picture 4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3175000"/>
            <a:ext cx="508000" cy="3683000"/>
          </a:xfrm>
          <a:prstGeom prst="rect">
            <a:avLst/>
          </a:prstGeom>
          <a:noFill/>
        </p:spPr>
      </p:pic>
      <p:pic>
        <p:nvPicPr>
          <p:cNvPr id="9221" name="Picture 5" descr="fondo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36000" y="0"/>
            <a:ext cx="508000" cy="3683000"/>
          </a:xfrm>
          <a:prstGeom prst="rect">
            <a:avLst/>
          </a:prstGeom>
          <a:noFill/>
        </p:spPr>
      </p:pic>
      <p:pic>
        <p:nvPicPr>
          <p:cNvPr id="9222" name="Picture 6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71437" cy="3573463"/>
          </a:xfrm>
          <a:prstGeom prst="rect">
            <a:avLst/>
          </a:prstGeom>
          <a:noFill/>
        </p:spPr>
      </p:pic>
      <p:pic>
        <p:nvPicPr>
          <p:cNvPr id="9223" name="Picture 7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311525"/>
            <a:ext cx="71437" cy="3573463"/>
          </a:xfrm>
          <a:prstGeom prst="rect">
            <a:avLst/>
          </a:prstGeom>
          <a:noFill/>
        </p:spPr>
      </p:pic>
      <p:pic>
        <p:nvPicPr>
          <p:cNvPr id="9224" name="Picture 8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3311525"/>
            <a:ext cx="71438" cy="3573463"/>
          </a:xfrm>
          <a:prstGeom prst="rect">
            <a:avLst/>
          </a:prstGeom>
          <a:noFill/>
        </p:spPr>
      </p:pic>
      <p:pic>
        <p:nvPicPr>
          <p:cNvPr id="9225" name="Picture 9" descr="indice-bg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0" y="0"/>
            <a:ext cx="71438" cy="3573463"/>
          </a:xfrm>
          <a:prstGeom prst="rect">
            <a:avLst/>
          </a:prstGeom>
          <a:noFill/>
        </p:spPr>
      </p:pic>
      <p:pic>
        <p:nvPicPr>
          <p:cNvPr id="9227" name="Picture 11" descr="poemas-para-el-dia-del-padre"/>
          <p:cNvPicPr>
            <a:picLocks noChangeAspect="1" noChangeArrowheads="1"/>
          </p:cNvPicPr>
          <p:nvPr/>
        </p:nvPicPr>
        <p:blipFill>
          <a:blip r:embed="rId5"/>
          <a:srcRect l="1134" t="1134" r="1134" b="1134"/>
          <a:stretch>
            <a:fillRect/>
          </a:stretch>
        </p:blipFill>
        <p:spPr bwMode="auto">
          <a:xfrm>
            <a:off x="3346450" y="620713"/>
            <a:ext cx="2665413" cy="2665412"/>
          </a:xfrm>
          <a:prstGeom prst="rect">
            <a:avLst/>
          </a:prstGeom>
          <a:noFill/>
        </p:spPr>
      </p:pic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1116013" y="3716338"/>
            <a:ext cx="69119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i="1">
                <a:solidFill>
                  <a:srgbClr val="0332B5"/>
                </a:solidFill>
                <a:latin typeface="Times New Roman" pitchFamily="18" charset="0"/>
              </a:rPr>
              <a:t>Un abrazo, papá ¡un cálido y amoroso abrazo!, y todo tu cariño, es lo que necesito para fortalecerme y seguir avanzando positivamente en la vida.</a:t>
            </a:r>
            <a:endParaRPr lang="es-ES" b="1" i="1">
              <a:solidFill>
                <a:srgbClr val="0332B5"/>
              </a:solidFill>
              <a:latin typeface="Times New Roman" pitchFamily="18" charset="0"/>
            </a:endParaRPr>
          </a:p>
        </p:txBody>
      </p:sp>
      <p:pic>
        <p:nvPicPr>
          <p:cNvPr id="9229" name="Picture 13" descr="rosa20dorada1p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2109938">
            <a:off x="6227763" y="5461000"/>
            <a:ext cx="1223962" cy="488950"/>
          </a:xfrm>
          <a:prstGeom prst="rect">
            <a:avLst/>
          </a:prstGeom>
          <a:noFill/>
        </p:spPr>
      </p:pic>
      <p:pic>
        <p:nvPicPr>
          <p:cNvPr id="9230" name="Picture 14" descr="FIRMITA14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352129">
            <a:off x="6802438" y="5683250"/>
            <a:ext cx="865187" cy="33813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6|3.8|2.8|3.9|3.6|3.7|3.1|2.9|2.6|2.9|3.3|2.4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5|3.7|3.1|3.5|3|2.9|2.6|3|5.1|2.9|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8|3.5|2.6|2.9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4.8"/>
</p:tagLst>
</file>

<file path=ppt/theme/theme1.xml><?xml version="1.0" encoding="utf-8"?>
<a:theme xmlns:a="http://schemas.openxmlformats.org/drawingml/2006/main" name="pp407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pp4072</Template>
  <TotalTime>1</TotalTime>
  <Words>346</Words>
  <Application>Microsoft Office PowerPoint</Application>
  <PresentationFormat>Presentación en pantalla (4:3)</PresentationFormat>
  <Paragraphs>49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1" baseType="lpstr">
      <vt:lpstr>Arial</vt:lpstr>
      <vt:lpstr>Times New Roman</vt:lpstr>
      <vt:lpstr>pp4072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FUNDACIO</dc:creator>
  <cp:lastModifiedBy>FUNDACIO</cp:lastModifiedBy>
  <cp:revision>2</cp:revision>
  <dcterms:created xsi:type="dcterms:W3CDTF">2015-03-25T11:20:39Z</dcterms:created>
  <dcterms:modified xsi:type="dcterms:W3CDTF">2015-03-25T11:22:21Z</dcterms:modified>
</cp:coreProperties>
</file>