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142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44.xml" ContentType="application/vnd.openxmlformats-officedocument.presentationml.slide+xml"/>
  <Override PartName="/ppt/slides/slide153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462" r:id="rId4"/>
    <p:sldId id="460" r:id="rId5"/>
    <p:sldId id="459" r:id="rId6"/>
    <p:sldId id="461" r:id="rId7"/>
    <p:sldId id="445" r:id="rId8"/>
    <p:sldId id="431" r:id="rId9"/>
    <p:sldId id="437" r:id="rId10"/>
    <p:sldId id="440" r:id="rId11"/>
    <p:sldId id="458" r:id="rId12"/>
    <p:sldId id="438" r:id="rId13"/>
    <p:sldId id="444" r:id="rId14"/>
    <p:sldId id="442" r:id="rId15"/>
    <p:sldId id="446" r:id="rId16"/>
    <p:sldId id="448" r:id="rId17"/>
    <p:sldId id="447" r:id="rId18"/>
    <p:sldId id="451" r:id="rId19"/>
    <p:sldId id="572" r:id="rId20"/>
    <p:sldId id="571" r:id="rId21"/>
    <p:sldId id="449" r:id="rId22"/>
    <p:sldId id="452" r:id="rId23"/>
    <p:sldId id="453" r:id="rId24"/>
    <p:sldId id="454" r:id="rId25"/>
    <p:sldId id="436" r:id="rId26"/>
    <p:sldId id="456" r:id="rId27"/>
    <p:sldId id="557" r:id="rId28"/>
    <p:sldId id="507" r:id="rId29"/>
    <p:sldId id="463" r:id="rId30"/>
    <p:sldId id="465" r:id="rId31"/>
    <p:sldId id="467" r:id="rId32"/>
    <p:sldId id="558" r:id="rId33"/>
    <p:sldId id="482" r:id="rId34"/>
    <p:sldId id="464" r:id="rId35"/>
    <p:sldId id="469" r:id="rId36"/>
    <p:sldId id="471" r:id="rId37"/>
    <p:sldId id="483" r:id="rId38"/>
    <p:sldId id="570" r:id="rId39"/>
    <p:sldId id="506" r:id="rId40"/>
    <p:sldId id="509" r:id="rId41"/>
    <p:sldId id="466" r:id="rId42"/>
    <p:sldId id="470" r:id="rId43"/>
    <p:sldId id="468" r:id="rId44"/>
    <p:sldId id="508" r:id="rId45"/>
    <p:sldId id="472" r:id="rId46"/>
    <p:sldId id="485" r:id="rId47"/>
    <p:sldId id="475" r:id="rId48"/>
    <p:sldId id="476" r:id="rId49"/>
    <p:sldId id="480" r:id="rId50"/>
    <p:sldId id="481" r:id="rId51"/>
    <p:sldId id="502" r:id="rId52"/>
    <p:sldId id="501" r:id="rId53"/>
    <p:sldId id="486" r:id="rId54"/>
    <p:sldId id="490" r:id="rId55"/>
    <p:sldId id="503" r:id="rId56"/>
    <p:sldId id="489" r:id="rId57"/>
    <p:sldId id="504" r:id="rId58"/>
    <p:sldId id="492" r:id="rId59"/>
    <p:sldId id="493" r:id="rId60"/>
    <p:sldId id="499" r:id="rId61"/>
    <p:sldId id="494" r:id="rId62"/>
    <p:sldId id="496" r:id="rId63"/>
    <p:sldId id="566" r:id="rId64"/>
    <p:sldId id="568" r:id="rId65"/>
    <p:sldId id="561" r:id="rId66"/>
    <p:sldId id="498" r:id="rId67"/>
    <p:sldId id="545" r:id="rId68"/>
    <p:sldId id="547" r:id="rId69"/>
    <p:sldId id="548" r:id="rId70"/>
    <p:sldId id="549" r:id="rId71"/>
    <p:sldId id="550" r:id="rId72"/>
    <p:sldId id="551" r:id="rId73"/>
    <p:sldId id="552" r:id="rId74"/>
    <p:sldId id="514" r:id="rId75"/>
    <p:sldId id="553" r:id="rId76"/>
    <p:sldId id="513" r:id="rId77"/>
    <p:sldId id="556" r:id="rId78"/>
    <p:sldId id="564" r:id="rId79"/>
    <p:sldId id="559" r:id="rId80"/>
    <p:sldId id="560" r:id="rId81"/>
    <p:sldId id="563" r:id="rId82"/>
    <p:sldId id="574" r:id="rId83"/>
    <p:sldId id="510" r:id="rId84"/>
    <p:sldId id="511" r:id="rId85"/>
    <p:sldId id="512" r:id="rId86"/>
    <p:sldId id="516" r:id="rId87"/>
    <p:sldId id="518" r:id="rId88"/>
    <p:sldId id="520" r:id="rId89"/>
    <p:sldId id="521" r:id="rId90"/>
    <p:sldId id="523" r:id="rId91"/>
    <p:sldId id="524" r:id="rId92"/>
    <p:sldId id="525" r:id="rId93"/>
    <p:sldId id="526" r:id="rId94"/>
    <p:sldId id="528" r:id="rId95"/>
    <p:sldId id="530" r:id="rId96"/>
    <p:sldId id="531" r:id="rId97"/>
    <p:sldId id="533" r:id="rId98"/>
    <p:sldId id="534" r:id="rId99"/>
    <p:sldId id="535" r:id="rId100"/>
    <p:sldId id="536" r:id="rId101"/>
    <p:sldId id="537" r:id="rId102"/>
    <p:sldId id="538" r:id="rId103"/>
    <p:sldId id="539" r:id="rId104"/>
    <p:sldId id="541" r:id="rId105"/>
    <p:sldId id="543" r:id="rId106"/>
    <p:sldId id="267" r:id="rId107"/>
    <p:sldId id="271" r:id="rId108"/>
    <p:sldId id="278" r:id="rId109"/>
    <p:sldId id="565" r:id="rId110"/>
    <p:sldId id="569" r:id="rId111"/>
    <p:sldId id="286" r:id="rId112"/>
    <p:sldId id="287" r:id="rId113"/>
    <p:sldId id="288" r:id="rId114"/>
    <p:sldId id="289" r:id="rId115"/>
    <p:sldId id="293" r:id="rId116"/>
    <p:sldId id="294" r:id="rId117"/>
    <p:sldId id="295" r:id="rId118"/>
    <p:sldId id="301" r:id="rId119"/>
    <p:sldId id="302" r:id="rId120"/>
    <p:sldId id="315" r:id="rId121"/>
    <p:sldId id="321" r:id="rId122"/>
    <p:sldId id="324" r:id="rId123"/>
    <p:sldId id="338" r:id="rId124"/>
    <p:sldId id="343" r:id="rId125"/>
    <p:sldId id="347" r:id="rId126"/>
    <p:sldId id="352" r:id="rId127"/>
    <p:sldId id="555" r:id="rId128"/>
    <p:sldId id="354" r:id="rId129"/>
    <p:sldId id="361" r:id="rId130"/>
    <p:sldId id="366" r:id="rId131"/>
    <p:sldId id="567" r:id="rId132"/>
    <p:sldId id="367" r:id="rId133"/>
    <p:sldId id="368" r:id="rId134"/>
    <p:sldId id="369" r:id="rId135"/>
    <p:sldId id="370" r:id="rId136"/>
    <p:sldId id="371" r:id="rId137"/>
    <p:sldId id="388" r:id="rId138"/>
    <p:sldId id="392" r:id="rId139"/>
    <p:sldId id="393" r:id="rId140"/>
    <p:sldId id="399" r:id="rId141"/>
    <p:sldId id="400" r:id="rId142"/>
    <p:sldId id="435" r:id="rId143"/>
    <p:sldId id="408" r:id="rId144"/>
    <p:sldId id="409" r:id="rId145"/>
    <p:sldId id="417" r:id="rId146"/>
    <p:sldId id="412" r:id="rId147"/>
    <p:sldId id="413" r:id="rId148"/>
    <p:sldId id="414" r:id="rId149"/>
    <p:sldId id="420" r:id="rId150"/>
    <p:sldId id="422" r:id="rId151"/>
    <p:sldId id="423" r:id="rId152"/>
    <p:sldId id="429" r:id="rId153"/>
    <p:sldId id="421" r:id="rId154"/>
    <p:sldId id="426" r:id="rId155"/>
    <p:sldId id="427" r:id="rId156"/>
    <p:sldId id="428" r:id="rId157"/>
    <p:sldId id="573" r:id="rId158"/>
    <p:sldId id="575" r:id="rId159"/>
  </p:sldIdLst>
  <p:sldSz cx="9144000" cy="6858000" type="screen4x3"/>
  <p:notesSz cx="6858000" cy="9144000"/>
  <p:photoAlbum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TIWODxVGI4iKK9VfjwBKGA" hashData="ynurx0YEAMLWIVmkDnK1MLDwP0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643" autoAdjust="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54" Type="http://schemas.openxmlformats.org/officeDocument/2006/relationships/slide" Target="slides/slide152.xml"/><Relationship Id="rId159" Type="http://schemas.openxmlformats.org/officeDocument/2006/relationships/slide" Target="slides/slide157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144" Type="http://schemas.openxmlformats.org/officeDocument/2006/relationships/slide" Target="slides/slide142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60" Type="http://schemas.openxmlformats.org/officeDocument/2006/relationships/presProps" Target="presProp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slide" Target="slides/slide148.xml"/><Relationship Id="rId155" Type="http://schemas.openxmlformats.org/officeDocument/2006/relationships/slide" Target="slides/slide153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54" Type="http://schemas.openxmlformats.org/officeDocument/2006/relationships/slide" Target="slides/slide52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6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51" Type="http://schemas.openxmlformats.org/officeDocument/2006/relationships/slide" Target="slides/slide149.xml"/><Relationship Id="rId156" Type="http://schemas.openxmlformats.org/officeDocument/2006/relationships/slide" Target="slides/slide15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16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157" Type="http://schemas.openxmlformats.org/officeDocument/2006/relationships/slide" Target="slides/slide15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slide" Target="slides/slide15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163" Type="http://schemas.openxmlformats.org/officeDocument/2006/relationships/tableStyles" Target="tableStyles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158" Type="http://schemas.openxmlformats.org/officeDocument/2006/relationships/slide" Target="slides/slide15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3" Type="http://schemas.openxmlformats.org/officeDocument/2006/relationships/slide" Target="slides/slide1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A94467-5C9F-464C-B6B9-6B93A3D8A4E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4AF5D-A2AF-40AA-BABE-191F5AFCE9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4EA357-776C-4B98-AFA2-2F83ACB4C94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A888A0-36F4-4EC0-B4B4-D906BE94C1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A478D-DE1D-40AC-9DC7-6643E5107B4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30DBE-1505-445F-A7B4-B98C16B39BE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0AC99B-A2DC-4290-B841-5646B409D5D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F5DA0-08BD-461D-9217-1B6EA59B91D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E27F8-FDD2-4768-A65F-70F16CDEC72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867AF-25CD-401E-B190-AA9D6AEC9ED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0926A-080A-4861-9976-9784BDCBA5D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42DAEA6B-5C6F-43A5-A70B-64838B72F8D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6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6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6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6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6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6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6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6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6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6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6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6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6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6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6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6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6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6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6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6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6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6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6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6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6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6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6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6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6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6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6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6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6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6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6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6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6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6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6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6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6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6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6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6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6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6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6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6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6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6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6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6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6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6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6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6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6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6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6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jpeg"/><Relationship Id="rId1" Type="http://schemas.openxmlformats.org/officeDocument/2006/relationships/slideLayout" Target="../slideLayouts/slideLayout6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6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jpeg"/><Relationship Id="rId1" Type="http://schemas.openxmlformats.org/officeDocument/2006/relationships/slideLayout" Target="../slideLayouts/slideLayout6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jpeg"/><Relationship Id="rId1" Type="http://schemas.openxmlformats.org/officeDocument/2006/relationships/slideLayout" Target="../slideLayouts/slideLayout6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jpeg"/><Relationship Id="rId1" Type="http://schemas.openxmlformats.org/officeDocument/2006/relationships/slideLayout" Target="../slideLayouts/slideLayout6.xml"/></Relationships>
</file>

<file path=ppt/slides/_rels/slide1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8.png"/><Relationship Id="rId10" Type="http://schemas.openxmlformats.org/officeDocument/2006/relationships/image" Target="../media/image1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Photo Album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by EyalP</a:t>
            </a:r>
          </a:p>
        </p:txBody>
      </p:sp>
      <p:pic>
        <p:nvPicPr>
          <p:cNvPr id="2052" name="Picture 4" descr="000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0350"/>
            <a:ext cx="8713788" cy="632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6"/>
          <p:cNvSpPr txBox="1">
            <a:spLocks noChangeArrowheads="1"/>
          </p:cNvSpPr>
          <p:nvPr/>
        </p:nvSpPr>
        <p:spPr bwMode="auto">
          <a:xfrm>
            <a:off x="250825" y="260350"/>
            <a:ext cx="67897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3200">
                <a:solidFill>
                  <a:srgbClr val="FF0000"/>
                </a:solidFill>
              </a:rPr>
              <a:t>Regarder lentement…clic  manuel…</a:t>
            </a:r>
            <a:endParaRPr lang="fr-FR" sz="32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>
    <p:zoom/>
    <p:sndAc>
      <p:stSnd loop="1">
        <p:snd r:embed="rId2" name="06-AudioTrek 0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075" name="Rectangle 3" descr="3448"/>
          <p:cNvSpPr>
            <a:spLocks noGrp="1" noChangeAspect="1" noChangeArrowheads="1"/>
          </p:cNvSpPr>
          <p:nvPr isPhoto="1"/>
        </p:nvSpPr>
        <p:spPr bwMode="auto">
          <a:xfrm>
            <a:off x="0" y="449263"/>
            <a:ext cx="9144000" cy="5959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099" name="Rectangle 3" descr="3440"/>
          <p:cNvSpPr>
            <a:spLocks noGrp="1" noChangeAspect="1" noChangeArrowheads="1"/>
          </p:cNvSpPr>
          <p:nvPr isPhoto="1"/>
        </p:nvSpPr>
        <p:spPr bwMode="auto">
          <a:xfrm>
            <a:off x="803275" y="0"/>
            <a:ext cx="75358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123" name="Rectangle 3" descr="3438"/>
          <p:cNvSpPr>
            <a:spLocks noGrp="1" noChangeAspect="1" noChangeArrowheads="1"/>
          </p:cNvSpPr>
          <p:nvPr isPhoto="1"/>
        </p:nvSpPr>
        <p:spPr bwMode="auto">
          <a:xfrm>
            <a:off x="1389063" y="0"/>
            <a:ext cx="63658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147" name="Rectangle 3" descr="3441"/>
          <p:cNvSpPr>
            <a:spLocks noGrp="1" noChangeAspect="1" noChangeArrowheads="1"/>
          </p:cNvSpPr>
          <p:nvPr isPhoto="1"/>
        </p:nvSpPr>
        <p:spPr bwMode="auto">
          <a:xfrm>
            <a:off x="2325688" y="0"/>
            <a:ext cx="4492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171" name="Rectangle 3" descr="1593"/>
          <p:cNvSpPr>
            <a:spLocks noGrp="1" noChangeAspect="1" noChangeArrowheads="1"/>
          </p:cNvSpPr>
          <p:nvPr isPhoto="1"/>
        </p:nvSpPr>
        <p:spPr bwMode="auto">
          <a:xfrm>
            <a:off x="2290763" y="0"/>
            <a:ext cx="45608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195" name="Rectangle 3" descr="0250"/>
          <p:cNvSpPr>
            <a:spLocks noGrp="1" noChangeAspect="1" noChangeArrowheads="1"/>
          </p:cNvSpPr>
          <p:nvPr isPhoto="1"/>
        </p:nvSpPr>
        <p:spPr bwMode="auto">
          <a:xfrm>
            <a:off x="0" y="342900"/>
            <a:ext cx="9144000" cy="6172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219" name="Rectangle 3" descr="2597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243" name="Rectangle 3" descr="0359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267" name="Rectangle 3" descr="6664"/>
          <p:cNvSpPr>
            <a:spLocks noGrp="1" noChangeAspect="1" noChangeArrowheads="1"/>
          </p:cNvSpPr>
          <p:nvPr isPhoto="1"/>
        </p:nvSpPr>
        <p:spPr bwMode="auto">
          <a:xfrm>
            <a:off x="0" y="204788"/>
            <a:ext cx="9144000" cy="6446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291" name="Rectangle 3" descr="0333"/>
          <p:cNvSpPr>
            <a:spLocks noGrp="1" noChangeAspect="1" noChangeArrowheads="1"/>
          </p:cNvSpPr>
          <p:nvPr isPhoto="1"/>
        </p:nvSpPr>
        <p:spPr bwMode="auto">
          <a:xfrm>
            <a:off x="0" y="46038"/>
            <a:ext cx="9144000" cy="6765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315" name="Rectangle 3" descr="1413"/>
          <p:cNvSpPr>
            <a:spLocks noGrp="1" noChangeAspect="1" noChangeArrowheads="1"/>
          </p:cNvSpPr>
          <p:nvPr isPhoto="1"/>
        </p:nvSpPr>
        <p:spPr bwMode="auto">
          <a:xfrm>
            <a:off x="2108200" y="0"/>
            <a:ext cx="49260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9" name="Rectangle 3" descr="0607"/>
          <p:cNvSpPr>
            <a:spLocks noGrp="1" noChangeAspect="1" noChangeArrowheads="1"/>
          </p:cNvSpPr>
          <p:nvPr isPhoto="1"/>
        </p:nvSpPr>
        <p:spPr bwMode="auto">
          <a:xfrm>
            <a:off x="1182688" y="0"/>
            <a:ext cx="6778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363" name="Rectangle 3" descr="1758"/>
          <p:cNvSpPr>
            <a:spLocks noGrp="1" noChangeAspect="1" noChangeArrowheads="1"/>
          </p:cNvSpPr>
          <p:nvPr isPhoto="1"/>
        </p:nvSpPr>
        <p:spPr bwMode="auto">
          <a:xfrm>
            <a:off x="0" y="403225"/>
            <a:ext cx="9144000" cy="60499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6387" name="Rectangle 3" descr="2295"/>
          <p:cNvSpPr>
            <a:spLocks noGrp="1" noChangeAspect="1" noChangeArrowheads="1"/>
          </p:cNvSpPr>
          <p:nvPr isPhoto="1"/>
        </p:nvSpPr>
        <p:spPr bwMode="auto">
          <a:xfrm>
            <a:off x="2211388" y="0"/>
            <a:ext cx="47212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7411" name="Rectangle 3" descr="2088"/>
          <p:cNvSpPr>
            <a:spLocks noGrp="1" noChangeAspect="1" noChangeArrowheads="1"/>
          </p:cNvSpPr>
          <p:nvPr isPhoto="1"/>
        </p:nvSpPr>
        <p:spPr bwMode="auto">
          <a:xfrm>
            <a:off x="0" y="441325"/>
            <a:ext cx="9144000" cy="5973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8435" name="Rectangle 3" descr="2814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9459" name="Rectangle 3" descr="6277"/>
          <p:cNvSpPr>
            <a:spLocks noGrp="1" noChangeAspect="1" noChangeArrowheads="1"/>
          </p:cNvSpPr>
          <p:nvPr isPhoto="1"/>
        </p:nvSpPr>
        <p:spPr bwMode="auto">
          <a:xfrm>
            <a:off x="0" y="457200"/>
            <a:ext cx="9144000" cy="5943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483" name="Rectangle 3" descr="3442"/>
          <p:cNvSpPr>
            <a:spLocks noGrp="1" noChangeAspect="1" noChangeArrowheads="1"/>
          </p:cNvSpPr>
          <p:nvPr isPhoto="1"/>
        </p:nvSpPr>
        <p:spPr bwMode="auto">
          <a:xfrm>
            <a:off x="2114550" y="0"/>
            <a:ext cx="49149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1507" name="Rectangle 3" descr="2812"/>
          <p:cNvSpPr>
            <a:spLocks noGrp="1" noChangeAspect="1" noChangeArrowheads="1"/>
          </p:cNvSpPr>
          <p:nvPr isPhoto="1"/>
        </p:nvSpPr>
        <p:spPr bwMode="auto">
          <a:xfrm>
            <a:off x="2297113" y="0"/>
            <a:ext cx="45497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2531" name="Rectangle 3" descr="5498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3555" name="Rectangle 3" descr="5531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4579" name="Rectangle 3" descr="586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5603" name="Rectangle 3" descr="0723"/>
          <p:cNvSpPr>
            <a:spLocks noGrp="1" noChangeAspect="1" noChangeArrowheads="1"/>
          </p:cNvSpPr>
          <p:nvPr isPhoto="1"/>
        </p:nvSpPr>
        <p:spPr bwMode="auto">
          <a:xfrm>
            <a:off x="2193925" y="0"/>
            <a:ext cx="47545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6627" name="Rectangle 3" descr="6433"/>
          <p:cNvSpPr>
            <a:spLocks noGrp="1" noChangeAspect="1" noChangeArrowheads="1"/>
          </p:cNvSpPr>
          <p:nvPr isPhoto="1"/>
        </p:nvSpPr>
        <p:spPr bwMode="auto">
          <a:xfrm>
            <a:off x="1914525" y="0"/>
            <a:ext cx="53149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7651" name="Rectangle 3" descr="7306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8675" name="Rectangle 3" descr="6049"/>
          <p:cNvSpPr>
            <a:spLocks noGrp="1" noChangeAspect="1" noChangeArrowheads="1"/>
          </p:cNvSpPr>
          <p:nvPr isPhoto="1"/>
        </p:nvSpPr>
        <p:spPr bwMode="auto">
          <a:xfrm>
            <a:off x="1073150" y="0"/>
            <a:ext cx="69977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9699" name="Rectangle 3" descr="0350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0723" name="Rectangle 3" descr="0332"/>
          <p:cNvSpPr>
            <a:spLocks noGrp="1" noChangeAspect="1" noChangeArrowheads="1"/>
          </p:cNvSpPr>
          <p:nvPr isPhoto="1"/>
        </p:nvSpPr>
        <p:spPr bwMode="auto">
          <a:xfrm>
            <a:off x="0" y="327025"/>
            <a:ext cx="9144000" cy="6202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1747" name="Rectangle 3" descr="1230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2771" name="Rectangle 3" descr="2876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3795" name="Rectangle 3" descr="5242"/>
          <p:cNvSpPr>
            <a:spLocks noGrp="1" noChangeAspect="1" noChangeArrowheads="1"/>
          </p:cNvSpPr>
          <p:nvPr isPhoto="1"/>
        </p:nvSpPr>
        <p:spPr bwMode="auto">
          <a:xfrm>
            <a:off x="0" y="411163"/>
            <a:ext cx="9144000" cy="6035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4819" name="Rectangle 3" descr="0113"/>
          <p:cNvSpPr>
            <a:spLocks noGrp="1" noChangeAspect="1" noChangeArrowheads="1"/>
          </p:cNvSpPr>
          <p:nvPr isPhoto="1"/>
        </p:nvSpPr>
        <p:spPr bwMode="auto">
          <a:xfrm>
            <a:off x="107950" y="0"/>
            <a:ext cx="89265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5843" name="Rectangle 3" descr="1317"/>
          <p:cNvSpPr>
            <a:spLocks noGrp="1" noChangeAspect="1" noChangeArrowheads="1"/>
          </p:cNvSpPr>
          <p:nvPr isPhoto="1"/>
        </p:nvSpPr>
        <p:spPr bwMode="auto">
          <a:xfrm>
            <a:off x="0" y="334963"/>
            <a:ext cx="9144000" cy="61880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6867" name="Rectangle 3" descr="2531"/>
          <p:cNvSpPr>
            <a:spLocks noGrp="1" noChangeAspect="1" noChangeArrowheads="1"/>
          </p:cNvSpPr>
          <p:nvPr isPhoto="1"/>
        </p:nvSpPr>
        <p:spPr bwMode="auto">
          <a:xfrm>
            <a:off x="9525" y="0"/>
            <a:ext cx="91233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7891" name="Rectangle 3" descr="3392"/>
          <p:cNvSpPr>
            <a:spLocks noGrp="1" noChangeAspect="1" noChangeArrowheads="1"/>
          </p:cNvSpPr>
          <p:nvPr isPhoto="1"/>
        </p:nvSpPr>
        <p:spPr bwMode="auto">
          <a:xfrm>
            <a:off x="2262188" y="0"/>
            <a:ext cx="46180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8915" name="Rectangle 3" descr="2210"/>
          <p:cNvSpPr>
            <a:spLocks noGrp="1" noChangeAspect="1" noChangeArrowheads="1"/>
          </p:cNvSpPr>
          <p:nvPr isPhoto="1"/>
        </p:nvSpPr>
        <p:spPr bwMode="auto">
          <a:xfrm>
            <a:off x="0" y="541338"/>
            <a:ext cx="9144000" cy="5775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9939" name="Rectangle 3" descr="0042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0963" name="Rectangle 3" descr="2877"/>
          <p:cNvSpPr>
            <a:spLocks noGrp="1" noChangeAspect="1" noChangeArrowheads="1"/>
          </p:cNvSpPr>
          <p:nvPr isPhoto="1"/>
        </p:nvSpPr>
        <p:spPr bwMode="auto">
          <a:xfrm>
            <a:off x="2286000" y="0"/>
            <a:ext cx="457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1987" name="Rectangle 3" descr="0363"/>
          <p:cNvSpPr>
            <a:spLocks noGrp="1" noChangeAspect="1" noChangeArrowheads="1"/>
          </p:cNvSpPr>
          <p:nvPr isPhoto="1"/>
        </p:nvSpPr>
        <p:spPr bwMode="auto">
          <a:xfrm>
            <a:off x="2417763" y="0"/>
            <a:ext cx="43084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3011" name="Rectangle 3" descr="2181"/>
          <p:cNvSpPr>
            <a:spLocks noGrp="1" noChangeAspect="1" noChangeArrowheads="1"/>
          </p:cNvSpPr>
          <p:nvPr isPhoto="1"/>
        </p:nvSpPr>
        <p:spPr bwMode="auto">
          <a:xfrm>
            <a:off x="0" y="350838"/>
            <a:ext cx="9144000" cy="6156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4035" name="Rectangle 3" descr="1262"/>
          <p:cNvSpPr>
            <a:spLocks noGrp="1" noChangeAspect="1" noChangeArrowheads="1"/>
          </p:cNvSpPr>
          <p:nvPr isPhoto="1"/>
        </p:nvSpPr>
        <p:spPr bwMode="auto">
          <a:xfrm>
            <a:off x="1200150" y="0"/>
            <a:ext cx="67437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5059" name="Rectangle 3" descr="2512"/>
          <p:cNvSpPr>
            <a:spLocks noGrp="1" noChangeAspect="1" noChangeArrowheads="1"/>
          </p:cNvSpPr>
          <p:nvPr isPhoto="1"/>
        </p:nvSpPr>
        <p:spPr bwMode="auto">
          <a:xfrm>
            <a:off x="0" y="334963"/>
            <a:ext cx="9144000" cy="61880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6083" name="Rectangle 3" descr="2730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7107" name="Rectangle 3" descr="0089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8131" name="Rectangle 3" descr="2878"/>
          <p:cNvSpPr>
            <a:spLocks noGrp="1" noChangeAspect="1" noChangeArrowheads="1"/>
          </p:cNvSpPr>
          <p:nvPr isPhoto="1"/>
        </p:nvSpPr>
        <p:spPr bwMode="auto">
          <a:xfrm>
            <a:off x="2286000" y="0"/>
            <a:ext cx="457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49155" name="Rectangle 3" descr="2879"/>
          <p:cNvSpPr>
            <a:spLocks noGrp="1" noChangeAspect="1" noChangeArrowheads="1"/>
          </p:cNvSpPr>
          <p:nvPr isPhoto="1"/>
        </p:nvSpPr>
        <p:spPr bwMode="auto">
          <a:xfrm>
            <a:off x="2286000" y="0"/>
            <a:ext cx="4572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0179" name="Rectangle 3" descr="5960"/>
          <p:cNvSpPr>
            <a:spLocks noGrp="1" noChangeAspect="1" noChangeArrowheads="1"/>
          </p:cNvSpPr>
          <p:nvPr isPhoto="1"/>
        </p:nvSpPr>
        <p:spPr bwMode="auto">
          <a:xfrm>
            <a:off x="0" y="441325"/>
            <a:ext cx="9144000" cy="5973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1203" name="Rectangle 3" descr="5961"/>
          <p:cNvSpPr>
            <a:spLocks noGrp="1" noChangeAspect="1" noChangeArrowheads="1"/>
          </p:cNvSpPr>
          <p:nvPr isPhoto="1"/>
        </p:nvSpPr>
        <p:spPr bwMode="auto">
          <a:xfrm>
            <a:off x="0" y="441325"/>
            <a:ext cx="9144000" cy="5973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2227" name="Rectangle 3" descr="3026"/>
          <p:cNvSpPr>
            <a:spLocks noGrp="1" noChangeAspect="1" noChangeArrowheads="1"/>
          </p:cNvSpPr>
          <p:nvPr isPhoto="1"/>
        </p:nvSpPr>
        <p:spPr bwMode="auto">
          <a:xfrm>
            <a:off x="2079625" y="0"/>
            <a:ext cx="49831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3251" name="Rectangle 3" descr="2847"/>
          <p:cNvSpPr>
            <a:spLocks noGrp="1" noChangeAspect="1" noChangeArrowheads="1"/>
          </p:cNvSpPr>
          <p:nvPr isPhoto="1"/>
        </p:nvSpPr>
        <p:spPr bwMode="auto">
          <a:xfrm>
            <a:off x="157163" y="0"/>
            <a:ext cx="88296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4275" name="Rectangle 3" descr="0049"/>
          <p:cNvSpPr>
            <a:spLocks noGrp="1" noChangeAspect="1" noChangeArrowheads="1"/>
          </p:cNvSpPr>
          <p:nvPr isPhoto="1"/>
        </p:nvSpPr>
        <p:spPr bwMode="auto">
          <a:xfrm>
            <a:off x="2319338" y="0"/>
            <a:ext cx="45037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5299" name="Rectangle 3" descr="2432"/>
          <p:cNvSpPr>
            <a:spLocks noGrp="1" noChangeAspect="1" noChangeArrowheads="1"/>
          </p:cNvSpPr>
          <p:nvPr isPhoto="1"/>
        </p:nvSpPr>
        <p:spPr bwMode="auto">
          <a:xfrm>
            <a:off x="2274888" y="0"/>
            <a:ext cx="45942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6323" name="Rectangle 3" descr="0291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7347" name="Rectangle 3" descr="0658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8371" name="Rectangle 3" descr="0299"/>
          <p:cNvSpPr>
            <a:spLocks noGrp="1" noChangeAspect="1" noChangeArrowheads="1"/>
          </p:cNvSpPr>
          <p:nvPr isPhoto="1"/>
        </p:nvSpPr>
        <p:spPr bwMode="auto">
          <a:xfrm>
            <a:off x="0" y="342900"/>
            <a:ext cx="9144000" cy="61722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59395" name="Rectangle 3" descr="2523"/>
          <p:cNvSpPr>
            <a:spLocks noGrp="1" noChangeAspect="1" noChangeArrowheads="1"/>
          </p:cNvSpPr>
          <p:nvPr isPhoto="1"/>
        </p:nvSpPr>
        <p:spPr bwMode="auto">
          <a:xfrm>
            <a:off x="0" y="334963"/>
            <a:ext cx="9144000" cy="61880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0419" name="Rectangle 3" descr="2837"/>
          <p:cNvSpPr>
            <a:spLocks noGrp="1" noChangeAspect="1" noChangeArrowheads="1"/>
          </p:cNvSpPr>
          <p:nvPr isPhoto="1"/>
        </p:nvSpPr>
        <p:spPr bwMode="auto">
          <a:xfrm>
            <a:off x="0" y="160338"/>
            <a:ext cx="9144000" cy="6537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1443" name="Rectangle 3" descr="3549"/>
          <p:cNvSpPr>
            <a:spLocks noGrp="1" noChangeAspect="1" noChangeArrowheads="1"/>
          </p:cNvSpPr>
          <p:nvPr isPhoto="1"/>
        </p:nvSpPr>
        <p:spPr bwMode="auto">
          <a:xfrm>
            <a:off x="0" y="68263"/>
            <a:ext cx="9144000" cy="6721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2467" name="Rectangle 3" descr="2838"/>
          <p:cNvSpPr>
            <a:spLocks noGrp="1" noChangeAspect="1" noChangeArrowheads="1"/>
          </p:cNvSpPr>
          <p:nvPr isPhoto="1"/>
        </p:nvSpPr>
        <p:spPr bwMode="auto">
          <a:xfrm>
            <a:off x="0" y="182563"/>
            <a:ext cx="9144000" cy="6492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3491" name="Rectangle 3" descr="2995"/>
          <p:cNvSpPr>
            <a:spLocks noGrp="1" noChangeAspect="1" noChangeArrowheads="1"/>
          </p:cNvSpPr>
          <p:nvPr isPhoto="1"/>
        </p:nvSpPr>
        <p:spPr bwMode="auto">
          <a:xfrm>
            <a:off x="2325688" y="0"/>
            <a:ext cx="4492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4515" name="Rectangle 3" descr="1398"/>
          <p:cNvSpPr>
            <a:spLocks noGrp="1" noChangeAspect="1" noChangeArrowheads="1"/>
          </p:cNvSpPr>
          <p:nvPr isPhoto="1"/>
        </p:nvSpPr>
        <p:spPr bwMode="auto">
          <a:xfrm>
            <a:off x="0" y="304800"/>
            <a:ext cx="9144000" cy="62484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5539" name="Rectangle 3" descr="3553"/>
          <p:cNvSpPr>
            <a:spLocks noGrp="1" noChangeAspect="1" noChangeArrowheads="1"/>
          </p:cNvSpPr>
          <p:nvPr isPhoto="1"/>
        </p:nvSpPr>
        <p:spPr bwMode="auto">
          <a:xfrm>
            <a:off x="0" y="22225"/>
            <a:ext cx="9144000" cy="68119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6563" name="Rectangle 3" descr="0298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7587" name="Rectangle 3" descr="3393"/>
          <p:cNvSpPr>
            <a:spLocks noGrp="1" noChangeAspect="1" noChangeArrowheads="1"/>
          </p:cNvSpPr>
          <p:nvPr isPhoto="1"/>
        </p:nvSpPr>
        <p:spPr bwMode="auto">
          <a:xfrm>
            <a:off x="0" y="427038"/>
            <a:ext cx="9144000" cy="6003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8611" name="Rectangle 3" descr="0674"/>
          <p:cNvSpPr>
            <a:spLocks noGrp="1" noChangeAspect="1" noChangeArrowheads="1"/>
          </p:cNvSpPr>
          <p:nvPr isPhoto="1"/>
        </p:nvSpPr>
        <p:spPr bwMode="auto">
          <a:xfrm>
            <a:off x="0" y="312738"/>
            <a:ext cx="9144000" cy="62325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69635" name="Rectangle 3" descr="097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0659" name="Rectangle 3" descr="1660"/>
          <p:cNvSpPr>
            <a:spLocks noGrp="1" noChangeAspect="1" noChangeArrowheads="1"/>
          </p:cNvSpPr>
          <p:nvPr isPhoto="1"/>
        </p:nvSpPr>
        <p:spPr bwMode="auto">
          <a:xfrm>
            <a:off x="0" y="479425"/>
            <a:ext cx="9144000" cy="5897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1683" name="Rectangle 3" descr="1903"/>
          <p:cNvSpPr>
            <a:spLocks noGrp="1" noChangeAspect="1" noChangeArrowheads="1"/>
          </p:cNvSpPr>
          <p:nvPr isPhoto="1"/>
        </p:nvSpPr>
        <p:spPr bwMode="auto">
          <a:xfrm>
            <a:off x="0" y="288925"/>
            <a:ext cx="9144000" cy="62785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2707" name="Rectangle 3" descr="2338"/>
          <p:cNvSpPr>
            <a:spLocks noGrp="1" noChangeAspect="1" noChangeArrowheads="1"/>
          </p:cNvSpPr>
          <p:nvPr isPhoto="1"/>
        </p:nvSpPr>
        <p:spPr bwMode="auto">
          <a:xfrm>
            <a:off x="1182688" y="0"/>
            <a:ext cx="67786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3731" name="Rectangle 3" descr="258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4755" name="Rectangle 3" descr="5134"/>
          <p:cNvSpPr>
            <a:spLocks noGrp="1" noChangeAspect="1" noChangeArrowheads="1"/>
          </p:cNvSpPr>
          <p:nvPr isPhoto="1"/>
        </p:nvSpPr>
        <p:spPr bwMode="auto">
          <a:xfrm>
            <a:off x="0" y="395288"/>
            <a:ext cx="9144000" cy="6065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5779" name="Rectangle 3" descr="0080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6803" name="Rectangle 3" descr="0808"/>
          <p:cNvSpPr>
            <a:spLocks noGrp="1" noChangeAspect="1" noChangeArrowheads="1"/>
          </p:cNvSpPr>
          <p:nvPr isPhoto="1"/>
        </p:nvSpPr>
        <p:spPr bwMode="auto">
          <a:xfrm>
            <a:off x="0" y="228600"/>
            <a:ext cx="9144000" cy="6400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7827" name="Rectangle 3" descr="0075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8851" name="Rectangle 3" descr="2515"/>
          <p:cNvSpPr>
            <a:spLocks noGrp="1" noChangeAspect="1" noChangeArrowheads="1"/>
          </p:cNvSpPr>
          <p:nvPr isPhoto="1"/>
        </p:nvSpPr>
        <p:spPr bwMode="auto">
          <a:xfrm>
            <a:off x="0" y="449263"/>
            <a:ext cx="9144000" cy="59594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79875" name="Rectangle 3" descr="0582"/>
          <p:cNvSpPr>
            <a:spLocks noGrp="1" noChangeAspect="1" noChangeArrowheads="1"/>
          </p:cNvSpPr>
          <p:nvPr isPhoto="1"/>
        </p:nvSpPr>
        <p:spPr bwMode="auto">
          <a:xfrm>
            <a:off x="0" y="350838"/>
            <a:ext cx="9144000" cy="6156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0899" name="Rectangle 3" descr="0055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1923" name="Rectangle 3" descr="0081"/>
          <p:cNvSpPr>
            <a:spLocks noGrp="1" noChangeAspect="1" noChangeArrowheads="1"/>
          </p:cNvSpPr>
          <p:nvPr isPhoto="1"/>
        </p:nvSpPr>
        <p:spPr bwMode="auto">
          <a:xfrm>
            <a:off x="0" y="631825"/>
            <a:ext cx="9144000" cy="5592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2947" name="Rectangle 3" descr="0820"/>
          <p:cNvSpPr>
            <a:spLocks noGrp="1" noChangeAspect="1" noChangeArrowheads="1"/>
          </p:cNvSpPr>
          <p:nvPr isPhoto="1"/>
        </p:nvSpPr>
        <p:spPr bwMode="auto">
          <a:xfrm>
            <a:off x="293688" y="0"/>
            <a:ext cx="85550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3971" name="Rectangle 3" descr="5748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4995" name="Rectangle 3" descr="0069"/>
          <p:cNvSpPr>
            <a:spLocks noGrp="1" noChangeAspect="1" noChangeArrowheads="1"/>
          </p:cNvSpPr>
          <p:nvPr isPhoto="1"/>
        </p:nvSpPr>
        <p:spPr bwMode="auto">
          <a:xfrm>
            <a:off x="0" y="457200"/>
            <a:ext cx="9144000" cy="5943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6019" name="Rectangle 3" descr="0070"/>
          <p:cNvSpPr>
            <a:spLocks noGrp="1" noChangeAspect="1" noChangeArrowheads="1"/>
          </p:cNvSpPr>
          <p:nvPr isPhoto="1"/>
        </p:nvSpPr>
        <p:spPr bwMode="auto">
          <a:xfrm>
            <a:off x="0" y="433388"/>
            <a:ext cx="9144000" cy="59896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7043" name="Rectangle 3" descr="0073"/>
          <p:cNvSpPr>
            <a:spLocks noGrp="1" noChangeAspect="1" noChangeArrowheads="1"/>
          </p:cNvSpPr>
          <p:nvPr isPhoto="1"/>
        </p:nvSpPr>
        <p:spPr bwMode="auto">
          <a:xfrm>
            <a:off x="0" y="427038"/>
            <a:ext cx="9144000" cy="6003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8067" name="Rectangle 3" descr="073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89091" name="Rectangle 3" descr="0848"/>
          <p:cNvSpPr>
            <a:spLocks noGrp="1" noChangeAspect="1" noChangeArrowheads="1"/>
          </p:cNvSpPr>
          <p:nvPr isPhoto="1"/>
        </p:nvSpPr>
        <p:spPr bwMode="auto">
          <a:xfrm>
            <a:off x="0" y="174625"/>
            <a:ext cx="9144000" cy="6507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0115" name="Rectangle 3" descr="1155"/>
          <p:cNvSpPr>
            <a:spLocks noGrp="1" noChangeAspect="1" noChangeArrowheads="1"/>
          </p:cNvSpPr>
          <p:nvPr isPhoto="1"/>
        </p:nvSpPr>
        <p:spPr bwMode="auto">
          <a:xfrm>
            <a:off x="2347913" y="0"/>
            <a:ext cx="44465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1139" name="Rectangle 3" descr="1483"/>
          <p:cNvSpPr>
            <a:spLocks noGrp="1" noChangeAspect="1" noChangeArrowheads="1"/>
          </p:cNvSpPr>
          <p:nvPr isPhoto="1"/>
        </p:nvSpPr>
        <p:spPr bwMode="auto">
          <a:xfrm>
            <a:off x="0" y="236538"/>
            <a:ext cx="9144000" cy="6384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2163" name="Rectangle 3" descr="170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3187" name="Rectangle 3" descr="1703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4211" name="Rectangle 3" descr="1856"/>
          <p:cNvSpPr>
            <a:spLocks noGrp="1" noChangeAspect="1" noChangeArrowheads="1"/>
          </p:cNvSpPr>
          <p:nvPr isPhoto="1"/>
        </p:nvSpPr>
        <p:spPr bwMode="auto">
          <a:xfrm>
            <a:off x="0" y="457200"/>
            <a:ext cx="9144000" cy="5943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5235" name="Rectangle 3" descr="1900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6259" name="Rectangle 3" descr="2104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7283" name="Rectangle 3" descr="2580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8307" name="Rectangle 3" descr="2579"/>
          <p:cNvSpPr>
            <a:spLocks noGrp="1" noChangeAspect="1" noChangeArrowheads="1"/>
          </p:cNvSpPr>
          <p:nvPr isPhoto="1"/>
        </p:nvSpPr>
        <p:spPr bwMode="auto">
          <a:xfrm>
            <a:off x="2205038" y="0"/>
            <a:ext cx="47323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99331" name="Rectangle 3" descr="3031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0355" name="Rectangle 3" descr="3089"/>
          <p:cNvSpPr>
            <a:spLocks noGrp="1" noChangeAspect="1" noChangeArrowheads="1"/>
          </p:cNvSpPr>
          <p:nvPr isPhoto="1"/>
        </p:nvSpPr>
        <p:spPr bwMode="auto">
          <a:xfrm>
            <a:off x="0" y="411163"/>
            <a:ext cx="9144000" cy="60356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1379" name="Rectangle 3" descr="3091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2403" name="Rectangle 3" descr="3099"/>
          <p:cNvSpPr>
            <a:spLocks noGrp="1" noChangeAspect="1" noChangeArrowheads="1"/>
          </p:cNvSpPr>
          <p:nvPr isPhoto="1"/>
        </p:nvSpPr>
        <p:spPr bwMode="auto">
          <a:xfrm>
            <a:off x="0" y="427038"/>
            <a:ext cx="9144000" cy="6003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3427" name="Rectangle 3" descr="3340"/>
          <p:cNvSpPr>
            <a:spLocks noGrp="1" noChangeAspect="1" noChangeArrowheads="1"/>
          </p:cNvSpPr>
          <p:nvPr isPhoto="1"/>
        </p:nvSpPr>
        <p:spPr bwMode="auto">
          <a:xfrm>
            <a:off x="2279650" y="0"/>
            <a:ext cx="45831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4451" name="Rectangle 3" descr="336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5475" name="Rectangle 3" descr="5129"/>
          <p:cNvSpPr>
            <a:spLocks noGrp="1" noChangeAspect="1" noChangeArrowheads="1"/>
          </p:cNvSpPr>
          <p:nvPr isPhoto="1"/>
        </p:nvSpPr>
        <p:spPr bwMode="auto">
          <a:xfrm>
            <a:off x="107950" y="0"/>
            <a:ext cx="89265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6499" name="Rectangle 3" descr="5162"/>
          <p:cNvSpPr>
            <a:spLocks noGrp="1" noChangeAspect="1" noChangeArrowheads="1"/>
          </p:cNvSpPr>
          <p:nvPr isPhoto="1"/>
        </p:nvSpPr>
        <p:spPr bwMode="auto">
          <a:xfrm>
            <a:off x="0" y="266700"/>
            <a:ext cx="9144000" cy="6324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7523" name="Rectangle 3" descr="1159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8547" name="Rectangle 3" descr="0086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09571" name="Rectangle 3" descr="0186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0595" name="Rectangle 3" descr="0328"/>
          <p:cNvSpPr>
            <a:spLocks noGrp="1" noChangeAspect="1" noChangeArrowheads="1"/>
          </p:cNvSpPr>
          <p:nvPr isPhoto="1"/>
        </p:nvSpPr>
        <p:spPr bwMode="auto">
          <a:xfrm>
            <a:off x="0" y="280988"/>
            <a:ext cx="9144000" cy="6294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1619" name="Rectangle 3" descr="0102"/>
          <p:cNvSpPr>
            <a:spLocks noGrp="1" noChangeAspect="1" noChangeArrowheads="1"/>
          </p:cNvSpPr>
          <p:nvPr isPhoto="1"/>
        </p:nvSpPr>
        <p:spPr bwMode="auto">
          <a:xfrm>
            <a:off x="0" y="60325"/>
            <a:ext cx="9144000" cy="6735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2643" name="Rectangle 3" descr="2470"/>
          <p:cNvSpPr>
            <a:spLocks noGrp="1" noChangeAspect="1" noChangeArrowheads="1"/>
          </p:cNvSpPr>
          <p:nvPr isPhoto="1"/>
        </p:nvSpPr>
        <p:spPr bwMode="auto">
          <a:xfrm>
            <a:off x="0" y="7938"/>
            <a:ext cx="9144000" cy="6842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3667" name="Rectangle 3" descr="0518"/>
          <p:cNvSpPr>
            <a:spLocks noGrp="1" noChangeAspect="1" noChangeArrowheads="1"/>
          </p:cNvSpPr>
          <p:nvPr isPhoto="1"/>
        </p:nvSpPr>
        <p:spPr bwMode="auto">
          <a:xfrm>
            <a:off x="0" y="395288"/>
            <a:ext cx="9144000" cy="6065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4691" name="Rectangle 3" descr="0519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5715" name="Rectangle 3" descr="0537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6739" name="Rectangle 3" descr="0577"/>
          <p:cNvSpPr>
            <a:spLocks noGrp="1" noChangeAspect="1" noChangeArrowheads="1"/>
          </p:cNvSpPr>
          <p:nvPr isPhoto="1"/>
        </p:nvSpPr>
        <p:spPr bwMode="auto">
          <a:xfrm>
            <a:off x="0" y="441325"/>
            <a:ext cx="9144000" cy="59737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7763" name="Rectangle 3" descr="0613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8787" name="Rectangle 3" descr="0648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19811" name="Rectangle 3" descr="0650"/>
          <p:cNvSpPr>
            <a:spLocks noGrp="1" noChangeAspect="1" noChangeArrowheads="1"/>
          </p:cNvSpPr>
          <p:nvPr isPhoto="1"/>
        </p:nvSpPr>
        <p:spPr bwMode="auto">
          <a:xfrm>
            <a:off x="0" y="388938"/>
            <a:ext cx="9144000" cy="60801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0835" name="Rectangle 3" descr="0741"/>
          <p:cNvSpPr>
            <a:spLocks noGrp="1" noChangeAspect="1" noChangeArrowheads="1"/>
          </p:cNvSpPr>
          <p:nvPr isPhoto="1"/>
        </p:nvSpPr>
        <p:spPr bwMode="auto">
          <a:xfrm>
            <a:off x="0" y="76200"/>
            <a:ext cx="9144000" cy="6705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1859" name="Rectangle 3" descr="0749"/>
          <p:cNvSpPr>
            <a:spLocks noGrp="1" noChangeAspect="1" noChangeArrowheads="1"/>
          </p:cNvSpPr>
          <p:nvPr isPhoto="1"/>
        </p:nvSpPr>
        <p:spPr bwMode="auto">
          <a:xfrm>
            <a:off x="0" y="471488"/>
            <a:ext cx="9144000" cy="5913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2883" name="Rectangle 3" descr="1258"/>
          <p:cNvSpPr>
            <a:spLocks noGrp="1" noChangeAspect="1" noChangeArrowheads="1"/>
          </p:cNvSpPr>
          <p:nvPr isPhoto="1"/>
        </p:nvSpPr>
        <p:spPr bwMode="auto">
          <a:xfrm>
            <a:off x="0" y="433388"/>
            <a:ext cx="9144000" cy="59896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3907" name="Rectangle 3" descr="1418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4931" name="Rectangle 3" descr="1502"/>
          <p:cNvSpPr>
            <a:spLocks noGrp="1" noChangeAspect="1" noChangeArrowheads="1"/>
          </p:cNvSpPr>
          <p:nvPr isPhoto="1"/>
        </p:nvSpPr>
        <p:spPr bwMode="auto">
          <a:xfrm>
            <a:off x="0" y="365125"/>
            <a:ext cx="9144000" cy="61261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5955" name="Rectangle 3" descr="2309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6979" name="Rectangle 3" descr="2514"/>
          <p:cNvSpPr>
            <a:spLocks noGrp="1" noChangeAspect="1" noChangeArrowheads="1"/>
          </p:cNvSpPr>
          <p:nvPr isPhoto="1"/>
        </p:nvSpPr>
        <p:spPr bwMode="auto">
          <a:xfrm>
            <a:off x="2336800" y="0"/>
            <a:ext cx="44688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8003" name="Rectangle 3" descr="2565"/>
          <p:cNvSpPr>
            <a:spLocks noGrp="1" noChangeAspect="1" noChangeArrowheads="1"/>
          </p:cNvSpPr>
          <p:nvPr isPhoto="1"/>
        </p:nvSpPr>
        <p:spPr bwMode="auto">
          <a:xfrm>
            <a:off x="0" y="517525"/>
            <a:ext cx="9144000" cy="5821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29027" name="Rectangle 3" descr="2666"/>
          <p:cNvSpPr>
            <a:spLocks noGrp="1" noChangeAspect="1" noChangeArrowheads="1"/>
          </p:cNvSpPr>
          <p:nvPr isPhoto="1"/>
        </p:nvSpPr>
        <p:spPr bwMode="auto">
          <a:xfrm>
            <a:off x="0" y="427038"/>
            <a:ext cx="9144000" cy="60039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0051" name="Rectangle 3" descr="7288"/>
          <p:cNvSpPr>
            <a:spLocks noGrp="1" noChangeAspect="1" noChangeArrowheads="1"/>
          </p:cNvSpPr>
          <p:nvPr isPhoto="1"/>
        </p:nvSpPr>
        <p:spPr bwMode="auto">
          <a:xfrm>
            <a:off x="2336800" y="0"/>
            <a:ext cx="44688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1075" name="Rectangle 3" descr="2768"/>
          <p:cNvSpPr>
            <a:spLocks noGrp="1" noChangeAspect="1" noChangeArrowheads="1"/>
          </p:cNvSpPr>
          <p:nvPr isPhoto="1"/>
        </p:nvSpPr>
        <p:spPr bwMode="auto">
          <a:xfrm>
            <a:off x="1885950" y="0"/>
            <a:ext cx="53721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2099" name="Rectangle 3" descr="2856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3123" name="Rectangle 3" descr="2909"/>
          <p:cNvSpPr>
            <a:spLocks noGrp="1" noChangeAspect="1" noChangeArrowheads="1"/>
          </p:cNvSpPr>
          <p:nvPr isPhoto="1"/>
        </p:nvSpPr>
        <p:spPr bwMode="auto">
          <a:xfrm>
            <a:off x="0" y="487363"/>
            <a:ext cx="9144000" cy="58832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4147" name="Rectangle 3" descr="1488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5171" name="Rectangle 3" descr="2913"/>
          <p:cNvSpPr>
            <a:spLocks noGrp="1" noChangeAspect="1" noChangeArrowheads="1"/>
          </p:cNvSpPr>
          <p:nvPr isPhoto="1"/>
        </p:nvSpPr>
        <p:spPr bwMode="auto">
          <a:xfrm>
            <a:off x="0" y="471488"/>
            <a:ext cx="9144000" cy="5913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6195" name="Rectangle 3" descr="2914"/>
          <p:cNvSpPr>
            <a:spLocks noGrp="1" noChangeAspect="1" noChangeArrowheads="1"/>
          </p:cNvSpPr>
          <p:nvPr isPhoto="1"/>
        </p:nvSpPr>
        <p:spPr bwMode="auto">
          <a:xfrm>
            <a:off x="2268538" y="0"/>
            <a:ext cx="46069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7219" name="Rectangle 3" descr="2918"/>
          <p:cNvSpPr>
            <a:spLocks noGrp="1" noChangeAspect="1" noChangeArrowheads="1"/>
          </p:cNvSpPr>
          <p:nvPr isPhoto="1"/>
        </p:nvSpPr>
        <p:spPr bwMode="auto">
          <a:xfrm>
            <a:off x="2303463" y="0"/>
            <a:ext cx="45370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8243" name="Rectangle 3" descr="2921"/>
          <p:cNvSpPr>
            <a:spLocks noGrp="1" noChangeAspect="1" noChangeArrowheads="1"/>
          </p:cNvSpPr>
          <p:nvPr isPhoto="1"/>
        </p:nvSpPr>
        <p:spPr bwMode="auto">
          <a:xfrm>
            <a:off x="0" y="350838"/>
            <a:ext cx="9144000" cy="6156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39267" name="Rectangle 3" descr="2928"/>
          <p:cNvSpPr>
            <a:spLocks noGrp="1" noChangeAspect="1" noChangeArrowheads="1"/>
          </p:cNvSpPr>
          <p:nvPr isPhoto="1"/>
        </p:nvSpPr>
        <p:spPr bwMode="auto">
          <a:xfrm>
            <a:off x="0" y="465138"/>
            <a:ext cx="9144000" cy="59277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0291" name="Rectangle 3" descr="3463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1315" name="Rectangle 3" descr="5056"/>
          <p:cNvSpPr>
            <a:spLocks noGrp="1" noChangeAspect="1" noChangeArrowheads="1"/>
          </p:cNvSpPr>
          <p:nvPr isPhoto="1"/>
        </p:nvSpPr>
        <p:spPr bwMode="auto">
          <a:xfrm>
            <a:off x="1622425" y="0"/>
            <a:ext cx="58975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2339" name="Rectangle 3" descr="5061"/>
          <p:cNvSpPr>
            <a:spLocks noGrp="1" noChangeAspect="1" noChangeArrowheads="1"/>
          </p:cNvSpPr>
          <p:nvPr isPhoto="1"/>
        </p:nvSpPr>
        <p:spPr bwMode="auto">
          <a:xfrm>
            <a:off x="0" y="350838"/>
            <a:ext cx="9144000" cy="6156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3363" name="Rectangle 3" descr="5413"/>
          <p:cNvSpPr>
            <a:spLocks noGrp="1" noChangeAspect="1" noChangeArrowheads="1"/>
          </p:cNvSpPr>
          <p:nvPr isPhoto="1"/>
        </p:nvSpPr>
        <p:spPr bwMode="auto">
          <a:xfrm>
            <a:off x="0" y="280988"/>
            <a:ext cx="9144000" cy="6294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4387" name="Rectangle 3" descr="5438"/>
          <p:cNvSpPr>
            <a:spLocks noGrp="1" noChangeAspect="1" noChangeArrowheads="1"/>
          </p:cNvSpPr>
          <p:nvPr isPhoto="1"/>
        </p:nvSpPr>
        <p:spPr bwMode="auto">
          <a:xfrm>
            <a:off x="0" y="419100"/>
            <a:ext cx="9144000" cy="6019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5411" name="Rectangle 3" descr="6206"/>
          <p:cNvSpPr>
            <a:spLocks noGrp="1" noChangeAspect="1" noChangeArrowheads="1"/>
          </p:cNvSpPr>
          <p:nvPr isPhoto="1"/>
        </p:nvSpPr>
        <p:spPr bwMode="auto">
          <a:xfrm>
            <a:off x="0" y="471488"/>
            <a:ext cx="9144000" cy="59134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6435" name="Rectangle 3" descr="6176"/>
          <p:cNvSpPr>
            <a:spLocks noGrp="1" noChangeAspect="1" noChangeArrowheads="1"/>
          </p:cNvSpPr>
          <p:nvPr isPhoto="1"/>
        </p:nvSpPr>
        <p:spPr bwMode="auto">
          <a:xfrm>
            <a:off x="0" y="274638"/>
            <a:ext cx="9144000" cy="63087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7459" name="Rectangle 3" descr="6184"/>
          <p:cNvSpPr>
            <a:spLocks noGrp="1" noChangeAspect="1" noChangeArrowheads="1"/>
          </p:cNvSpPr>
          <p:nvPr isPhoto="1"/>
        </p:nvSpPr>
        <p:spPr bwMode="auto">
          <a:xfrm>
            <a:off x="0" y="381000"/>
            <a:ext cx="9144000" cy="6096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8483" name="Rectangle 3" descr="6616"/>
          <p:cNvSpPr>
            <a:spLocks noGrp="1" noChangeAspect="1" noChangeArrowheads="1"/>
          </p:cNvSpPr>
          <p:nvPr isPhoto="1"/>
        </p:nvSpPr>
        <p:spPr bwMode="auto">
          <a:xfrm>
            <a:off x="0" y="357188"/>
            <a:ext cx="9144000" cy="61420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49507" name="Rectangle 3" descr="6281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0531" name="Rectangle 3" descr="6282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1555" name="Rectangle 3" descr="6338"/>
          <p:cNvSpPr>
            <a:spLocks noGrp="1" noChangeAspect="1" noChangeArrowheads="1"/>
          </p:cNvSpPr>
          <p:nvPr isPhoto="1"/>
        </p:nvSpPr>
        <p:spPr bwMode="auto">
          <a:xfrm>
            <a:off x="0" y="395288"/>
            <a:ext cx="9144000" cy="6065837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2579" name="Rectangle 3" descr="7012"/>
          <p:cNvSpPr>
            <a:spLocks noGrp="1" noChangeAspect="1" noChangeArrowheads="1"/>
          </p:cNvSpPr>
          <p:nvPr isPhoto="1"/>
        </p:nvSpPr>
        <p:spPr bwMode="auto">
          <a:xfrm>
            <a:off x="2297113" y="0"/>
            <a:ext cx="45497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3603" name="Rectangle 3" descr="7138"/>
          <p:cNvSpPr>
            <a:spLocks noGrp="1" noChangeAspect="1" noChangeArrowheads="1"/>
          </p:cNvSpPr>
          <p:nvPr isPhoto="1"/>
        </p:nvSpPr>
        <p:spPr bwMode="auto">
          <a:xfrm>
            <a:off x="107950" y="0"/>
            <a:ext cx="89265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4627" name="Rectangle 3" descr="7261"/>
          <p:cNvSpPr>
            <a:spLocks noGrp="1" noChangeAspect="1" noChangeArrowheads="1"/>
          </p:cNvSpPr>
          <p:nvPr isPhoto="1"/>
        </p:nvSpPr>
        <p:spPr bwMode="auto">
          <a:xfrm>
            <a:off x="1897063" y="0"/>
            <a:ext cx="5349875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5651" name="Rectangle 3" descr="6974"/>
          <p:cNvSpPr>
            <a:spLocks noGrp="1" noChangeAspect="1" noChangeArrowheads="1"/>
          </p:cNvSpPr>
          <p:nvPr isPhoto="1"/>
        </p:nvSpPr>
        <p:spPr bwMode="auto">
          <a:xfrm>
            <a:off x="0" y="373063"/>
            <a:ext cx="9144000" cy="611187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6675" name="Rectangle 3" descr="7120"/>
          <p:cNvSpPr>
            <a:spLocks noGrp="1" noChangeAspect="1" noChangeArrowheads="1"/>
          </p:cNvSpPr>
          <p:nvPr isPhoto="1"/>
        </p:nvSpPr>
        <p:spPr bwMode="auto">
          <a:xfrm>
            <a:off x="1147763" y="0"/>
            <a:ext cx="6846887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7699" name="Rectangle 3" descr="7398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8723" name="Rectangle 3" descr="7521"/>
          <p:cNvSpPr>
            <a:spLocks noGrp="1" noChangeAspect="1" noChangeArrowheads="1"/>
          </p:cNvSpPr>
          <p:nvPr isPhoto="1"/>
        </p:nvSpPr>
        <p:spPr bwMode="auto">
          <a:xfrm>
            <a:off x="0" y="327025"/>
            <a:ext cx="9144000" cy="6202363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59747" name="Rectangle 3" descr="7576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160771" name="Rectangle 3" descr="5375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fr-CA" sz="4000"/>
              <a:t>Création de Maurice Brulé…Images du net. Quand les hommes vive pas d’amour…Faites voyager. s.v.p…</a:t>
            </a:r>
            <a:endParaRPr lang="fr-FR" sz="4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UNCA OLVIDAR">
  <a:themeElements>
    <a:clrScheme name="911_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911_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911_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911_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911_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NUNCA OLVIDAR</Template>
  <TotalTime>2</TotalTime>
  <Words>41</Words>
  <Application>Microsoft Office PowerPoint</Application>
  <PresentationFormat>Presentación en pantalla (4:3)</PresentationFormat>
  <Paragraphs>6</Paragraphs>
  <Slides>157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157</vt:i4>
      </vt:variant>
    </vt:vector>
  </HeadingPairs>
  <TitlesOfParts>
    <vt:vector size="161" baseType="lpstr">
      <vt:lpstr>Arial</vt:lpstr>
      <vt:lpstr>Calibri</vt:lpstr>
      <vt:lpstr>NUNCA OLVIDAR</vt:lpstr>
      <vt:lpstr>Diseño predeterminado</vt:lpstr>
      <vt:lpstr>Photo Album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  <vt:lpstr>Diapositiva 97</vt:lpstr>
      <vt:lpstr>Diapositiva 98</vt:lpstr>
      <vt:lpstr>Diapositiva 99</vt:lpstr>
      <vt:lpstr>Diapositiva 100</vt:lpstr>
      <vt:lpstr>Diapositiva 101</vt:lpstr>
      <vt:lpstr>Diapositiva 102</vt:lpstr>
      <vt:lpstr>Diapositiva 103</vt:lpstr>
      <vt:lpstr>Diapositiva 104</vt:lpstr>
      <vt:lpstr>Diapositiva 105</vt:lpstr>
      <vt:lpstr>Diapositiva 106</vt:lpstr>
      <vt:lpstr>Diapositiva 107</vt:lpstr>
      <vt:lpstr>Diapositiva 108</vt:lpstr>
      <vt:lpstr>Diapositiva 109</vt:lpstr>
      <vt:lpstr>Diapositiva 110</vt:lpstr>
      <vt:lpstr>Diapositiva 111</vt:lpstr>
      <vt:lpstr>Diapositiva 112</vt:lpstr>
      <vt:lpstr>Diapositiva 113</vt:lpstr>
      <vt:lpstr>Diapositiva 114</vt:lpstr>
      <vt:lpstr>Diapositiva 115</vt:lpstr>
      <vt:lpstr>Diapositiva 116</vt:lpstr>
      <vt:lpstr>Diapositiva 117</vt:lpstr>
      <vt:lpstr>Diapositiva 118</vt:lpstr>
      <vt:lpstr>Diapositiva 119</vt:lpstr>
      <vt:lpstr>Diapositiva 120</vt:lpstr>
      <vt:lpstr>Diapositiva 121</vt:lpstr>
      <vt:lpstr>Diapositiva 122</vt:lpstr>
      <vt:lpstr>Diapositiva 123</vt:lpstr>
      <vt:lpstr>Diapositiva 124</vt:lpstr>
      <vt:lpstr>Diapositiva 125</vt:lpstr>
      <vt:lpstr>Diapositiva 126</vt:lpstr>
      <vt:lpstr>Diapositiva 127</vt:lpstr>
      <vt:lpstr>Diapositiva 128</vt:lpstr>
      <vt:lpstr>Diapositiva 129</vt:lpstr>
      <vt:lpstr>Diapositiva 130</vt:lpstr>
      <vt:lpstr>Diapositiva 131</vt:lpstr>
      <vt:lpstr>Diapositiva 132</vt:lpstr>
      <vt:lpstr>Diapositiva 133</vt:lpstr>
      <vt:lpstr>Diapositiva 134</vt:lpstr>
      <vt:lpstr>Diapositiva 135</vt:lpstr>
      <vt:lpstr>Diapositiva 136</vt:lpstr>
      <vt:lpstr>Diapositiva 137</vt:lpstr>
      <vt:lpstr>Diapositiva 138</vt:lpstr>
      <vt:lpstr>Diapositiva 139</vt:lpstr>
      <vt:lpstr>Diapositiva 140</vt:lpstr>
      <vt:lpstr>Diapositiva 141</vt:lpstr>
      <vt:lpstr>Diapositiva 142</vt:lpstr>
      <vt:lpstr>Diapositiva 143</vt:lpstr>
      <vt:lpstr>Diapositiva 144</vt:lpstr>
      <vt:lpstr>Diapositiva 145</vt:lpstr>
      <vt:lpstr>Diapositiva 146</vt:lpstr>
      <vt:lpstr>Diapositiva 147</vt:lpstr>
      <vt:lpstr>Diapositiva 148</vt:lpstr>
      <vt:lpstr>Diapositiva 149</vt:lpstr>
      <vt:lpstr>Diapositiva 150</vt:lpstr>
      <vt:lpstr>Diapositiva 151</vt:lpstr>
      <vt:lpstr>Diapositiva 152</vt:lpstr>
      <vt:lpstr>Diapositiva 153</vt:lpstr>
      <vt:lpstr>Diapositiva 154</vt:lpstr>
      <vt:lpstr>Diapositiva 155</vt:lpstr>
      <vt:lpstr>Diapositiva 156</vt:lpstr>
      <vt:lpstr>Diapositiva 157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Photo Album</dc:title>
  <dc:creator>Jose Luis</dc:creator>
  <cp:lastModifiedBy>Jose Luis</cp:lastModifiedBy>
  <cp:revision>2</cp:revision>
  <dcterms:created xsi:type="dcterms:W3CDTF">2015-09-21T08:13:10Z</dcterms:created>
  <dcterms:modified xsi:type="dcterms:W3CDTF">2015-09-21T08:15:16Z</dcterms:modified>
</cp:coreProperties>
</file>