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riOUHIkG3J4Yw681sYHlSQ" hashData="jY+PfGe95Z9FuLWwj8KeSf4Hrx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AD351F-9D75-479F-88AA-02C2A5B95950}" type="datetimeFigureOut">
              <a:rPr lang="es-AR"/>
              <a:pPr>
                <a:defRPr/>
              </a:pPr>
              <a:t>17/02/2016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D758B2-0E83-451D-9DA2-89FAF071A9A2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A647A-FA96-464B-A6EF-59A6DA3C9489}" type="datetimeFigureOut">
              <a:rPr lang="es-AR"/>
              <a:pPr>
                <a:defRPr/>
              </a:pPr>
              <a:t>17/02/2016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2B323-FA34-4DFC-9B2E-2E78175B533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7F44B-BD88-44B2-B9A2-5F88FAFE427B}" type="datetimeFigureOut">
              <a:rPr lang="es-AR"/>
              <a:pPr>
                <a:defRPr/>
              </a:pPr>
              <a:t>17/02/2016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03FFC-1EFD-4EC0-BACA-32032347339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2711A6-A603-428B-8400-CF937B363AD6}" type="datetimeFigureOut">
              <a:rPr lang="es-AR"/>
              <a:pPr>
                <a:defRPr/>
              </a:pPr>
              <a:t>17/02/2016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83FF83-E13A-45CA-81DB-8228CFA678F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30512-A4FD-4971-A8BE-B0BD450EE5DB}" type="datetimeFigureOut">
              <a:rPr lang="es-AR"/>
              <a:pPr>
                <a:defRPr/>
              </a:pPr>
              <a:t>17/02/2016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96D0F-5088-4E14-9F8A-A4C018383AE7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BC297C-4B1B-4B35-82D0-2DE1D6F2C8C6}" type="datetimeFigureOut">
              <a:rPr lang="es-AR"/>
              <a:pPr>
                <a:defRPr/>
              </a:pPr>
              <a:t>17/02/2016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5C0723-C957-41F9-A0EC-7AE4B2985ECD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C97BE2-E470-4C74-A554-5065A21C3705}" type="datetimeFigureOut">
              <a:rPr lang="es-AR"/>
              <a:pPr>
                <a:defRPr/>
              </a:pPr>
              <a:t>17/02/2016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1693D1-4E37-4F79-9C57-4112D79C1E8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789BA1-0D1F-4A54-BF30-E1B3F417DD31}" type="datetimeFigureOut">
              <a:rPr lang="es-AR"/>
              <a:pPr>
                <a:defRPr/>
              </a:pPr>
              <a:t>17/02/2016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61E87-AA59-4D67-B529-A0CD68B92B7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BC772-4868-42AF-BE3F-354071125431}" type="datetimeFigureOut">
              <a:rPr lang="es-AR"/>
              <a:pPr>
                <a:defRPr/>
              </a:pPr>
              <a:t>17/02/2016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8C8034-F12D-4B98-A470-C6EC1D6AF98A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68718-7F0E-46B3-942C-B54204B2F707}" type="datetimeFigureOut">
              <a:rPr lang="es-AR"/>
              <a:pPr>
                <a:defRPr/>
              </a:pPr>
              <a:t>17/02/2016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7884D-7B1B-4509-9738-4EDCA17410AA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DBB9D-714A-463E-9765-97915BCC234E}" type="datetimeFigureOut">
              <a:rPr lang="es-AR"/>
              <a:pPr>
                <a:defRPr/>
              </a:pPr>
              <a:t>17/02/2016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FA488-77A9-4A27-A8BB-A50F9B595754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slow" advTm="10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C745B27-CDE7-4F47-A4CE-C7FC7B6E9FCD}" type="datetimeFigureOut">
              <a:rPr lang="es-AR"/>
              <a:pPr>
                <a:defRPr/>
              </a:pPr>
              <a:t>17/02/2016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71B2DE6-21D7-48EF-9C6F-383F7223C9C2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10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&quot;Human&quot; By Yann Arthus Bertran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38100">
            <a:solidFill>
              <a:schemeClr val="bg1">
                <a:lumMod val="50000"/>
              </a:schemeClr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1357290" y="2786058"/>
            <a:ext cx="6500858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Segoe Print" pitchFamily="2" charset="0"/>
                <a:cs typeface="+mn-cs"/>
              </a:rPr>
              <a:t>No Sé Si Serán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Segoe Print" pitchFamily="2" charset="0"/>
                <a:cs typeface="+mn-cs"/>
              </a:rPr>
              <a:t>Los Años</a:t>
            </a:r>
          </a:p>
        </p:txBody>
      </p:sp>
    </p:spTree>
  </p:cSld>
  <p:clrMapOvr>
    <a:masterClrMapping/>
  </p:clrMapOvr>
  <p:transition spd="slow" advTm="10000">
    <p:split orient="vert"/>
    <p:sndAc>
      <p:stSnd>
        <p:snd r:embed="rId2" name="instrumental - let it b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70000"/>
                                  </p:iterate>
                                  <p:childTnLst>
                                    <p:animClr clrSpc="hsl">
                                      <p:cBhvr override="childStyle"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50"/>
                            </p:stCondLst>
                            <p:childTnLst>
                              <p:par>
                                <p:cTn id="11" presetID="22" presetClass="emph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70000"/>
                                  </p:iterate>
                                  <p:childTnLst>
                                    <p:animClr clrSpc="hsl">
                                      <p:cBhvr override="childStyl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scontent-gru2-1.xx.fbcdn.net/hphotos-xpt1/v/t1.0-9/12642869_1525505044409831_9153099489009395969_n.jpg?oh=792d69c3308e4c348aa7f2bb8d9d0564&amp;oe=572491F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285875" y="3571875"/>
            <a:ext cx="6500813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2800" b="1">
                <a:solidFill>
                  <a:schemeClr val="bg1"/>
                </a:solidFill>
                <a:latin typeface="Segoe Print" pitchFamily="2" charset="0"/>
              </a:rPr>
              <a:t>No sé si serán los años, pero he bajado el volumen de lo que escucho y he subido el de lo que siento.</a:t>
            </a:r>
          </a:p>
        </p:txBody>
      </p:sp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7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The colour red 02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357313" y="3143250"/>
            <a:ext cx="64293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2800" b="1">
                <a:solidFill>
                  <a:schemeClr val="bg1"/>
                </a:solidFill>
                <a:latin typeface="Segoe Print" pitchFamily="2" charset="0"/>
              </a:rPr>
              <a:t>Me estremece un atardecer y el sorbo de un buen café.</a:t>
            </a:r>
          </a:p>
        </p:txBody>
      </p:sp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7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Bernd´s bildermix 1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357313" y="3244850"/>
            <a:ext cx="650081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2800" b="1">
                <a:solidFill>
                  <a:schemeClr val="bg1"/>
                </a:solidFill>
                <a:latin typeface="Segoe Print" pitchFamily="2" charset="0"/>
              </a:rPr>
              <a:t>Un buen vino y una grata compañía.</a:t>
            </a:r>
          </a:p>
        </p:txBody>
      </p:sp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7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Bernd´s bildermix 1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357313" y="4429125"/>
            <a:ext cx="650081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2800" b="1">
                <a:solidFill>
                  <a:schemeClr val="bg1"/>
                </a:solidFill>
                <a:latin typeface="Segoe Print" pitchFamily="2" charset="0"/>
              </a:rPr>
              <a:t>Una bella melodía, el calor de una mirada, y el poder de un beso.</a:t>
            </a:r>
          </a:p>
        </p:txBody>
      </p:sp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7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nád tél zúzma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357313" y="3105150"/>
            <a:ext cx="6500812" cy="138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2800" b="1">
                <a:solidFill>
                  <a:schemeClr val="bg1"/>
                </a:solidFill>
                <a:latin typeface="Segoe Print" pitchFamily="2" charset="0"/>
              </a:rPr>
              <a:t>No sé si serán los años, pero empiezo a ver la vida tan bella como realmente es la misma.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153671" y="79375"/>
            <a:ext cx="3873175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Imágenes:  Internet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Autor: Desconocido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Compaginación: </a:t>
            </a:r>
            <a:r>
              <a:rPr lang="es-ES" sz="24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ivaldi" pitchFamily="66" charset="0"/>
                <a:cs typeface="+mn-cs"/>
              </a:rPr>
              <a:t>Tomás Doran</a:t>
            </a:r>
          </a:p>
        </p:txBody>
      </p:sp>
    </p:spTree>
  </p:cSld>
  <p:clrMapOvr>
    <a:masterClrMapping/>
  </p:clrMapOvr>
  <p:transition spd="slow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7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4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o_s_si_sern_los_a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no_s_si_sern_los_aos</Template>
  <TotalTime>3</TotalTime>
  <Words>115</Words>
  <Application>Microsoft Office PowerPoint</Application>
  <PresentationFormat>Presentación en pantalla (4:3)</PresentationFormat>
  <Paragraphs>12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12" baseType="lpstr">
      <vt:lpstr>Arial</vt:lpstr>
      <vt:lpstr>Calibri</vt:lpstr>
      <vt:lpstr>Segoe Print</vt:lpstr>
      <vt:lpstr>no_s_si_sern_los_aos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4</cp:revision>
  <dcterms:created xsi:type="dcterms:W3CDTF">2016-02-17T15:27:38Z</dcterms:created>
  <dcterms:modified xsi:type="dcterms:W3CDTF">2016-02-17T15:31:22Z</dcterms:modified>
</cp:coreProperties>
</file>