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66" r:id="rId4"/>
    <p:sldId id="289" r:id="rId5"/>
    <p:sldId id="262" r:id="rId6"/>
    <p:sldId id="286" r:id="rId7"/>
    <p:sldId id="257" r:id="rId8"/>
    <p:sldId id="284" r:id="rId9"/>
    <p:sldId id="256" r:id="rId10"/>
    <p:sldId id="273" r:id="rId11"/>
    <p:sldId id="288" r:id="rId12"/>
    <p:sldId id="290" r:id="rId13"/>
    <p:sldId id="275" r:id="rId14"/>
    <p:sldId id="281" r:id="rId15"/>
    <p:sldId id="291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xdzNBHrc7cVaApQpjkmhw==" hashData="OY3FMwLQikXPuTWROvLpMBXgv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A1A8D-A72C-4949-A7C0-41FD75AF8015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B9B6E-55D0-44C1-B571-06E0E819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50543"/>
      </p:ext>
    </p:extLst>
  </p:cSld>
  <p:clrMapOvr>
    <a:masterClrMapping/>
  </p:clrMapOvr>
  <p:transition spd="slow" advTm="6000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DB751-812D-4139-83B5-2B8154F974B1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01733-976A-446D-98AF-51F3003E05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9848260"/>
      </p:ext>
    </p:extLst>
  </p:cSld>
  <p:clrMapOvr>
    <a:masterClrMapping/>
  </p:clrMapOvr>
  <p:transition spd="slow" advTm="6000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0F86A-7F23-4D6E-B5A2-745216B51B71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B1C95-4490-4570-8011-8A9E7F4950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8435301"/>
      </p:ext>
    </p:extLst>
  </p:cSld>
  <p:clrMapOvr>
    <a:masterClrMapping/>
  </p:clrMapOvr>
  <p:transition spd="slow" advTm="6000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AB0C0-B774-4FFF-B611-1BC33B859538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C6740-3159-484B-B783-2209AB5024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0243334"/>
      </p:ext>
    </p:extLst>
  </p:cSld>
  <p:clrMapOvr>
    <a:masterClrMapping/>
  </p:clrMapOvr>
  <p:transition spd="slow" advTm="6000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90514-A7A8-43AB-8F4E-D47E4F09618D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6FB18-EDAE-4D9F-92EB-07B4B90D46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738576"/>
      </p:ext>
    </p:extLst>
  </p:cSld>
  <p:clrMapOvr>
    <a:masterClrMapping/>
  </p:clrMapOvr>
  <p:transition spd="slow" advTm="6000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872C3-9058-4128-8BA7-95A0EFB33E16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70E81-00D8-41C6-A87A-40C04F309B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6622424"/>
      </p:ext>
    </p:extLst>
  </p:cSld>
  <p:clrMapOvr>
    <a:masterClrMapping/>
  </p:clrMapOvr>
  <p:transition spd="slow" advTm="6000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1D867-82AB-4B38-A7BE-26FF23C1D367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CA4B7-CCC9-4092-B543-97889B016B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0053457"/>
      </p:ext>
    </p:extLst>
  </p:cSld>
  <p:clrMapOvr>
    <a:masterClrMapping/>
  </p:clrMapOvr>
  <p:transition spd="slow" advTm="6000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4F970-8153-471E-830F-3D500A066E02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258B7-18F8-4722-85A0-AA34655B59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7911878"/>
      </p:ext>
    </p:extLst>
  </p:cSld>
  <p:clrMapOvr>
    <a:masterClrMapping/>
  </p:clrMapOvr>
  <p:transition spd="slow" advTm="6000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2B268-BF51-4F34-97FA-994F6B221860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E5C84-2154-4427-88C6-AA373011E3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9609245"/>
      </p:ext>
    </p:extLst>
  </p:cSld>
  <p:clrMapOvr>
    <a:masterClrMapping/>
  </p:clrMapOvr>
  <p:transition spd="slow" advTm="6000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3AC6A-6921-4C0C-A360-C993C4995421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D2727-E0D2-4B2E-831A-9152BA83F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8131447"/>
      </p:ext>
    </p:extLst>
  </p:cSld>
  <p:clrMapOvr>
    <a:masterClrMapping/>
  </p:clrMapOvr>
  <p:transition spd="slow" advTm="6000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C0694-9184-469D-9654-988B70BA5470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CEB95-C7F0-4D1E-BCB6-F8EF4799F9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4665850"/>
      </p:ext>
    </p:extLst>
  </p:cSld>
  <p:clrMapOvr>
    <a:masterClrMapping/>
  </p:clrMapOvr>
  <p:transition spd="slow" advTm="6000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77670"/>
      </p:ext>
    </p:extLst>
  </p:cSld>
  <p:clrMapOvr>
    <a:masterClrMapping/>
  </p:clrMapOvr>
  <p:transition spd="slow" advTm="6000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6602A5-F6F5-4336-B998-F46891E3D059}" type="datetimeFigureOut">
              <a:rPr lang="es-ES"/>
              <a:pPr>
                <a:defRPr/>
              </a:pPr>
              <a:t>05/01/2020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D31E0E-62F2-4D14-9C6A-8D77089B8C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>
    <p:pull dir="r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67544" y="19472"/>
            <a:ext cx="8388424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s-ES" sz="4800" b="1" i="1" dirty="0" smtClean="0">
              <a:latin typeface="Segoe Script" pitchFamily="34" charset="0"/>
            </a:endParaRPr>
          </a:p>
          <a:p>
            <a:r>
              <a:rPr lang="es-ES" sz="4800" b="1" i="1" dirty="0" smtClean="0">
                <a:latin typeface="Segoe Script" pitchFamily="34" charset="0"/>
              </a:rPr>
              <a:t>Echa un vistazo a estas fotos.</a:t>
            </a:r>
          </a:p>
          <a:p>
            <a:endParaRPr lang="es-ES" sz="4800" b="1" i="1" dirty="0" smtClean="0">
              <a:latin typeface="Segoe Script" pitchFamily="34" charset="0"/>
            </a:endParaRPr>
          </a:p>
          <a:p>
            <a:r>
              <a:rPr lang="es-ES" sz="4800" b="1" i="1" dirty="0" smtClean="0">
                <a:latin typeface="Segoe Script" pitchFamily="34" charset="0"/>
              </a:rPr>
              <a:t>No es frecuente que</a:t>
            </a:r>
          </a:p>
          <a:p>
            <a:r>
              <a:rPr lang="es-ES" sz="4800" b="1" i="1" dirty="0" smtClean="0">
                <a:latin typeface="Segoe Script" pitchFamily="34" charset="0"/>
              </a:rPr>
              <a:t>veas que es...</a:t>
            </a:r>
          </a:p>
          <a:p>
            <a:endParaRPr lang="es-ES" sz="4800" b="1" i="1" dirty="0" smtClean="0">
              <a:latin typeface="Segoe Script" pitchFamily="34" charset="0"/>
            </a:endParaRPr>
          </a:p>
          <a:p>
            <a:r>
              <a:rPr lang="es-ES" sz="4800" b="1" i="1" dirty="0" smtClean="0">
                <a:latin typeface="Segoe Script" pitchFamily="34" charset="0"/>
              </a:rPr>
              <a:t>La Naturaleza ... </a:t>
            </a:r>
          </a:p>
          <a:p>
            <a:r>
              <a:rPr lang="es-ES" sz="4800" b="1" i="1" dirty="0" smtClean="0">
                <a:latin typeface="Segoe Script" pitchFamily="34" charset="0"/>
              </a:rPr>
              <a:t>sin armas.</a:t>
            </a:r>
            <a:r>
              <a:rPr lang="fr-FR" i="1" dirty="0" smtClean="0"/>
              <a:t>.</a:t>
            </a:r>
            <a:endParaRPr lang="fr-FR" i="1" dirty="0"/>
          </a:p>
        </p:txBody>
      </p:sp>
    </p:spTree>
  </p:cSld>
  <p:clrMapOvr>
    <a:masterClrMapping/>
  </p:clrMapOvr>
  <p:transition spd="slow" advTm="6000">
    <p:pull dir="ru"/>
    <p:sndAc>
      <p:stSnd>
        <p:snd r:embed="rId2" name="Cafè Del Mar - Aria 3 - Metamorphosis - 02 - Paul Schwartz - Furios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!cid_0046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!cid_004201c970a7$9c88a52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!cid_0044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!cid_0043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!cid_0047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!cid_004d01c970a7$9c90464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!cid_0049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!cid_0048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!cid_004c01c970a7$9c90464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!cid_004b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!cid_004a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4453" y="1219201"/>
            <a:ext cx="4958747" cy="377026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39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FIN</a:t>
            </a:r>
            <a:endParaRPr lang="es-ES" sz="2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ature sans fusil .. 27 05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nature sans fusil .. 27 05 2019 </Template>
  <TotalTime>8</TotalTime>
  <Words>39</Words>
  <Application>Microsoft Office PowerPoint</Application>
  <PresentationFormat>Presentación en pantalla (4:3)</PresentationFormat>
  <Paragraphs>11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Calibri</vt:lpstr>
      <vt:lpstr>Arial</vt:lpstr>
      <vt:lpstr>Segoe Script</vt:lpstr>
      <vt:lpstr>La nature sans fusil .. 27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2020-01-05T10:28:06Z</dcterms:created>
  <dcterms:modified xsi:type="dcterms:W3CDTF">2020-01-05T10:36:43Z</dcterms:modified>
</cp:coreProperties>
</file>