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0"/>
  </p:notesMasterIdLst>
  <p:sldIdLst>
    <p:sldId id="305" r:id="rId3"/>
    <p:sldId id="269" r:id="rId4"/>
    <p:sldId id="284" r:id="rId5"/>
    <p:sldId id="270" r:id="rId6"/>
    <p:sldId id="259" r:id="rId7"/>
    <p:sldId id="260" r:id="rId8"/>
    <p:sldId id="291" r:id="rId9"/>
    <p:sldId id="262" r:id="rId10"/>
    <p:sldId id="292" r:id="rId11"/>
    <p:sldId id="293" r:id="rId12"/>
    <p:sldId id="271" r:id="rId13"/>
    <p:sldId id="294" r:id="rId14"/>
    <p:sldId id="295" r:id="rId15"/>
    <p:sldId id="263" r:id="rId16"/>
    <p:sldId id="266" r:id="rId17"/>
    <p:sldId id="300" r:id="rId18"/>
    <p:sldId id="297" r:id="rId19"/>
    <p:sldId id="265" r:id="rId20"/>
    <p:sldId id="298" r:id="rId21"/>
    <p:sldId id="296" r:id="rId22"/>
    <p:sldId id="299" r:id="rId23"/>
    <p:sldId id="264" r:id="rId24"/>
    <p:sldId id="290" r:id="rId25"/>
    <p:sldId id="267" r:id="rId26"/>
    <p:sldId id="268" r:id="rId27"/>
    <p:sldId id="301" r:id="rId28"/>
    <p:sldId id="302" r:id="rId29"/>
    <p:sldId id="273" r:id="rId30"/>
    <p:sldId id="274" r:id="rId31"/>
    <p:sldId id="288" r:id="rId32"/>
    <p:sldId id="277" r:id="rId33"/>
    <p:sldId id="278" r:id="rId34"/>
    <p:sldId id="279" r:id="rId35"/>
    <p:sldId id="303" r:id="rId36"/>
    <p:sldId id="281" r:id="rId37"/>
    <p:sldId id="304" r:id="rId38"/>
    <p:sldId id="306" r:id="rId39"/>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nKQJkV6OfTYvrHGfuSM0Xg" hashData="JWweJ8O/v9MEcddDnFC6jH1uGi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33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charset="0"/>
                <a:cs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cs typeface="Arial" charset="0"/>
              </a:defRPr>
            </a:lvl1pPr>
          </a:lstStyle>
          <a:p>
            <a:pPr>
              <a:defRPr/>
            </a:pPr>
            <a:fld id="{D8FC7479-3A88-482A-B58F-40093C8177E4}" type="datetime1">
              <a:rPr lang="fr-FR"/>
              <a:pPr>
                <a:defRPr/>
              </a:pPr>
              <a:t>16/07/2016</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fr-FR" noProof="0" dirty="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charset="0"/>
                <a:cs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cs typeface="Arial" charset="0"/>
              </a:defRPr>
            </a:lvl1pPr>
          </a:lstStyle>
          <a:p>
            <a:pPr>
              <a:defRPr/>
            </a:pPr>
            <a:fld id="{2948FCEF-F658-41E9-9A50-1AA84EE7B367}" type="slidenum">
              <a:rPr lang="fr-FR"/>
              <a:pPr>
                <a:defRPr/>
              </a:pPr>
              <a:t>‹Nº›</a:t>
            </a:fld>
            <a:endParaRPr lang="fr-FR"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128"/>
        <a:cs typeface="ＭＳ Ｐゴシック"/>
      </a:defRPr>
    </a:lvl1pPr>
    <a:lvl2pPr marL="457200" algn="l" rtl="0" eaLnBrk="0" fontAlgn="base" hangingPunct="0">
      <a:spcBef>
        <a:spcPct val="30000"/>
      </a:spcBef>
      <a:spcAft>
        <a:spcPct val="0"/>
      </a:spcAft>
      <a:defRPr sz="1200" kern="1200">
        <a:solidFill>
          <a:schemeClr val="tx1"/>
        </a:solidFill>
        <a:latin typeface="+mn-lt"/>
        <a:ea typeface="ＭＳ Ｐゴシック" charset="-128"/>
        <a:cs typeface="ＭＳ Ｐゴシック"/>
      </a:defRPr>
    </a:lvl2pPr>
    <a:lvl3pPr marL="914400" algn="l" rtl="0" eaLnBrk="0" fontAlgn="base" hangingPunct="0">
      <a:spcBef>
        <a:spcPct val="30000"/>
      </a:spcBef>
      <a:spcAft>
        <a:spcPct val="0"/>
      </a:spcAft>
      <a:defRPr sz="1200" kern="1200">
        <a:solidFill>
          <a:schemeClr val="tx1"/>
        </a:solidFill>
        <a:latin typeface="+mn-lt"/>
        <a:ea typeface="ＭＳ Ｐゴシック" charset="-128"/>
        <a:cs typeface="ＭＳ Ｐゴシック"/>
      </a:defRPr>
    </a:lvl3pPr>
    <a:lvl4pPr marL="1371600" algn="l" rtl="0" eaLnBrk="0" fontAlgn="base" hangingPunct="0">
      <a:spcBef>
        <a:spcPct val="30000"/>
      </a:spcBef>
      <a:spcAft>
        <a:spcPct val="0"/>
      </a:spcAft>
      <a:defRPr sz="1200" kern="1200">
        <a:solidFill>
          <a:schemeClr val="tx1"/>
        </a:solidFill>
        <a:latin typeface="+mn-lt"/>
        <a:ea typeface="ＭＳ Ｐゴシック" charset="-128"/>
        <a:cs typeface="ＭＳ Ｐゴシック"/>
      </a:defRPr>
    </a:lvl4pPr>
    <a:lvl5pPr marL="1828800" algn="l" rtl="0" eaLnBrk="0" fontAlgn="base" hangingPunct="0">
      <a:spcBef>
        <a:spcPct val="30000"/>
      </a:spcBef>
      <a:spcAft>
        <a:spcPct val="0"/>
      </a:spcAft>
      <a:defRPr sz="1200" kern="1200">
        <a:solidFill>
          <a:schemeClr val="tx1"/>
        </a:solidFill>
        <a:latin typeface="+mn-lt"/>
        <a:ea typeface="ＭＳ Ｐゴシック" charset="-128"/>
        <a:cs typeface="ＭＳ Ｐゴシック"/>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39939"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39940" name="Espace réservé du numéro de diapositive 3"/>
          <p:cNvSpPr>
            <a:spLocks noGrp="1"/>
          </p:cNvSpPr>
          <p:nvPr>
            <p:ph type="sldNum" sz="quarter" idx="5"/>
          </p:nvPr>
        </p:nvSpPr>
        <p:spPr bwMode="auto">
          <a:noFill/>
          <a:ln>
            <a:miter lim="800000"/>
            <a:headEnd/>
            <a:tailEnd/>
          </a:ln>
        </p:spPr>
        <p:txBody>
          <a:bodyPr/>
          <a:lstStyle/>
          <a:p>
            <a:fld id="{0984C04A-178B-4DC1-BD13-EF22BB7CF4F2}" type="slidenum">
              <a:rPr lang="fr-FR" smtClean="0">
                <a:latin typeface="Calibri" pitchFamily="34" charset="0"/>
                <a:cs typeface="Arial" pitchFamily="34" charset="0"/>
              </a:rPr>
              <a:pPr/>
              <a:t>2</a:t>
            </a:fld>
            <a:endParaRPr lang="fr-FR" smtClean="0">
              <a:latin typeface="Calibri"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0963" name="Espace réservé des commentaires 2"/>
          <p:cNvSpPr>
            <a:spLocks noGrp="1"/>
          </p:cNvSpPr>
          <p:nvPr>
            <p:ph type="body" idx="1"/>
          </p:nvPr>
        </p:nvSpPr>
        <p:spPr bwMode="auto">
          <a:noFill/>
        </p:spPr>
        <p:txBody>
          <a:bodyPr/>
          <a:lstStyle/>
          <a:p>
            <a:endParaRPr lang="es-ES" smtClean="0">
              <a:ea typeface="ＭＳ Ｐゴシック" pitchFamily="34" charset="-128"/>
            </a:endParaRPr>
          </a:p>
        </p:txBody>
      </p:sp>
      <p:sp>
        <p:nvSpPr>
          <p:cNvPr id="40964" name="Espace réservé du numéro de diapositive 3"/>
          <p:cNvSpPr>
            <a:spLocks noGrp="1"/>
          </p:cNvSpPr>
          <p:nvPr>
            <p:ph type="sldNum" sz="quarter" idx="5"/>
          </p:nvPr>
        </p:nvSpPr>
        <p:spPr bwMode="auto">
          <a:noFill/>
          <a:ln>
            <a:miter lim="800000"/>
            <a:headEnd/>
            <a:tailEnd/>
          </a:ln>
        </p:spPr>
        <p:txBody>
          <a:bodyPr/>
          <a:lstStyle/>
          <a:p>
            <a:fld id="{FD789D1C-7E9F-4313-8999-6631D5316C44}" type="slidenum">
              <a:rPr lang="fr-FR" smtClean="0">
                <a:latin typeface="Calibri" pitchFamily="34" charset="0"/>
                <a:cs typeface="Arial" pitchFamily="34" charset="0"/>
              </a:rPr>
              <a:pPr/>
              <a:t>3</a:t>
            </a:fld>
            <a:endParaRPr lang="fr-FR" smtClean="0">
              <a:latin typeface="Calibri"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1987"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41988" name="Espace réservé du numéro de diapositive 3"/>
          <p:cNvSpPr>
            <a:spLocks noGrp="1"/>
          </p:cNvSpPr>
          <p:nvPr>
            <p:ph type="sldNum" sz="quarter" idx="5"/>
          </p:nvPr>
        </p:nvSpPr>
        <p:spPr bwMode="auto">
          <a:noFill/>
          <a:ln>
            <a:miter lim="800000"/>
            <a:headEnd/>
            <a:tailEnd/>
          </a:ln>
        </p:spPr>
        <p:txBody>
          <a:bodyPr/>
          <a:lstStyle/>
          <a:p>
            <a:fld id="{1BFC7BDE-E3AF-4839-85B9-41536818D60D}" type="slidenum">
              <a:rPr lang="fr-FR" smtClean="0">
                <a:latin typeface="Calibri" pitchFamily="34" charset="0"/>
                <a:cs typeface="Arial" pitchFamily="34" charset="0"/>
              </a:rPr>
              <a:pPr/>
              <a:t>4</a:t>
            </a:fld>
            <a:endParaRPr lang="fr-FR" smtClean="0">
              <a:latin typeface="Calibri"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3011"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43012" name="Espace réservé du numéro de diapositive 3"/>
          <p:cNvSpPr>
            <a:spLocks noGrp="1"/>
          </p:cNvSpPr>
          <p:nvPr>
            <p:ph type="sldNum" sz="quarter" idx="5"/>
          </p:nvPr>
        </p:nvSpPr>
        <p:spPr bwMode="auto">
          <a:noFill/>
          <a:ln>
            <a:miter lim="800000"/>
            <a:headEnd/>
            <a:tailEnd/>
          </a:ln>
        </p:spPr>
        <p:txBody>
          <a:bodyPr/>
          <a:lstStyle/>
          <a:p>
            <a:fld id="{4BF56727-2BD1-4D15-91B0-24F4776DE63C}" type="slidenum">
              <a:rPr lang="fr-FR" smtClean="0">
                <a:latin typeface="Calibri" pitchFamily="34" charset="0"/>
                <a:cs typeface="Arial" pitchFamily="34" charset="0"/>
              </a:rPr>
              <a:pPr/>
              <a:t>5</a:t>
            </a:fld>
            <a:endParaRPr lang="fr-FR" smtClean="0">
              <a:latin typeface="Calibri"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4035"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44036" name="Espace réservé du numéro de diapositive 3"/>
          <p:cNvSpPr>
            <a:spLocks noGrp="1"/>
          </p:cNvSpPr>
          <p:nvPr>
            <p:ph type="sldNum" sz="quarter" idx="5"/>
          </p:nvPr>
        </p:nvSpPr>
        <p:spPr bwMode="auto">
          <a:noFill/>
          <a:ln>
            <a:miter lim="800000"/>
            <a:headEnd/>
            <a:tailEnd/>
          </a:ln>
        </p:spPr>
        <p:txBody>
          <a:bodyPr/>
          <a:lstStyle/>
          <a:p>
            <a:fld id="{D53D8658-CD04-4418-A0C1-6226F8386B5D}" type="slidenum">
              <a:rPr lang="fr-FR" smtClean="0">
                <a:latin typeface="Calibri" pitchFamily="34" charset="0"/>
                <a:cs typeface="Arial" pitchFamily="34" charset="0"/>
              </a:rPr>
              <a:pPr/>
              <a:t>6</a:t>
            </a:fld>
            <a:endParaRPr lang="fr-FR" smtClean="0">
              <a:latin typeface="Calibri"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5059"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45060" name="Espace réservé du numéro de diapositive 3"/>
          <p:cNvSpPr>
            <a:spLocks noGrp="1"/>
          </p:cNvSpPr>
          <p:nvPr>
            <p:ph type="sldNum" sz="quarter" idx="5"/>
          </p:nvPr>
        </p:nvSpPr>
        <p:spPr bwMode="auto">
          <a:noFill/>
          <a:ln>
            <a:miter lim="800000"/>
            <a:headEnd/>
            <a:tailEnd/>
          </a:ln>
        </p:spPr>
        <p:txBody>
          <a:bodyPr/>
          <a:lstStyle/>
          <a:p>
            <a:fld id="{7616C0D4-5213-41FA-8CFA-8BADD50AD19A}" type="slidenum">
              <a:rPr lang="fr-FR" smtClean="0">
                <a:latin typeface="Calibri" pitchFamily="34" charset="0"/>
                <a:cs typeface="Arial" pitchFamily="34" charset="0"/>
              </a:rPr>
              <a:pPr/>
              <a:t>8</a:t>
            </a:fld>
            <a:endParaRPr lang="fr-FR" smtClean="0">
              <a:latin typeface="Calibri" pitchFamily="34" charset="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6083"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46084" name="Espace réservé du numéro de diapositive 3"/>
          <p:cNvSpPr>
            <a:spLocks noGrp="1"/>
          </p:cNvSpPr>
          <p:nvPr>
            <p:ph type="sldNum" sz="quarter" idx="5"/>
          </p:nvPr>
        </p:nvSpPr>
        <p:spPr bwMode="auto">
          <a:noFill/>
          <a:ln>
            <a:miter lim="800000"/>
            <a:headEnd/>
            <a:tailEnd/>
          </a:ln>
        </p:spPr>
        <p:txBody>
          <a:bodyPr/>
          <a:lstStyle/>
          <a:p>
            <a:fld id="{B554EB0A-0CC0-4439-8ECC-713FF08A12AF}" type="slidenum">
              <a:rPr lang="fr-FR" smtClean="0">
                <a:latin typeface="Calibri" pitchFamily="34" charset="0"/>
                <a:cs typeface="Arial" pitchFamily="34" charset="0"/>
              </a:rPr>
              <a:pPr/>
              <a:t>11</a:t>
            </a:fld>
            <a:endParaRPr lang="fr-FR" smtClean="0">
              <a:latin typeface="Calibri"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7107"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47108" name="Espace réservé du numéro de diapositive 3"/>
          <p:cNvSpPr>
            <a:spLocks noGrp="1"/>
          </p:cNvSpPr>
          <p:nvPr>
            <p:ph type="sldNum" sz="quarter" idx="5"/>
          </p:nvPr>
        </p:nvSpPr>
        <p:spPr bwMode="auto">
          <a:noFill/>
          <a:ln>
            <a:miter lim="800000"/>
            <a:headEnd/>
            <a:tailEnd/>
          </a:ln>
        </p:spPr>
        <p:txBody>
          <a:bodyPr/>
          <a:lstStyle/>
          <a:p>
            <a:fld id="{DD38175E-56D0-496B-8BB4-B90F41F167F3}" type="slidenum">
              <a:rPr lang="fr-FR" smtClean="0">
                <a:latin typeface="Calibri" pitchFamily="34" charset="0"/>
                <a:cs typeface="Arial" pitchFamily="34" charset="0"/>
              </a:rPr>
              <a:pPr/>
              <a:t>14</a:t>
            </a:fld>
            <a:endParaRPr lang="fr-FR" smtClean="0">
              <a:latin typeface="Calibri" pitchFamily="34" charset="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8131"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48132" name="Espace réservé du numéro de diapositive 3"/>
          <p:cNvSpPr>
            <a:spLocks noGrp="1"/>
          </p:cNvSpPr>
          <p:nvPr>
            <p:ph type="sldNum" sz="quarter" idx="5"/>
          </p:nvPr>
        </p:nvSpPr>
        <p:spPr bwMode="auto">
          <a:noFill/>
          <a:ln>
            <a:miter lim="800000"/>
            <a:headEnd/>
            <a:tailEnd/>
          </a:ln>
        </p:spPr>
        <p:txBody>
          <a:bodyPr/>
          <a:lstStyle/>
          <a:p>
            <a:fld id="{FE439DD1-93FE-415F-AFE2-FF03AAC99AC8}" type="slidenum">
              <a:rPr lang="fr-FR" smtClean="0">
                <a:latin typeface="Calibri" pitchFamily="34" charset="0"/>
                <a:cs typeface="Arial" pitchFamily="34" charset="0"/>
              </a:rPr>
              <a:pPr/>
              <a:t>15</a:t>
            </a:fld>
            <a:endParaRPr lang="fr-FR" smtClean="0">
              <a:latin typeface="Calibri" pitchFamily="34" charset="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9155"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49156" name="Espace réservé du numéro de diapositive 3"/>
          <p:cNvSpPr>
            <a:spLocks noGrp="1"/>
          </p:cNvSpPr>
          <p:nvPr>
            <p:ph type="sldNum" sz="quarter" idx="5"/>
          </p:nvPr>
        </p:nvSpPr>
        <p:spPr bwMode="auto">
          <a:noFill/>
          <a:ln>
            <a:miter lim="800000"/>
            <a:headEnd/>
            <a:tailEnd/>
          </a:ln>
        </p:spPr>
        <p:txBody>
          <a:bodyPr/>
          <a:lstStyle/>
          <a:p>
            <a:fld id="{9C8A0BDF-513E-4D8C-A8AD-09CE91176B5E}" type="slidenum">
              <a:rPr lang="fr-FR" smtClean="0">
                <a:latin typeface="Calibri" pitchFamily="34" charset="0"/>
                <a:cs typeface="Arial" pitchFamily="34" charset="0"/>
              </a:rPr>
              <a:pPr/>
              <a:t>18</a:t>
            </a:fld>
            <a:endParaRPr lang="fr-FR" smtClean="0">
              <a:latin typeface="Calibri" pitchFamily="34" charset="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50180" name="Espace réservé du numéro de diapositive 3"/>
          <p:cNvSpPr>
            <a:spLocks noGrp="1"/>
          </p:cNvSpPr>
          <p:nvPr>
            <p:ph type="sldNum" sz="quarter" idx="5"/>
          </p:nvPr>
        </p:nvSpPr>
        <p:spPr bwMode="auto">
          <a:noFill/>
          <a:ln>
            <a:miter lim="800000"/>
            <a:headEnd/>
            <a:tailEnd/>
          </a:ln>
        </p:spPr>
        <p:txBody>
          <a:bodyPr/>
          <a:lstStyle/>
          <a:p>
            <a:fld id="{8099F9A1-8E2B-4D6C-A35C-05D853245F69}" type="slidenum">
              <a:rPr lang="fr-FR" smtClean="0">
                <a:latin typeface="Calibri" pitchFamily="34" charset="0"/>
                <a:cs typeface="Arial" pitchFamily="34" charset="0"/>
              </a:rPr>
              <a:pPr/>
              <a:t>22</a:t>
            </a:fld>
            <a:endParaRPr lang="fr-FR" smtClean="0">
              <a:latin typeface="Calibri" pitchFamily="34" charset="0"/>
              <a:cs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1203" name="Espace réservé des commentaires 2"/>
          <p:cNvSpPr>
            <a:spLocks noGrp="1"/>
          </p:cNvSpPr>
          <p:nvPr>
            <p:ph type="body" idx="1"/>
          </p:nvPr>
        </p:nvSpPr>
        <p:spPr bwMode="auto">
          <a:noFill/>
        </p:spPr>
        <p:txBody>
          <a:bodyPr/>
          <a:lstStyle/>
          <a:p>
            <a:endParaRPr lang="es-ES" smtClean="0">
              <a:ea typeface="ＭＳ Ｐゴシック" pitchFamily="34" charset="-128"/>
            </a:endParaRPr>
          </a:p>
        </p:txBody>
      </p:sp>
      <p:sp>
        <p:nvSpPr>
          <p:cNvPr id="51204" name="Espace réservé du numéro de diapositive 3"/>
          <p:cNvSpPr>
            <a:spLocks noGrp="1"/>
          </p:cNvSpPr>
          <p:nvPr>
            <p:ph type="sldNum" sz="quarter" idx="5"/>
          </p:nvPr>
        </p:nvSpPr>
        <p:spPr bwMode="auto">
          <a:noFill/>
          <a:ln>
            <a:miter lim="800000"/>
            <a:headEnd/>
            <a:tailEnd/>
          </a:ln>
        </p:spPr>
        <p:txBody>
          <a:bodyPr/>
          <a:lstStyle/>
          <a:p>
            <a:fld id="{0DB42094-6363-45A8-B6EA-3374E6BBEFD3}" type="slidenum">
              <a:rPr lang="fr-FR" smtClean="0">
                <a:latin typeface="Calibri" pitchFamily="34" charset="0"/>
                <a:cs typeface="Arial" pitchFamily="34" charset="0"/>
              </a:rPr>
              <a:pPr/>
              <a:t>23</a:t>
            </a:fld>
            <a:endParaRPr lang="fr-FR" smtClean="0">
              <a:latin typeface="Calibri" pitchFamily="34" charset="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2227"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52228" name="Espace réservé du numéro de diapositive 3"/>
          <p:cNvSpPr>
            <a:spLocks noGrp="1"/>
          </p:cNvSpPr>
          <p:nvPr>
            <p:ph type="sldNum" sz="quarter" idx="5"/>
          </p:nvPr>
        </p:nvSpPr>
        <p:spPr bwMode="auto">
          <a:noFill/>
          <a:ln>
            <a:miter lim="800000"/>
            <a:headEnd/>
            <a:tailEnd/>
          </a:ln>
        </p:spPr>
        <p:txBody>
          <a:bodyPr/>
          <a:lstStyle/>
          <a:p>
            <a:fld id="{62254075-4E7A-48C8-BEDE-D23C67ED7988}" type="slidenum">
              <a:rPr lang="fr-FR" smtClean="0">
                <a:latin typeface="Calibri" pitchFamily="34" charset="0"/>
                <a:cs typeface="Arial" pitchFamily="34" charset="0"/>
              </a:rPr>
              <a:pPr/>
              <a:t>24</a:t>
            </a:fld>
            <a:endParaRPr lang="fr-FR" smtClean="0">
              <a:latin typeface="Calibri" pitchFamily="34" charset="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3251"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53252" name="Espace réservé du numéro de diapositive 3"/>
          <p:cNvSpPr>
            <a:spLocks noGrp="1"/>
          </p:cNvSpPr>
          <p:nvPr>
            <p:ph type="sldNum" sz="quarter" idx="5"/>
          </p:nvPr>
        </p:nvSpPr>
        <p:spPr bwMode="auto">
          <a:noFill/>
          <a:ln>
            <a:miter lim="800000"/>
            <a:headEnd/>
            <a:tailEnd/>
          </a:ln>
        </p:spPr>
        <p:txBody>
          <a:bodyPr/>
          <a:lstStyle/>
          <a:p>
            <a:fld id="{5A3ECDBF-5943-4C0C-8FC3-C1679B6C2CD3}" type="slidenum">
              <a:rPr lang="fr-FR" smtClean="0">
                <a:latin typeface="Calibri" pitchFamily="34" charset="0"/>
                <a:cs typeface="Arial" pitchFamily="34" charset="0"/>
              </a:rPr>
              <a:pPr/>
              <a:t>25</a:t>
            </a:fld>
            <a:endParaRPr lang="fr-FR" smtClean="0">
              <a:latin typeface="Calibri" pitchFamily="34" charset="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4275"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54276" name="Espace réservé du numéro de diapositive 3"/>
          <p:cNvSpPr>
            <a:spLocks noGrp="1"/>
          </p:cNvSpPr>
          <p:nvPr>
            <p:ph type="sldNum" sz="quarter" idx="5"/>
          </p:nvPr>
        </p:nvSpPr>
        <p:spPr bwMode="auto">
          <a:noFill/>
          <a:ln>
            <a:miter lim="800000"/>
            <a:headEnd/>
            <a:tailEnd/>
          </a:ln>
        </p:spPr>
        <p:txBody>
          <a:bodyPr/>
          <a:lstStyle/>
          <a:p>
            <a:fld id="{44E628F4-104B-4D46-894D-BC9B6524C4C9}" type="slidenum">
              <a:rPr lang="fr-FR" smtClean="0">
                <a:latin typeface="Calibri" pitchFamily="34" charset="0"/>
                <a:cs typeface="Arial" pitchFamily="34" charset="0"/>
              </a:rPr>
              <a:pPr/>
              <a:t>28</a:t>
            </a:fld>
            <a:endParaRPr lang="fr-FR" smtClean="0">
              <a:latin typeface="Calibri" pitchFamily="34" charset="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5299"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55300" name="Espace réservé du numéro de diapositive 3"/>
          <p:cNvSpPr>
            <a:spLocks noGrp="1"/>
          </p:cNvSpPr>
          <p:nvPr>
            <p:ph type="sldNum" sz="quarter" idx="5"/>
          </p:nvPr>
        </p:nvSpPr>
        <p:spPr bwMode="auto">
          <a:noFill/>
          <a:ln>
            <a:miter lim="800000"/>
            <a:headEnd/>
            <a:tailEnd/>
          </a:ln>
        </p:spPr>
        <p:txBody>
          <a:bodyPr/>
          <a:lstStyle/>
          <a:p>
            <a:fld id="{0853F9C4-D07A-46E5-A562-52AAE47AEE00}" type="slidenum">
              <a:rPr lang="fr-FR" smtClean="0">
                <a:latin typeface="Calibri" pitchFamily="34" charset="0"/>
                <a:cs typeface="Arial" pitchFamily="34" charset="0"/>
              </a:rPr>
              <a:pPr/>
              <a:t>29</a:t>
            </a:fld>
            <a:endParaRPr lang="fr-FR" smtClean="0">
              <a:latin typeface="Calibri" pitchFamily="34" charset="0"/>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6323" name="Espace réservé des commentaires 2"/>
          <p:cNvSpPr>
            <a:spLocks noGrp="1"/>
          </p:cNvSpPr>
          <p:nvPr>
            <p:ph type="body" idx="1"/>
          </p:nvPr>
        </p:nvSpPr>
        <p:spPr bwMode="auto">
          <a:noFill/>
        </p:spPr>
        <p:txBody>
          <a:bodyPr/>
          <a:lstStyle/>
          <a:p>
            <a:endParaRPr lang="es-ES" smtClean="0">
              <a:ea typeface="ＭＳ Ｐゴシック" pitchFamily="34" charset="-128"/>
            </a:endParaRPr>
          </a:p>
        </p:txBody>
      </p:sp>
      <p:sp>
        <p:nvSpPr>
          <p:cNvPr id="56324" name="Espace réservé du numéro de diapositive 3"/>
          <p:cNvSpPr>
            <a:spLocks noGrp="1"/>
          </p:cNvSpPr>
          <p:nvPr>
            <p:ph type="sldNum" sz="quarter" idx="5"/>
          </p:nvPr>
        </p:nvSpPr>
        <p:spPr bwMode="auto">
          <a:noFill/>
          <a:ln>
            <a:miter lim="800000"/>
            <a:headEnd/>
            <a:tailEnd/>
          </a:ln>
        </p:spPr>
        <p:txBody>
          <a:bodyPr/>
          <a:lstStyle/>
          <a:p>
            <a:fld id="{17BAD17B-439A-457C-815D-ADAA38A065A8}" type="slidenum">
              <a:rPr lang="fr-FR" smtClean="0">
                <a:latin typeface="Calibri" pitchFamily="34" charset="0"/>
                <a:cs typeface="Arial" pitchFamily="34" charset="0"/>
              </a:rPr>
              <a:pPr/>
              <a:t>30</a:t>
            </a:fld>
            <a:endParaRPr lang="fr-FR" smtClean="0">
              <a:latin typeface="Calibri" pitchFamily="34" charset="0"/>
              <a:cs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7347"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57348" name="Espace réservé du numéro de diapositive 3"/>
          <p:cNvSpPr>
            <a:spLocks noGrp="1"/>
          </p:cNvSpPr>
          <p:nvPr>
            <p:ph type="sldNum" sz="quarter" idx="5"/>
          </p:nvPr>
        </p:nvSpPr>
        <p:spPr bwMode="auto">
          <a:noFill/>
          <a:ln>
            <a:miter lim="800000"/>
            <a:headEnd/>
            <a:tailEnd/>
          </a:ln>
        </p:spPr>
        <p:txBody>
          <a:bodyPr/>
          <a:lstStyle/>
          <a:p>
            <a:fld id="{ED07F43E-3791-44D0-B3B8-FFE947771828}" type="slidenum">
              <a:rPr lang="fr-FR" smtClean="0">
                <a:latin typeface="Calibri" pitchFamily="34" charset="0"/>
                <a:cs typeface="Arial" pitchFamily="34" charset="0"/>
              </a:rPr>
              <a:pPr/>
              <a:t>31</a:t>
            </a:fld>
            <a:endParaRPr lang="fr-FR" smtClean="0">
              <a:latin typeface="Calibri" pitchFamily="34" charset="0"/>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8371"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58372" name="Espace réservé du numéro de diapositive 3"/>
          <p:cNvSpPr>
            <a:spLocks noGrp="1"/>
          </p:cNvSpPr>
          <p:nvPr>
            <p:ph type="sldNum" sz="quarter" idx="5"/>
          </p:nvPr>
        </p:nvSpPr>
        <p:spPr bwMode="auto">
          <a:noFill/>
          <a:ln>
            <a:miter lim="800000"/>
            <a:headEnd/>
            <a:tailEnd/>
          </a:ln>
        </p:spPr>
        <p:txBody>
          <a:bodyPr/>
          <a:lstStyle/>
          <a:p>
            <a:fld id="{EB8762CE-CD83-426C-A21D-584369D13756}" type="slidenum">
              <a:rPr lang="fr-FR" smtClean="0">
                <a:latin typeface="Calibri" pitchFamily="34" charset="0"/>
                <a:cs typeface="Arial" pitchFamily="34" charset="0"/>
              </a:rPr>
              <a:pPr/>
              <a:t>32</a:t>
            </a:fld>
            <a:endParaRPr lang="fr-FR" smtClean="0">
              <a:latin typeface="Calibri" pitchFamily="34" charset="0"/>
              <a:cs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9395"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59396" name="Espace réservé du numéro de diapositive 3"/>
          <p:cNvSpPr>
            <a:spLocks noGrp="1"/>
          </p:cNvSpPr>
          <p:nvPr>
            <p:ph type="sldNum" sz="quarter" idx="5"/>
          </p:nvPr>
        </p:nvSpPr>
        <p:spPr bwMode="auto">
          <a:noFill/>
          <a:ln>
            <a:miter lim="800000"/>
            <a:headEnd/>
            <a:tailEnd/>
          </a:ln>
        </p:spPr>
        <p:txBody>
          <a:bodyPr/>
          <a:lstStyle/>
          <a:p>
            <a:fld id="{AA434DB5-DC1F-4F9A-9850-A2299B0F8D8E}" type="slidenum">
              <a:rPr lang="fr-FR" smtClean="0">
                <a:latin typeface="Calibri" pitchFamily="34" charset="0"/>
                <a:cs typeface="Arial" pitchFamily="34" charset="0"/>
              </a:rPr>
              <a:pPr/>
              <a:t>33</a:t>
            </a:fld>
            <a:endParaRPr lang="fr-FR" smtClean="0">
              <a:latin typeface="Calibri" pitchFamily="34" charset="0"/>
              <a:cs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0419" name="Espace réservé des commentaires 2"/>
          <p:cNvSpPr>
            <a:spLocks noGrp="1"/>
          </p:cNvSpPr>
          <p:nvPr>
            <p:ph type="body" idx="1"/>
          </p:nvPr>
        </p:nvSpPr>
        <p:spPr bwMode="auto">
          <a:noFill/>
        </p:spPr>
        <p:txBody>
          <a:bodyPr/>
          <a:lstStyle/>
          <a:p>
            <a:pPr eaLnBrk="1" hangingPunct="1"/>
            <a:endParaRPr lang="es-ES" smtClean="0">
              <a:ea typeface="ＭＳ Ｐゴシック" pitchFamily="34" charset="-128"/>
            </a:endParaRPr>
          </a:p>
        </p:txBody>
      </p:sp>
      <p:sp>
        <p:nvSpPr>
          <p:cNvPr id="60420" name="Espace réservé du numéro de diapositive 3"/>
          <p:cNvSpPr>
            <a:spLocks noGrp="1"/>
          </p:cNvSpPr>
          <p:nvPr>
            <p:ph type="sldNum" sz="quarter" idx="5"/>
          </p:nvPr>
        </p:nvSpPr>
        <p:spPr bwMode="auto">
          <a:noFill/>
          <a:ln>
            <a:miter lim="800000"/>
            <a:headEnd/>
            <a:tailEnd/>
          </a:ln>
        </p:spPr>
        <p:txBody>
          <a:bodyPr/>
          <a:lstStyle/>
          <a:p>
            <a:fld id="{C6ECCADC-1E37-48C3-AF78-3AACF2CD85DB}" type="slidenum">
              <a:rPr lang="fr-FR" smtClean="0">
                <a:latin typeface="Calibri" pitchFamily="34" charset="0"/>
                <a:cs typeface="Arial" pitchFamily="34" charset="0"/>
              </a:rPr>
              <a:pPr/>
              <a:t>35</a:t>
            </a:fld>
            <a:endParaRPr lang="fr-FR" smtClean="0">
              <a:latin typeface="Calibri"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72845AD1-F85B-4F1B-A485-7F43281A7EBF}" type="datetime1">
              <a:rPr lang="fr-FR"/>
              <a:pPr>
                <a:defRPr/>
              </a:pPr>
              <a:t>16/07/2016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F61746B-EAB4-41F6-B056-4C47E274B676}" type="slidenum">
              <a:rPr lang="fr-FR"/>
              <a:pPr>
                <a:defRPr/>
              </a:pPr>
              <a:t>‹Nº›</a:t>
            </a:fld>
            <a:endParaRPr lang="fr-FR" dirty="0"/>
          </a:p>
        </p:txBody>
      </p:sp>
    </p:spTree>
  </p:cSld>
  <p:clrMapOvr>
    <a:masterClrMapping/>
  </p:clrMapOvr>
  <p:transition spd="slow" advTm="6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A89A02D2-780A-45FA-9C46-30BB782DD6A6}" type="datetime1">
              <a:rPr lang="fr-FR"/>
              <a:pPr>
                <a:defRPr/>
              </a:pPr>
              <a:t>16/07/2016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1B2DB482-5E3E-4D21-9AF0-61870E3DE9FE}" type="slidenum">
              <a:rPr lang="fr-FR"/>
              <a:pPr>
                <a:defRPr/>
              </a:pPr>
              <a:t>‹Nº›</a:t>
            </a:fld>
            <a:endParaRPr lang="fr-FR" dirty="0"/>
          </a:p>
        </p:txBody>
      </p:sp>
    </p:spTree>
  </p:cSld>
  <p:clrMapOvr>
    <a:masterClrMapping/>
  </p:clrMapOvr>
  <p:transition spd="slow" advTm="6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DEF2C7E4-8DAF-4BDC-AF7B-EDEDBACE43BC}" type="datetime1">
              <a:rPr lang="fr-FR"/>
              <a:pPr>
                <a:defRPr/>
              </a:pPr>
              <a:t>16/07/2016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E8352B3-E57A-40EB-A3F1-6AC209B922ED}" type="slidenum">
              <a:rPr lang="fr-FR"/>
              <a:pPr>
                <a:defRPr/>
              </a:pPr>
              <a:t>‹Nº›</a:t>
            </a:fld>
            <a:endParaRPr lang="fr-FR" dirty="0"/>
          </a:p>
        </p:txBody>
      </p:sp>
    </p:spTree>
  </p:cSld>
  <p:clrMapOvr>
    <a:masterClrMapping/>
  </p:clrMapOvr>
  <p:transition spd="slow" advTm="6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BDEC9188-15C2-482D-A0F7-6E047D71ECE5}" type="datetime1">
              <a:rPr lang="fr-FR"/>
              <a:pPr>
                <a:defRPr/>
              </a:pPr>
              <a:t>16/07/2016</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AA9DF44D-B31A-4100-8CBA-4E27709A3062}" type="slidenum">
              <a:rPr lang="fr-FR"/>
              <a:pPr>
                <a:defRPr/>
              </a:pPr>
              <a:t>‹Nº›</a:t>
            </a:fld>
            <a:endParaRPr lang="fr-FR" dirty="0"/>
          </a:p>
        </p:txBody>
      </p:sp>
    </p:spTree>
  </p:cSld>
  <p:clrMapOvr>
    <a:masterClrMapping/>
  </p:clrMapOvr>
  <p:transition spd="slow" advTm="6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A8BEAAC0-6052-4601-937B-F8E9275FA5E0}" type="datetime1">
              <a:rPr lang="fr-FR"/>
              <a:pPr>
                <a:defRPr/>
              </a:pPr>
              <a:t>16/07/2016</a:t>
            </a:fld>
            <a:endParaRPr lang="fr-FR" dirty="0"/>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C0104F42-7D7B-42F3-BD1A-744069A4AD7F}" type="slidenum">
              <a:rPr lang="fr-FR"/>
              <a:pPr>
                <a:defRPr/>
              </a:pPr>
              <a:t>‹Nº›</a:t>
            </a:fld>
            <a:endParaRPr lang="fr-FR" dirty="0"/>
          </a:p>
        </p:txBody>
      </p:sp>
    </p:spTree>
  </p:cSld>
  <p:clrMapOvr>
    <a:masterClrMapping/>
  </p:clrMapOvr>
  <p:transition spd="slow" advTm="6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DEF23330-AA2E-46B2-B579-ECBE65928D26}" type="datetime1">
              <a:rPr lang="fr-FR"/>
              <a:pPr>
                <a:defRPr/>
              </a:pPr>
              <a:t>16/07/2016</a:t>
            </a:fld>
            <a:endParaRPr lang="fr-FR" dirty="0"/>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AEAC9D30-1E41-41FD-AD5C-483BA1CFDC34}" type="slidenum">
              <a:rPr lang="fr-FR"/>
              <a:pPr>
                <a:defRPr/>
              </a:pPr>
              <a:t>‹Nº›</a:t>
            </a:fld>
            <a:endParaRPr lang="fr-FR" dirty="0"/>
          </a:p>
        </p:txBody>
      </p:sp>
    </p:spTree>
  </p:cSld>
  <p:clrMapOvr>
    <a:masterClrMapping/>
  </p:clrMapOvr>
  <p:transition spd="slow" advTm="6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8C2C5D5C-203E-457C-876B-BF0964A10FEA}" type="datetime1">
              <a:rPr lang="fr-FR"/>
              <a:pPr>
                <a:defRPr/>
              </a:pPr>
              <a:t>16/07/2016</a:t>
            </a:fld>
            <a:endParaRPr lang="fr-FR" dirty="0"/>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04BB8B2A-2E00-4C71-8FA3-DE665EDDA653}" type="slidenum">
              <a:rPr lang="fr-FR"/>
              <a:pPr>
                <a:defRPr/>
              </a:pPr>
              <a:t>‹Nº›</a:t>
            </a:fld>
            <a:endParaRPr lang="fr-FR" dirty="0"/>
          </a:p>
        </p:txBody>
      </p:sp>
    </p:spTree>
  </p:cSld>
  <p:clrMapOvr>
    <a:masterClrMapping/>
  </p:clrMapOvr>
  <p:transition spd="slow" advTm="6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8145F574-581B-4F56-95EA-629B4752C8D8}" type="datetime1">
              <a:rPr lang="fr-FR"/>
              <a:pPr>
                <a:defRPr/>
              </a:pPr>
              <a:t>16/07/2016</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9F6FC6C-7445-47B9-B20A-792ECDB06E6C}" type="slidenum">
              <a:rPr lang="fr-FR"/>
              <a:pPr>
                <a:defRPr/>
              </a:pPr>
              <a:t>‹Nº›</a:t>
            </a:fld>
            <a:endParaRPr lang="fr-FR" dirty="0"/>
          </a:p>
        </p:txBody>
      </p:sp>
    </p:spTree>
  </p:cSld>
  <p:clrMapOvr>
    <a:masterClrMapping/>
  </p:clrMapOvr>
  <p:transition spd="slow" advTm="6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dirty="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EA3ACFEB-E4CA-465A-A07C-6ED98FE4CB80}" type="datetime1">
              <a:rPr lang="fr-FR"/>
              <a:pPr>
                <a:defRPr/>
              </a:pPr>
              <a:t>16/07/2016</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A40F424A-2965-4CDB-9B42-23B904F6FE16}" type="slidenum">
              <a:rPr lang="fr-FR"/>
              <a:pPr>
                <a:defRPr/>
              </a:pPr>
              <a:t>‹Nº›</a:t>
            </a:fld>
            <a:endParaRPr lang="fr-FR" dirty="0"/>
          </a:p>
        </p:txBody>
      </p:sp>
    </p:spTree>
  </p:cSld>
  <p:clrMapOvr>
    <a:masterClrMapping/>
  </p:clrMapOvr>
  <p:transition spd="slow" advTm="6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71D360D6-C3D6-4676-8ED4-6FC7D317414E}" type="datetime1">
              <a:rPr lang="fr-FR"/>
              <a:pPr>
                <a:defRPr/>
              </a:pPr>
              <a:t>16/07/2016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41C65E2-F0CE-4A63-BA07-033A965F03DF}" type="slidenum">
              <a:rPr lang="fr-FR"/>
              <a:pPr>
                <a:defRPr/>
              </a:pPr>
              <a:t>‹Nº›</a:t>
            </a:fld>
            <a:endParaRPr lang="fr-FR" dirty="0"/>
          </a:p>
        </p:txBody>
      </p:sp>
    </p:spTree>
  </p:cSld>
  <p:clrMapOvr>
    <a:masterClrMapping/>
  </p:clrMapOvr>
  <p:transition spd="slow" advTm="6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AFE6ECFE-FA0A-4F6E-BEAF-BC4E059CFAAD}" type="datetime1">
              <a:rPr lang="fr-FR"/>
              <a:pPr>
                <a:defRPr/>
              </a:pPr>
              <a:t>16/07/2016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1A26508F-1DA0-4A91-8115-EDE552F95C04}" type="slidenum">
              <a:rPr lang="fr-FR"/>
              <a:pPr>
                <a:defRPr/>
              </a:pPr>
              <a:t>‹Nº›</a:t>
            </a:fld>
            <a:endParaRPr lang="fr-FR" dirty="0"/>
          </a:p>
        </p:txBody>
      </p:sp>
    </p:spTree>
  </p:cSld>
  <p:clrMapOvr>
    <a:masterClrMapping/>
  </p:clrMapOvr>
  <p:transition spd="slow" advTm="6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alpha val="24000"/>
          </a:schemeClr>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charset="0"/>
                <a:cs typeface="Arial" charset="0"/>
              </a:defRPr>
            </a:lvl1pPr>
          </a:lstStyle>
          <a:p>
            <a:pPr>
              <a:defRPr/>
            </a:pPr>
            <a:fld id="{22760F3D-092D-45A4-97D1-D18B6963CAF0}" type="datetime1">
              <a:rPr lang="fr-FR"/>
              <a:pPr>
                <a:defRPr/>
              </a:pPr>
              <a:t>16/07/2016</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charset="0"/>
                <a:cs typeface="Arial" charset="0"/>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charset="0"/>
                <a:cs typeface="Arial" charset="0"/>
              </a:defRPr>
            </a:lvl1pPr>
          </a:lstStyle>
          <a:p>
            <a:pPr>
              <a:defRPr/>
            </a:pPr>
            <a:fld id="{43F83494-5AF9-4CA2-B194-AA5587B288C6}" type="slidenum">
              <a:rPr lang="fr-FR"/>
              <a:pPr>
                <a:defRPr/>
              </a:pPr>
              <a:t>‹Nº›</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fade/>
  </p:transition>
  <p:txStyles>
    <p:titleStyle>
      <a:lvl1pPr algn="ctr" rtl="0" eaLnBrk="1" fontAlgn="base" hangingPunct="1">
        <a:spcBef>
          <a:spcPct val="0"/>
        </a:spcBef>
        <a:spcAft>
          <a:spcPct val="0"/>
        </a:spcAft>
        <a:defRPr sz="4400" kern="1200">
          <a:solidFill>
            <a:schemeClr val="tx1"/>
          </a:solidFill>
          <a:latin typeface="+mj-lt"/>
          <a:ea typeface="ＭＳ Ｐゴシック" charset="-128"/>
          <a:cs typeface="ＭＳ Ｐゴシック"/>
        </a:defRPr>
      </a:lvl1pPr>
      <a:lvl2pPr algn="ctr" rtl="0" eaLnBrk="1" fontAlgn="base" hangingPunct="1">
        <a:spcBef>
          <a:spcPct val="0"/>
        </a:spcBef>
        <a:spcAft>
          <a:spcPct val="0"/>
        </a:spcAft>
        <a:defRPr sz="4400">
          <a:solidFill>
            <a:schemeClr val="tx1"/>
          </a:solidFill>
          <a:latin typeface="Calibri" pitchFamily="34" charset="0"/>
          <a:ea typeface="ＭＳ Ｐゴシック" charset="-128"/>
          <a:cs typeface="ＭＳ Ｐゴシック"/>
        </a:defRPr>
      </a:lvl2pPr>
      <a:lvl3pPr algn="ctr" rtl="0" eaLnBrk="1" fontAlgn="base" hangingPunct="1">
        <a:spcBef>
          <a:spcPct val="0"/>
        </a:spcBef>
        <a:spcAft>
          <a:spcPct val="0"/>
        </a:spcAft>
        <a:defRPr sz="4400">
          <a:solidFill>
            <a:schemeClr val="tx1"/>
          </a:solidFill>
          <a:latin typeface="Calibri" pitchFamily="34" charset="0"/>
          <a:ea typeface="ＭＳ Ｐゴシック" charset="-128"/>
          <a:cs typeface="ＭＳ Ｐゴシック"/>
        </a:defRPr>
      </a:lvl3pPr>
      <a:lvl4pPr algn="ctr" rtl="0" eaLnBrk="1" fontAlgn="base" hangingPunct="1">
        <a:spcBef>
          <a:spcPct val="0"/>
        </a:spcBef>
        <a:spcAft>
          <a:spcPct val="0"/>
        </a:spcAft>
        <a:defRPr sz="4400">
          <a:solidFill>
            <a:schemeClr val="tx1"/>
          </a:solidFill>
          <a:latin typeface="Calibri" pitchFamily="34" charset="0"/>
          <a:ea typeface="ＭＳ Ｐゴシック" charset="-128"/>
          <a:cs typeface="ＭＳ Ｐゴシック"/>
        </a:defRPr>
      </a:lvl4pPr>
      <a:lvl5pPr algn="ctr" rtl="0" eaLnBrk="1" fontAlgn="base" hangingPunct="1">
        <a:spcBef>
          <a:spcPct val="0"/>
        </a:spcBef>
        <a:spcAft>
          <a:spcPct val="0"/>
        </a:spcAft>
        <a:defRPr sz="4400">
          <a:solidFill>
            <a:schemeClr val="tx1"/>
          </a:solidFill>
          <a:latin typeface="Calibri" pitchFamily="34" charset="0"/>
          <a:ea typeface="ＭＳ Ｐゴシック" charset="-128"/>
          <a:cs typeface="ＭＳ Ｐゴシック"/>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ＭＳ Ｐゴシック" charset="-128"/>
          <a:cs typeface="ＭＳ Ｐゴシック"/>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ＭＳ Ｐゴシック" charset="-128"/>
          <a:cs typeface="ＭＳ Ｐゴシック"/>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ＭＳ Ｐゴシック" charset="-128"/>
          <a:cs typeface="ＭＳ Ｐゴシック"/>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ＭＳ Ｐゴシック" charset="-128"/>
          <a:cs typeface="ＭＳ Ｐゴシック"/>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ＭＳ Ｐゴシック" charset="-128"/>
          <a:cs typeface="ＭＳ Ｐゴシック"/>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4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 Id="rId9" Type="http://schemas.openxmlformats.org/officeDocument/2006/relationships/image" Target="../media/image59.jpeg"/></Relationships>
</file>

<file path=ppt/slides/_rels/slide3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image" Target="../media/image62.png"/></Relationships>
</file>

<file path=ppt/slides/_rels/slide37.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ZoneTexte 1"/>
          <p:cNvSpPr txBox="1">
            <a:spLocks noChangeArrowheads="1"/>
          </p:cNvSpPr>
          <p:nvPr/>
        </p:nvSpPr>
        <p:spPr bwMode="auto">
          <a:xfrm>
            <a:off x="0" y="115888"/>
            <a:ext cx="9144000" cy="1938337"/>
          </a:xfrm>
          <a:prstGeom prst="rect">
            <a:avLst/>
          </a:prstGeom>
          <a:noFill/>
          <a:ln w="9525">
            <a:noFill/>
            <a:miter lim="800000"/>
            <a:headEnd/>
            <a:tailEnd/>
          </a:ln>
        </p:spPr>
        <p:txBody>
          <a:bodyPr>
            <a:spAutoFit/>
          </a:bodyPr>
          <a:lstStyle/>
          <a:p>
            <a:pPr algn="ctr"/>
            <a:r>
              <a:rPr lang="fr-FR" sz="4000" b="1" dirty="0">
                <a:latin typeface="Lucida Calligraphy" pitchFamily="66" charset="0"/>
              </a:rPr>
              <a:t>NACIDOS ENTRE LOS AÑOS:</a:t>
            </a:r>
            <a:r>
              <a:rPr lang="fr-FR" sz="4000" dirty="0">
                <a:latin typeface="Lucida Calligraphy" pitchFamily="66" charset="0"/>
              </a:rPr>
              <a:t> </a:t>
            </a:r>
          </a:p>
          <a:p>
            <a:pPr algn="ctr"/>
            <a:r>
              <a:rPr lang="fr-FR" sz="4000" b="1" dirty="0">
                <a:latin typeface="Lucida Calligraphy" pitchFamily="66" charset="0"/>
              </a:rPr>
              <a:t>1935 y 1960</a:t>
            </a:r>
            <a:r>
              <a:rPr lang="fr-FR" sz="4000" dirty="0">
                <a:latin typeface="Lucida Calligraphy" pitchFamily="66" charset="0"/>
              </a:rPr>
              <a:t/>
            </a:r>
            <a:br>
              <a:rPr lang="fr-FR" sz="4000" dirty="0">
                <a:latin typeface="Lucida Calligraphy" pitchFamily="66" charset="0"/>
              </a:rPr>
            </a:br>
            <a:r>
              <a:rPr lang="fr-FR" sz="4000" dirty="0">
                <a:latin typeface="Lucida Calligraphy" pitchFamily="66" charset="0"/>
              </a:rPr>
              <a:t>¡ SOMOS MÁS FUERTES !</a:t>
            </a:r>
          </a:p>
        </p:txBody>
      </p:sp>
      <p:pic>
        <p:nvPicPr>
          <p:cNvPr id="2051" name="Image 2" descr="doisneau-253225.jpg"/>
          <p:cNvPicPr>
            <a:picLocks noChangeAspect="1"/>
          </p:cNvPicPr>
          <p:nvPr/>
        </p:nvPicPr>
        <p:blipFill>
          <a:blip r:embed="rId3"/>
          <a:srcRect/>
          <a:stretch>
            <a:fillRect/>
          </a:stretch>
        </p:blipFill>
        <p:spPr bwMode="auto">
          <a:xfrm>
            <a:off x="1357313" y="2205038"/>
            <a:ext cx="6356350" cy="4214812"/>
          </a:xfrm>
          <a:prstGeom prst="rect">
            <a:avLst/>
          </a:prstGeom>
          <a:noFill/>
          <a:ln w="9525">
            <a:noFill/>
            <a:miter lim="800000"/>
            <a:headEnd/>
            <a:tailEnd/>
          </a:ln>
        </p:spPr>
      </p:pic>
      <p:sp>
        <p:nvSpPr>
          <p:cNvPr id="2052" name="Rectangle 3"/>
          <p:cNvSpPr>
            <a:spLocks noChangeArrowheads="1"/>
          </p:cNvSpPr>
          <p:nvPr/>
        </p:nvSpPr>
        <p:spPr bwMode="auto">
          <a:xfrm>
            <a:off x="323850" y="6443663"/>
            <a:ext cx="4378325" cy="369887"/>
          </a:xfrm>
          <a:prstGeom prst="rect">
            <a:avLst/>
          </a:prstGeom>
          <a:noFill/>
          <a:ln w="9525">
            <a:noFill/>
            <a:miter lim="800000"/>
            <a:headEnd/>
            <a:tailEnd/>
          </a:ln>
        </p:spPr>
        <p:txBody>
          <a:bodyPr wrap="none">
            <a:spAutoFit/>
          </a:bodyPr>
          <a:lstStyle/>
          <a:p>
            <a:r>
              <a:rPr lang="fr-FR"/>
              <a:t>Música : Charles Dumont : Une Chanson</a:t>
            </a:r>
          </a:p>
        </p:txBody>
      </p:sp>
      <p:pic>
        <p:nvPicPr>
          <p:cNvPr id="2053" name="Picture 6" descr="C:\Documents and Settings\elan informatique\Mes documents\Mes images\AAA SONORISE\Gamme1.gif"/>
          <p:cNvPicPr>
            <a:picLocks noChangeAspect="1" noChangeArrowheads="1" noCrop="1"/>
          </p:cNvPicPr>
          <p:nvPr/>
        </p:nvPicPr>
        <p:blipFill>
          <a:blip r:embed="rId4"/>
          <a:srcRect/>
          <a:stretch>
            <a:fillRect/>
          </a:stretch>
        </p:blipFill>
        <p:spPr bwMode="auto">
          <a:xfrm>
            <a:off x="179388" y="5546725"/>
            <a:ext cx="971550" cy="619125"/>
          </a:xfrm>
          <a:prstGeom prst="rect">
            <a:avLst/>
          </a:prstGeom>
          <a:noFill/>
          <a:ln w="9525">
            <a:noFill/>
            <a:miter lim="800000"/>
            <a:headEnd/>
            <a:tailEnd/>
          </a:ln>
        </p:spPr>
      </p:pic>
      <p:sp>
        <p:nvSpPr>
          <p:cNvPr id="2054" name="Text Box 6"/>
          <p:cNvSpPr txBox="1">
            <a:spLocks noChangeArrowheads="1"/>
          </p:cNvSpPr>
          <p:nvPr/>
        </p:nvSpPr>
        <p:spPr bwMode="auto">
          <a:xfrm>
            <a:off x="6875463" y="6488113"/>
            <a:ext cx="2268537" cy="369887"/>
          </a:xfrm>
          <a:prstGeom prst="rect">
            <a:avLst/>
          </a:prstGeom>
          <a:noFill/>
          <a:ln w="9525">
            <a:noFill/>
            <a:miter lim="800000"/>
            <a:headEnd/>
            <a:tailEnd/>
          </a:ln>
        </p:spPr>
        <p:txBody>
          <a:bodyPr>
            <a:spAutoFit/>
          </a:bodyPr>
          <a:lstStyle/>
          <a:p>
            <a:pPr eaLnBrk="0" hangingPunct="0">
              <a:spcBef>
                <a:spcPct val="50000"/>
              </a:spcBef>
            </a:pPr>
            <a:r>
              <a:rPr lang="es-ES_tradnl">
                <a:solidFill>
                  <a:srgbClr val="C00000"/>
                </a:solidFill>
              </a:rPr>
              <a:t>Avanza con el ratón</a:t>
            </a:r>
          </a:p>
        </p:txBody>
      </p:sp>
    </p:spTree>
  </p:cSld>
  <p:clrMapOvr>
    <a:masterClrMapping/>
  </p:clrMapOvr>
  <p:transition>
    <p:sndAc>
      <p:stSnd>
        <p:snd r:embed="rId2" name="CharlesDumont_UneChanso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ZoneTexte 1"/>
          <p:cNvSpPr txBox="1">
            <a:spLocks noChangeArrowheads="1"/>
          </p:cNvSpPr>
          <p:nvPr/>
        </p:nvSpPr>
        <p:spPr bwMode="auto">
          <a:xfrm>
            <a:off x="0" y="115888"/>
            <a:ext cx="9036050" cy="1384300"/>
          </a:xfrm>
          <a:prstGeom prst="rect">
            <a:avLst/>
          </a:prstGeom>
          <a:noFill/>
          <a:ln w="9525">
            <a:noFill/>
            <a:miter lim="800000"/>
            <a:headEnd/>
            <a:tailEnd/>
          </a:ln>
        </p:spPr>
        <p:txBody>
          <a:bodyPr>
            <a:spAutoFit/>
          </a:bodyPr>
          <a:lstStyle/>
          <a:p>
            <a:pPr algn="ctr"/>
            <a:r>
              <a:rPr lang="fr-FR" sz="2800">
                <a:latin typeface="Lucida Calligraphy" pitchFamily="66" charset="0"/>
              </a:rPr>
              <a:t>Primeramente, hemos sobrevivido al parto de madres que, en su mayor parte, bebían vino moderadamente durante el embarazo. </a:t>
            </a:r>
          </a:p>
        </p:txBody>
      </p:sp>
      <p:pic>
        <p:nvPicPr>
          <p:cNvPr id="3075" name="Image 5" descr="v_01-02-771-femme_enfant.jpg"/>
          <p:cNvPicPr>
            <a:picLocks noChangeAspect="1"/>
          </p:cNvPicPr>
          <p:nvPr/>
        </p:nvPicPr>
        <p:blipFill>
          <a:blip r:embed="rId3"/>
          <a:srcRect/>
          <a:stretch>
            <a:fillRect/>
          </a:stretch>
        </p:blipFill>
        <p:spPr bwMode="auto">
          <a:xfrm>
            <a:off x="2500313" y="1884363"/>
            <a:ext cx="3929062" cy="4973637"/>
          </a:xfrm>
          <a:prstGeom prst="rect">
            <a:avLst/>
          </a:prstGeom>
          <a:noFill/>
          <a:ln w="9525">
            <a:noFill/>
            <a:miter lim="800000"/>
            <a:headEnd/>
            <a:tailEnd/>
          </a:ln>
        </p:spPr>
      </p:pic>
    </p:spTree>
  </p:cSld>
  <p:clrMapOvr>
    <a:masterClrMapping/>
  </p:clrMapOvr>
  <p:transition spd="slow">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ZoneTexte 1"/>
          <p:cNvSpPr txBox="1">
            <a:spLocks noChangeArrowheads="1"/>
          </p:cNvSpPr>
          <p:nvPr/>
        </p:nvSpPr>
        <p:spPr bwMode="auto">
          <a:xfrm>
            <a:off x="0" y="0"/>
            <a:ext cx="9144000" cy="2554288"/>
          </a:xfrm>
          <a:prstGeom prst="rect">
            <a:avLst/>
          </a:prstGeom>
          <a:noFill/>
          <a:ln w="9525">
            <a:noFill/>
            <a:miter lim="800000"/>
            <a:headEnd/>
            <a:tailEnd/>
          </a:ln>
        </p:spPr>
        <p:txBody>
          <a:bodyPr>
            <a:spAutoFit/>
          </a:bodyPr>
          <a:lstStyle/>
          <a:p>
            <a:pPr algn="ctr"/>
            <a:r>
              <a:rPr lang="fr-FR" sz="3200">
                <a:latin typeface="Lucida Calligraphy" pitchFamily="66" charset="0"/>
              </a:rPr>
              <a:t>Tomaban aspirinas, comían salsa </a:t>
            </a:r>
          </a:p>
          <a:p>
            <a:pPr algn="ctr"/>
            <a:r>
              <a:rPr lang="fr-FR" sz="3200">
                <a:latin typeface="Lucida Calligraphy" pitchFamily="66" charset="0"/>
              </a:rPr>
              <a:t>vinagreta, postres, y no comprobaban su grado de diabetes o nivel de colesterol. De hecho, la mayor parte de ellas, o viven, o han muerto con más de 85 ans. </a:t>
            </a:r>
          </a:p>
        </p:txBody>
      </p:sp>
      <p:pic>
        <p:nvPicPr>
          <p:cNvPr id="4099" name="Image 5" descr="gâteaux lg9y.jpg"/>
          <p:cNvPicPr>
            <a:picLocks noChangeAspect="1"/>
          </p:cNvPicPr>
          <p:nvPr/>
        </p:nvPicPr>
        <p:blipFill>
          <a:blip r:embed="rId3"/>
          <a:srcRect/>
          <a:stretch>
            <a:fillRect/>
          </a:stretch>
        </p:blipFill>
        <p:spPr bwMode="auto">
          <a:xfrm>
            <a:off x="4429125" y="3500438"/>
            <a:ext cx="3892550" cy="3357562"/>
          </a:xfrm>
          <a:prstGeom prst="rect">
            <a:avLst/>
          </a:prstGeom>
          <a:noFill/>
          <a:ln w="9525">
            <a:noFill/>
            <a:miter lim="800000"/>
            <a:headEnd/>
            <a:tailEnd/>
          </a:ln>
        </p:spPr>
      </p:pic>
      <p:pic>
        <p:nvPicPr>
          <p:cNvPr id="4100" name="Image 4" descr="Aspirine-1923.jpg"/>
          <p:cNvPicPr>
            <a:picLocks noChangeAspect="1"/>
          </p:cNvPicPr>
          <p:nvPr/>
        </p:nvPicPr>
        <p:blipFill>
          <a:blip r:embed="rId4"/>
          <a:srcRect/>
          <a:stretch>
            <a:fillRect/>
          </a:stretch>
        </p:blipFill>
        <p:spPr bwMode="auto">
          <a:xfrm>
            <a:off x="1071563" y="3143250"/>
            <a:ext cx="2622550" cy="3357563"/>
          </a:xfrm>
          <a:prstGeom prst="rect">
            <a:avLst/>
          </a:prstGeom>
          <a:noFill/>
          <a:ln w="9525">
            <a:noFill/>
            <a:miter lim="800000"/>
            <a:headEnd/>
            <a:tailEnd/>
          </a:ln>
        </p:spPr>
      </p:pic>
    </p:spTree>
  </p:cSld>
  <p:clrMapOvr>
    <a:masterClrMapping/>
  </p:clrMapOvr>
  <p:transition spd="slow">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ZoneTexte 1"/>
          <p:cNvSpPr txBox="1">
            <a:spLocks noChangeArrowheads="1"/>
          </p:cNvSpPr>
          <p:nvPr/>
        </p:nvSpPr>
        <p:spPr bwMode="auto">
          <a:xfrm>
            <a:off x="0" y="115888"/>
            <a:ext cx="9144000" cy="6556375"/>
          </a:xfrm>
          <a:prstGeom prst="rect">
            <a:avLst/>
          </a:prstGeom>
          <a:noFill/>
          <a:ln w="9525">
            <a:noFill/>
            <a:miter lim="800000"/>
            <a:headEnd/>
            <a:tailEnd/>
          </a:ln>
        </p:spPr>
        <p:txBody>
          <a:bodyPr>
            <a:spAutoFit/>
          </a:bodyPr>
          <a:lstStyle/>
          <a:p>
            <a:pPr algn="ctr"/>
            <a:r>
              <a:rPr lang="fr-FR" sz="2000">
                <a:latin typeface="Lucida Calligraphy" pitchFamily="66" charset="0"/>
              </a:rPr>
              <a:t>Después de este trauma.... Dormíamos en cualquier sitio, nos acostábamos con el cuerpo sobre camas-banco, en habitaciones </a:t>
            </a:r>
          </a:p>
          <a:p>
            <a:pPr algn="ctr"/>
            <a:r>
              <a:rPr lang="fr-FR" sz="2000">
                <a:latin typeface="Lucida Calligraphy" pitchFamily="66" charset="0"/>
              </a:rPr>
              <a:t>pintadas con plomo. </a:t>
            </a: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endParaRPr lang="fr-FR" sz="2000">
              <a:latin typeface="Lucida Calligraphy" pitchFamily="66" charset="0"/>
            </a:endParaRPr>
          </a:p>
          <a:p>
            <a:pPr algn="ctr"/>
            <a:r>
              <a:rPr lang="fr-FR" sz="2000">
                <a:latin typeface="Lucida Calligraphy" pitchFamily="66" charset="0"/>
              </a:rPr>
              <a:t>Tengo que decir que no nos venía a la mente la idea </a:t>
            </a:r>
          </a:p>
          <a:p>
            <a:pPr algn="ctr"/>
            <a:r>
              <a:rPr lang="fr-FR" sz="2000">
                <a:latin typeface="Lucida Calligraphy" pitchFamily="66" charset="0"/>
              </a:rPr>
              <a:t>de mordisquear restos de pinturas de las paredes...</a:t>
            </a:r>
          </a:p>
        </p:txBody>
      </p:sp>
      <p:pic>
        <p:nvPicPr>
          <p:cNvPr id="5123" name="Image 3" descr="dortoir%201935.jpg"/>
          <p:cNvPicPr>
            <a:picLocks noChangeAspect="1"/>
          </p:cNvPicPr>
          <p:nvPr/>
        </p:nvPicPr>
        <p:blipFill>
          <a:blip r:embed="rId3"/>
          <a:srcRect/>
          <a:stretch>
            <a:fillRect/>
          </a:stretch>
        </p:blipFill>
        <p:spPr bwMode="auto">
          <a:xfrm>
            <a:off x="1000125" y="1141413"/>
            <a:ext cx="6929438" cy="4721225"/>
          </a:xfrm>
          <a:prstGeom prst="rect">
            <a:avLst/>
          </a:prstGeom>
          <a:noFill/>
          <a:ln w="9525">
            <a:noFill/>
            <a:miter lim="800000"/>
            <a:headEnd/>
            <a:tailEnd/>
          </a:ln>
        </p:spPr>
      </p:pic>
    </p:spTree>
  </p:cSld>
  <p:clrMapOvr>
    <a:masterClrMapping/>
  </p:clrMapOvr>
  <p:transition spd="slow">
    <p:pull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ChangeArrowheads="1"/>
          </p:cNvSpPr>
          <p:nvPr/>
        </p:nvSpPr>
        <p:spPr bwMode="auto">
          <a:xfrm>
            <a:off x="0" y="115888"/>
            <a:ext cx="9144000" cy="1878012"/>
          </a:xfrm>
          <a:prstGeom prst="rect">
            <a:avLst/>
          </a:prstGeom>
          <a:noFill/>
          <a:ln w="9525">
            <a:noFill/>
            <a:miter lim="800000"/>
            <a:headEnd/>
            <a:tailEnd/>
          </a:ln>
        </p:spPr>
        <p:txBody>
          <a:bodyPr>
            <a:spAutoFit/>
          </a:bodyPr>
          <a:lstStyle/>
          <a:p>
            <a:pPr algn="ctr"/>
            <a:r>
              <a:rPr lang="fr-FR" sz="2800">
                <a:latin typeface="Lucida Calligraphy" pitchFamily="66" charset="0"/>
              </a:rPr>
              <a:t>No teníamos cerraduras en las puertas. Cuando tuvimos bicicleta, no utilizábamos gorras ni cascos de protección.</a:t>
            </a:r>
            <a:r>
              <a:rPr lang="fr-FR" sz="3200">
                <a:latin typeface="Lucida Calligraphy" pitchFamily="66" charset="0"/>
              </a:rPr>
              <a:t/>
            </a:r>
            <a:br>
              <a:rPr lang="fr-FR" sz="3200">
                <a:latin typeface="Lucida Calligraphy" pitchFamily="66" charset="0"/>
              </a:rPr>
            </a:br>
            <a:endParaRPr lang="fr-FR" sz="3200">
              <a:latin typeface="Lucida Calligraphy" pitchFamily="66" charset="0"/>
            </a:endParaRPr>
          </a:p>
        </p:txBody>
      </p:sp>
      <p:pic>
        <p:nvPicPr>
          <p:cNvPr id="6147" name="Image 6" descr="tri_des_pois_chichesIMG.jpg"/>
          <p:cNvPicPr>
            <a:picLocks noChangeAspect="1"/>
          </p:cNvPicPr>
          <p:nvPr/>
        </p:nvPicPr>
        <p:blipFill>
          <a:blip r:embed="rId3"/>
          <a:srcRect/>
          <a:stretch>
            <a:fillRect/>
          </a:stretch>
        </p:blipFill>
        <p:spPr bwMode="auto">
          <a:xfrm>
            <a:off x="285750" y="1500188"/>
            <a:ext cx="4143375" cy="2854325"/>
          </a:xfrm>
          <a:prstGeom prst="rect">
            <a:avLst/>
          </a:prstGeom>
          <a:noFill/>
          <a:ln w="9525">
            <a:noFill/>
            <a:miter lim="800000"/>
            <a:headEnd/>
            <a:tailEnd/>
          </a:ln>
        </p:spPr>
      </p:pic>
      <p:pic>
        <p:nvPicPr>
          <p:cNvPr id="6148" name="Image 6" descr="Image2.jpg"/>
          <p:cNvPicPr>
            <a:picLocks noChangeAspect="1"/>
          </p:cNvPicPr>
          <p:nvPr/>
        </p:nvPicPr>
        <p:blipFill>
          <a:blip r:embed="rId4"/>
          <a:srcRect/>
          <a:stretch>
            <a:fillRect/>
          </a:stretch>
        </p:blipFill>
        <p:spPr bwMode="auto">
          <a:xfrm>
            <a:off x="4752975" y="1500188"/>
            <a:ext cx="4391025" cy="2955925"/>
          </a:xfrm>
          <a:prstGeom prst="rect">
            <a:avLst/>
          </a:prstGeom>
          <a:noFill/>
          <a:ln w="9525">
            <a:noFill/>
            <a:miter lim="800000"/>
            <a:headEnd/>
            <a:tailEnd/>
          </a:ln>
        </p:spPr>
      </p:pic>
      <p:pic>
        <p:nvPicPr>
          <p:cNvPr id="6149" name="Image 8" descr="bicyclette-374038.jpg"/>
          <p:cNvPicPr>
            <a:picLocks noChangeAspect="1"/>
          </p:cNvPicPr>
          <p:nvPr/>
        </p:nvPicPr>
        <p:blipFill>
          <a:blip r:embed="rId5"/>
          <a:srcRect/>
          <a:stretch>
            <a:fillRect/>
          </a:stretch>
        </p:blipFill>
        <p:spPr bwMode="auto">
          <a:xfrm>
            <a:off x="2714625" y="4476750"/>
            <a:ext cx="3571875" cy="23812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nvSpPr>
        <p:spPr bwMode="auto">
          <a:xfrm>
            <a:off x="0" y="285750"/>
            <a:ext cx="9144000" cy="2246313"/>
          </a:xfrm>
          <a:prstGeom prst="rect">
            <a:avLst/>
          </a:prstGeom>
          <a:noFill/>
          <a:ln w="9525">
            <a:noFill/>
            <a:miter lim="800000"/>
            <a:headEnd/>
            <a:tailEnd/>
          </a:ln>
        </p:spPr>
        <p:txBody>
          <a:bodyPr>
            <a:spAutoFit/>
          </a:bodyPr>
          <a:lstStyle/>
          <a:p>
            <a:pPr algn="ctr"/>
            <a:r>
              <a:rPr lang="fr-FR" sz="2800">
                <a:latin typeface="Lucida Calligraphy" pitchFamily="66" charset="0"/>
              </a:rPr>
              <a:t>A los bebés y a los niños nos metían en vehículos sin aire acondicionado, sin cinturones de seguridad, sin silla para bébés, </a:t>
            </a:r>
          </a:p>
          <a:p>
            <a:pPr algn="ctr"/>
            <a:r>
              <a:rPr lang="fr-FR" sz="2800">
                <a:latin typeface="Lucida Calligraphy" pitchFamily="66" charset="0"/>
              </a:rPr>
              <a:t>y sin air -bag, </a:t>
            </a:r>
            <a:br>
              <a:rPr lang="fr-FR" sz="2800">
                <a:latin typeface="Lucida Calligraphy" pitchFamily="66" charset="0"/>
              </a:rPr>
            </a:br>
            <a:endParaRPr lang="fr-FR" sz="2800">
              <a:latin typeface="Lucida Calligraphy" pitchFamily="66" charset="0"/>
            </a:endParaRPr>
          </a:p>
        </p:txBody>
      </p:sp>
      <p:pic>
        <p:nvPicPr>
          <p:cNvPr id="7171" name="Image 5" descr="FAMILLE-BOITE-F-20080816-06.jpg"/>
          <p:cNvPicPr>
            <a:picLocks noChangeAspect="1"/>
          </p:cNvPicPr>
          <p:nvPr/>
        </p:nvPicPr>
        <p:blipFill>
          <a:blip r:embed="rId3"/>
          <a:srcRect/>
          <a:stretch>
            <a:fillRect/>
          </a:stretch>
        </p:blipFill>
        <p:spPr bwMode="auto">
          <a:xfrm>
            <a:off x="1214438" y="2286000"/>
            <a:ext cx="6813550" cy="4973638"/>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ChangeArrowheads="1"/>
          </p:cNvSpPr>
          <p:nvPr/>
        </p:nvSpPr>
        <p:spPr bwMode="auto">
          <a:xfrm>
            <a:off x="0" y="428625"/>
            <a:ext cx="9144000" cy="1476375"/>
          </a:xfrm>
          <a:prstGeom prst="rect">
            <a:avLst/>
          </a:prstGeom>
          <a:noFill/>
          <a:ln w="9525">
            <a:noFill/>
            <a:miter lim="800000"/>
            <a:headEnd/>
            <a:tailEnd/>
          </a:ln>
        </p:spPr>
        <p:txBody>
          <a:bodyPr>
            <a:spAutoFit/>
          </a:bodyPr>
          <a:lstStyle/>
          <a:p>
            <a:pPr algn="ctr"/>
            <a:r>
              <a:rPr lang="fr-FR" sz="2400">
                <a:latin typeface="Lucida Calligraphy" pitchFamily="66" charset="0"/>
              </a:rPr>
              <a:t>El viajar en la parte trasera de una camioneta, </a:t>
            </a:r>
          </a:p>
          <a:p>
            <a:pPr algn="ctr"/>
            <a:r>
              <a:rPr lang="fr-FR" sz="2400">
                <a:latin typeface="Lucida Calligraphy" pitchFamily="66" charset="0"/>
              </a:rPr>
              <a:t>en un bello día soleado, </a:t>
            </a:r>
          </a:p>
          <a:p>
            <a:pPr algn="ctr"/>
            <a:r>
              <a:rPr lang="fr-FR" sz="2400">
                <a:latin typeface="Lucida Calligraphy" pitchFamily="66" charset="0"/>
              </a:rPr>
              <a:t>fue siempre una cosa extraordinaria. </a:t>
            </a:r>
            <a:r>
              <a:rPr lang="fr-FR">
                <a:latin typeface="Lucida Calligraphy" pitchFamily="66" charset="0"/>
              </a:rPr>
              <a:t/>
            </a:r>
            <a:br>
              <a:rPr lang="fr-FR">
                <a:latin typeface="Lucida Calligraphy" pitchFamily="66" charset="0"/>
              </a:rPr>
            </a:br>
            <a:endParaRPr lang="fr-FR">
              <a:latin typeface="Lucida Calligraphy" pitchFamily="66" charset="0"/>
            </a:endParaRPr>
          </a:p>
        </p:txBody>
      </p:sp>
      <p:pic>
        <p:nvPicPr>
          <p:cNvPr id="8195" name="Image 3" descr="gilbert_voiture.jpg"/>
          <p:cNvPicPr>
            <a:picLocks noChangeAspect="1"/>
          </p:cNvPicPr>
          <p:nvPr/>
        </p:nvPicPr>
        <p:blipFill>
          <a:blip r:embed="rId2"/>
          <a:srcRect/>
          <a:stretch>
            <a:fillRect/>
          </a:stretch>
        </p:blipFill>
        <p:spPr bwMode="auto">
          <a:xfrm>
            <a:off x="785813" y="1714500"/>
            <a:ext cx="7642225" cy="4786313"/>
          </a:xfrm>
          <a:prstGeom prst="rect">
            <a:avLst/>
          </a:prstGeom>
          <a:noFill/>
          <a:ln w="9525">
            <a:noFill/>
            <a:miter lim="800000"/>
            <a:headEnd/>
            <a:tailEnd/>
          </a:ln>
        </p:spPr>
      </p:pic>
    </p:spTree>
  </p:cSld>
  <p:clrMapOvr>
    <a:masterClrMapping/>
  </p:clrMapOvr>
  <p:transition spd="slow">
    <p:pull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0" y="5380038"/>
            <a:ext cx="9144000" cy="1477962"/>
          </a:xfrm>
          <a:prstGeom prst="rect">
            <a:avLst/>
          </a:prstGeom>
          <a:noFill/>
          <a:ln w="9525">
            <a:noFill/>
            <a:miter lim="800000"/>
            <a:headEnd/>
            <a:tailEnd/>
          </a:ln>
        </p:spPr>
        <p:txBody>
          <a:bodyPr>
            <a:spAutoFit/>
          </a:bodyPr>
          <a:lstStyle/>
          <a:p>
            <a:pPr algn="ctr"/>
            <a:r>
              <a:rPr lang="fr-FR" sz="2400">
                <a:latin typeface="Lucida Calligraphy" pitchFamily="66" charset="0"/>
              </a:rPr>
              <a:t>Bebíamos el agua directamente de la fuente, </a:t>
            </a:r>
          </a:p>
          <a:p>
            <a:pPr algn="ctr"/>
            <a:r>
              <a:rPr lang="fr-FR" sz="2400">
                <a:latin typeface="Lucida Calligraphy" pitchFamily="66" charset="0"/>
              </a:rPr>
              <a:t>y después, el agua corriente, en las casas, </a:t>
            </a:r>
          </a:p>
          <a:p>
            <a:pPr algn="ctr"/>
            <a:r>
              <a:rPr lang="fr-FR" sz="2400">
                <a:latin typeface="Lucida Calligraphy" pitchFamily="66" charset="0"/>
              </a:rPr>
              <a:t>venía por tuberías de plomo. </a:t>
            </a:r>
            <a:r>
              <a:rPr lang="fr-FR">
                <a:latin typeface="Lucida Calligraphy" pitchFamily="66" charset="0"/>
              </a:rPr>
              <a:t/>
            </a:r>
            <a:br>
              <a:rPr lang="fr-FR">
                <a:latin typeface="Lucida Calligraphy" pitchFamily="66" charset="0"/>
              </a:rPr>
            </a:br>
            <a:endParaRPr lang="fr-FR">
              <a:latin typeface="Lucida Calligraphy" pitchFamily="66" charset="0"/>
            </a:endParaRPr>
          </a:p>
        </p:txBody>
      </p:sp>
      <p:pic>
        <p:nvPicPr>
          <p:cNvPr id="9219" name="Image 6" descr="G_Roud_Port-des-Presv1935.jpg"/>
          <p:cNvPicPr>
            <a:picLocks noChangeAspect="1"/>
          </p:cNvPicPr>
          <p:nvPr/>
        </p:nvPicPr>
        <p:blipFill>
          <a:blip r:embed="rId3"/>
          <a:srcRect/>
          <a:stretch>
            <a:fillRect/>
          </a:stretch>
        </p:blipFill>
        <p:spPr bwMode="auto">
          <a:xfrm>
            <a:off x="1928813" y="0"/>
            <a:ext cx="5286375" cy="5251450"/>
          </a:xfrm>
          <a:prstGeom prst="rect">
            <a:avLst/>
          </a:prstGeom>
          <a:noFill/>
          <a:ln w="9525">
            <a:noFill/>
            <a:miter lim="800000"/>
            <a:headEnd/>
            <a:tailEnd/>
          </a:ln>
        </p:spPr>
      </p:pic>
    </p:spTree>
  </p:cSld>
  <p:clrMapOvr>
    <a:masterClrMapping/>
  </p:clrMapOvr>
  <p:transition spd="slow">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ChangeArrowheads="1"/>
          </p:cNvSpPr>
          <p:nvPr/>
        </p:nvSpPr>
        <p:spPr bwMode="auto">
          <a:xfrm>
            <a:off x="0" y="0"/>
            <a:ext cx="9144000" cy="2616200"/>
          </a:xfrm>
          <a:prstGeom prst="rect">
            <a:avLst/>
          </a:prstGeom>
          <a:noFill/>
          <a:ln w="9525">
            <a:noFill/>
            <a:miter lim="800000"/>
            <a:headEnd/>
            <a:tailEnd/>
          </a:ln>
        </p:spPr>
        <p:txBody>
          <a:bodyPr>
            <a:spAutoFit/>
          </a:bodyPr>
          <a:lstStyle/>
          <a:p>
            <a:pPr algn="ctr"/>
            <a:r>
              <a:rPr lang="fr-FR" sz="3200">
                <a:latin typeface="Lucida Calligraphy" pitchFamily="66" charset="0"/>
              </a:rPr>
              <a:t>Comíamos galletas, pan duro, auténtica mantequilla, manteca de cerdo, tocino. Tomábamos chocolate con azúcar real.</a:t>
            </a:r>
          </a:p>
          <a:p>
            <a:pPr algn="ctr"/>
            <a:r>
              <a:rPr lang="fr-FR" sz="3200">
                <a:latin typeface="Lucida Calligraphy" pitchFamily="66" charset="0"/>
              </a:rPr>
              <a:t> Y no estábamos obesos.</a:t>
            </a:r>
            <a:r>
              <a:rPr lang="fr-FR" sz="3600"/>
              <a:t/>
            </a:r>
            <a:br>
              <a:rPr lang="fr-FR" sz="3600"/>
            </a:br>
            <a:endParaRPr lang="fr-FR" sz="3600"/>
          </a:p>
        </p:txBody>
      </p:sp>
      <p:pic>
        <p:nvPicPr>
          <p:cNvPr id="10243" name="Image 3" descr="3999-1.jpg"/>
          <p:cNvPicPr>
            <a:picLocks noChangeAspect="1"/>
          </p:cNvPicPr>
          <p:nvPr/>
        </p:nvPicPr>
        <p:blipFill>
          <a:blip r:embed="rId2"/>
          <a:srcRect/>
          <a:stretch>
            <a:fillRect/>
          </a:stretch>
        </p:blipFill>
        <p:spPr bwMode="auto">
          <a:xfrm>
            <a:off x="2428875" y="2678113"/>
            <a:ext cx="3929063" cy="4179887"/>
          </a:xfrm>
          <a:prstGeom prst="rect">
            <a:avLst/>
          </a:prstGeom>
          <a:noFill/>
          <a:ln w="9525">
            <a:noFill/>
            <a:miter lim="800000"/>
            <a:headEnd/>
            <a:tailEnd/>
          </a:ln>
        </p:spPr>
      </p:pic>
      <p:pic>
        <p:nvPicPr>
          <p:cNvPr id="10244" name="Image 4" descr="49101.jpg"/>
          <p:cNvPicPr>
            <a:picLocks noChangeAspect="1"/>
          </p:cNvPicPr>
          <p:nvPr/>
        </p:nvPicPr>
        <p:blipFill>
          <a:blip r:embed="rId3"/>
          <a:srcRect/>
          <a:stretch>
            <a:fillRect/>
          </a:stretch>
        </p:blipFill>
        <p:spPr bwMode="auto">
          <a:xfrm>
            <a:off x="6619875" y="3106738"/>
            <a:ext cx="2095500" cy="1571625"/>
          </a:xfrm>
          <a:prstGeom prst="rect">
            <a:avLst/>
          </a:prstGeom>
          <a:noFill/>
          <a:ln w="9525">
            <a:noFill/>
            <a:miter lim="800000"/>
            <a:headEnd/>
            <a:tailEnd/>
          </a:ln>
        </p:spPr>
      </p:pic>
      <p:pic>
        <p:nvPicPr>
          <p:cNvPr id="10245" name="Image 8" descr="painesCAMMPIJ0.jpg"/>
          <p:cNvPicPr>
            <a:picLocks noChangeAspect="1"/>
          </p:cNvPicPr>
          <p:nvPr/>
        </p:nvPicPr>
        <p:blipFill>
          <a:blip r:embed="rId4"/>
          <a:srcRect/>
          <a:stretch>
            <a:fillRect/>
          </a:stretch>
        </p:blipFill>
        <p:spPr bwMode="auto">
          <a:xfrm>
            <a:off x="3929063" y="2071688"/>
            <a:ext cx="609600" cy="447675"/>
          </a:xfrm>
          <a:prstGeom prst="rect">
            <a:avLst/>
          </a:prstGeom>
          <a:noFill/>
          <a:ln w="9525">
            <a:noFill/>
            <a:miter lim="800000"/>
            <a:headEnd/>
            <a:tailEnd/>
          </a:ln>
        </p:spPr>
      </p:pic>
      <p:pic>
        <p:nvPicPr>
          <p:cNvPr id="10246" name="Image 9" descr="chocolat 2aee.JPG"/>
          <p:cNvPicPr>
            <a:picLocks noChangeAspect="1"/>
          </p:cNvPicPr>
          <p:nvPr/>
        </p:nvPicPr>
        <p:blipFill>
          <a:blip r:embed="rId5"/>
          <a:srcRect/>
          <a:stretch>
            <a:fillRect/>
          </a:stretch>
        </p:blipFill>
        <p:spPr bwMode="auto">
          <a:xfrm>
            <a:off x="285750" y="3286125"/>
            <a:ext cx="1965325" cy="2928938"/>
          </a:xfrm>
          <a:prstGeom prst="rect">
            <a:avLst/>
          </a:prstGeom>
          <a:noFill/>
          <a:ln w="9525">
            <a:noFill/>
            <a:miter lim="800000"/>
            <a:headEnd/>
            <a:tailEnd/>
          </a:ln>
        </p:spPr>
      </p:pic>
      <p:pic>
        <p:nvPicPr>
          <p:cNvPr id="10247" name="Image 10" descr="Image1.jpg"/>
          <p:cNvPicPr>
            <a:picLocks noChangeAspect="1"/>
          </p:cNvPicPr>
          <p:nvPr/>
        </p:nvPicPr>
        <p:blipFill>
          <a:blip r:embed="rId6"/>
          <a:srcRect/>
          <a:stretch>
            <a:fillRect/>
          </a:stretch>
        </p:blipFill>
        <p:spPr bwMode="auto">
          <a:xfrm>
            <a:off x="6643688" y="4929188"/>
            <a:ext cx="2087562" cy="1566862"/>
          </a:xfrm>
          <a:prstGeom prst="rect">
            <a:avLst/>
          </a:prstGeom>
          <a:noFill/>
          <a:ln w="9525">
            <a:noFill/>
            <a:miter lim="800000"/>
            <a:headEnd/>
            <a:tailEnd/>
          </a:ln>
        </p:spPr>
      </p:pic>
    </p:spTree>
  </p:cSld>
  <p:clrMapOvr>
    <a:masterClrMapping/>
  </p:clrMapOvr>
  <p:transition spd="slow">
    <p:pull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0" y="285750"/>
            <a:ext cx="9144000" cy="923925"/>
          </a:xfrm>
          <a:prstGeom prst="rect">
            <a:avLst/>
          </a:prstGeom>
          <a:noFill/>
          <a:ln w="9525">
            <a:noFill/>
            <a:miter lim="800000"/>
            <a:headEnd/>
            <a:tailEnd/>
          </a:ln>
        </p:spPr>
        <p:txBody>
          <a:bodyPr>
            <a:spAutoFit/>
          </a:bodyPr>
          <a:lstStyle/>
          <a:p>
            <a:pPr algn="ctr"/>
            <a:r>
              <a:rPr lang="fr-FR" sz="5400">
                <a:latin typeface="Lucida Calligraphy" pitchFamily="66" charset="0"/>
              </a:rPr>
              <a:t>¿ POR QUÉ ?</a:t>
            </a:r>
            <a:r>
              <a:rPr lang="fr-FR" sz="5400">
                <a:solidFill>
                  <a:schemeClr val="bg1"/>
                </a:solidFill>
                <a:latin typeface="Lucida Calligraphy" pitchFamily="66" charset="0"/>
              </a:rPr>
              <a:t> ?</a:t>
            </a:r>
          </a:p>
        </p:txBody>
      </p:sp>
      <p:pic>
        <p:nvPicPr>
          <p:cNvPr id="11267" name="Image 2" descr="nat-farbman-enfants-jouant-n-3594205-0.jpg"/>
          <p:cNvPicPr>
            <a:picLocks noChangeAspect="1"/>
          </p:cNvPicPr>
          <p:nvPr/>
        </p:nvPicPr>
        <p:blipFill>
          <a:blip r:embed="rId2"/>
          <a:srcRect/>
          <a:stretch>
            <a:fillRect/>
          </a:stretch>
        </p:blipFill>
        <p:spPr bwMode="auto">
          <a:xfrm>
            <a:off x="2428875" y="1357313"/>
            <a:ext cx="3929063" cy="5222875"/>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0" y="0"/>
            <a:ext cx="9144000" cy="1570038"/>
          </a:xfrm>
          <a:prstGeom prst="rect">
            <a:avLst/>
          </a:prstGeom>
          <a:noFill/>
          <a:ln w="9525">
            <a:noFill/>
            <a:miter lim="800000"/>
            <a:headEnd/>
            <a:tailEnd/>
          </a:ln>
        </p:spPr>
        <p:txBody>
          <a:bodyPr>
            <a:spAutoFit/>
          </a:bodyPr>
          <a:lstStyle/>
          <a:p>
            <a:pPr algn="ctr"/>
            <a:r>
              <a:rPr lang="fr-FR" sz="2400">
                <a:latin typeface="Lucida Calligraphy" pitchFamily="66" charset="0"/>
              </a:rPr>
              <a:t>Porque estábamos siempre en movimiento, jugábamos al aire libre... Salíamos de casa por la mañana para jugar todo el día al aire libre, a condicion de estar de regreso cuando las farolas se encendían. </a:t>
            </a:r>
          </a:p>
        </p:txBody>
      </p:sp>
      <p:pic>
        <p:nvPicPr>
          <p:cNvPr id="12291" name="Image 4" descr="robert-doisneau-paris-1936.jpg"/>
          <p:cNvPicPr>
            <a:picLocks noChangeAspect="1"/>
          </p:cNvPicPr>
          <p:nvPr/>
        </p:nvPicPr>
        <p:blipFill>
          <a:blip r:embed="rId3"/>
          <a:srcRect/>
          <a:stretch>
            <a:fillRect/>
          </a:stretch>
        </p:blipFill>
        <p:spPr bwMode="auto">
          <a:xfrm>
            <a:off x="0" y="1643063"/>
            <a:ext cx="5324475" cy="5214937"/>
          </a:xfrm>
          <a:prstGeom prst="rect">
            <a:avLst/>
          </a:prstGeom>
          <a:noFill/>
          <a:ln w="9525">
            <a:noFill/>
            <a:miter lim="800000"/>
            <a:headEnd/>
            <a:tailEnd/>
          </a:ln>
        </p:spPr>
      </p:pic>
      <p:pic>
        <p:nvPicPr>
          <p:cNvPr id="12292" name="Image 5" descr="P840.jpg"/>
          <p:cNvPicPr>
            <a:picLocks noChangeAspect="1"/>
          </p:cNvPicPr>
          <p:nvPr/>
        </p:nvPicPr>
        <p:blipFill>
          <a:blip r:embed="rId4"/>
          <a:srcRect/>
          <a:stretch>
            <a:fillRect/>
          </a:stretch>
        </p:blipFill>
        <p:spPr bwMode="auto">
          <a:xfrm>
            <a:off x="5448300" y="3071813"/>
            <a:ext cx="3695700" cy="2713037"/>
          </a:xfrm>
          <a:prstGeom prst="rect">
            <a:avLst/>
          </a:prstGeom>
          <a:noFill/>
          <a:ln w="9525">
            <a:noFill/>
            <a:miter lim="800000"/>
            <a:headEnd/>
            <a:tailEnd/>
          </a:ln>
        </p:spPr>
      </p:pic>
    </p:spTree>
  </p:cSld>
  <p:clrMapOvr>
    <a:masterClrMapping/>
  </p:clrMapOvr>
  <p:transition spd="slow">
    <p:split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ChangeArrowheads="1"/>
          </p:cNvSpPr>
          <p:nvPr/>
        </p:nvSpPr>
        <p:spPr bwMode="auto">
          <a:xfrm>
            <a:off x="0" y="0"/>
            <a:ext cx="9144000" cy="2246313"/>
          </a:xfrm>
          <a:prstGeom prst="rect">
            <a:avLst/>
          </a:prstGeom>
          <a:noFill/>
          <a:ln w="9525">
            <a:noFill/>
            <a:miter lim="800000"/>
            <a:headEnd/>
            <a:tailEnd/>
          </a:ln>
        </p:spPr>
        <p:txBody>
          <a:bodyPr>
            <a:spAutoFit/>
          </a:bodyPr>
          <a:lstStyle/>
          <a:p>
            <a:pPr algn="ctr"/>
            <a:r>
              <a:rPr lang="fr-FR" sz="2800">
                <a:latin typeface="Lucida Calligraphy" pitchFamily="66" charset="0"/>
              </a:rPr>
              <a:t>Dedicábamos horas a construir nuestros patinetes de ruedas con los que descendíamos las cuestas, sin frenos. Después de habernos caído una par de veces, ya habíamos aprendido a enfrentarnos a los problemas.</a:t>
            </a:r>
          </a:p>
        </p:txBody>
      </p:sp>
      <p:pic>
        <p:nvPicPr>
          <p:cNvPr id="13315" name="Image 3" descr="imagesCA6U3C0X.jpg"/>
          <p:cNvPicPr>
            <a:picLocks noChangeAspect="1"/>
          </p:cNvPicPr>
          <p:nvPr/>
        </p:nvPicPr>
        <p:blipFill>
          <a:blip r:embed="rId2"/>
          <a:srcRect/>
          <a:stretch>
            <a:fillRect/>
          </a:stretch>
        </p:blipFill>
        <p:spPr bwMode="auto">
          <a:xfrm>
            <a:off x="4214813" y="3143250"/>
            <a:ext cx="4143375" cy="3119438"/>
          </a:xfrm>
          <a:prstGeom prst="rect">
            <a:avLst/>
          </a:prstGeom>
          <a:noFill/>
          <a:ln w="9525">
            <a:noFill/>
            <a:miter lim="800000"/>
            <a:headEnd/>
            <a:tailEnd/>
          </a:ln>
        </p:spPr>
      </p:pic>
      <p:pic>
        <p:nvPicPr>
          <p:cNvPr id="13316" name="Image 4" descr="imagesCATI9RXG.jpg"/>
          <p:cNvPicPr>
            <a:picLocks noChangeAspect="1"/>
          </p:cNvPicPr>
          <p:nvPr/>
        </p:nvPicPr>
        <p:blipFill>
          <a:blip r:embed="rId3"/>
          <a:srcRect/>
          <a:stretch>
            <a:fillRect/>
          </a:stretch>
        </p:blipFill>
        <p:spPr bwMode="auto">
          <a:xfrm>
            <a:off x="500063" y="2417763"/>
            <a:ext cx="3143250" cy="4440237"/>
          </a:xfrm>
          <a:prstGeom prst="rect">
            <a:avLst/>
          </a:prstGeom>
          <a:noFill/>
          <a:ln w="9525">
            <a:noFill/>
            <a:miter lim="800000"/>
            <a:headEnd/>
            <a:tailEnd/>
          </a:ln>
        </p:spPr>
      </p:pic>
    </p:spTree>
  </p:cSld>
  <p:clrMapOvr>
    <a:masterClrMapping/>
  </p:clrMapOvr>
  <p:transition spd="slow">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0" y="0"/>
            <a:ext cx="9144000" cy="1570038"/>
          </a:xfrm>
          <a:prstGeom prst="rect">
            <a:avLst/>
          </a:prstGeom>
          <a:noFill/>
          <a:ln w="9525">
            <a:noFill/>
            <a:miter lim="800000"/>
            <a:headEnd/>
            <a:tailEnd/>
          </a:ln>
        </p:spPr>
        <p:txBody>
          <a:bodyPr>
            <a:spAutoFit/>
          </a:bodyPr>
          <a:lstStyle/>
          <a:p>
            <a:pPr algn="ctr"/>
            <a:r>
              <a:rPr lang="fr-FR" sz="2400">
                <a:latin typeface="Lucida Calligraphy" pitchFamily="66" charset="0"/>
              </a:rPr>
              <a:t>No teníamos Playstation, Nintendo, X-box, iPod.. </a:t>
            </a:r>
          </a:p>
          <a:p>
            <a:pPr algn="ctr"/>
            <a:r>
              <a:rPr lang="fr-FR" sz="2400">
                <a:latin typeface="Lucida Calligraphy" pitchFamily="66" charset="0"/>
              </a:rPr>
              <a:t>No había vídeo-juegos, ni 150 canales por cable, ni películas en vídeo o DVD, ni sonido estéreo o CD, ni móvil, ni ordenador, ni Internet . </a:t>
            </a:r>
          </a:p>
        </p:txBody>
      </p:sp>
      <p:pic>
        <p:nvPicPr>
          <p:cNvPr id="14339" name="Image 3" descr="Image3.JPG"/>
          <p:cNvPicPr>
            <a:picLocks noChangeAspect="1"/>
          </p:cNvPicPr>
          <p:nvPr/>
        </p:nvPicPr>
        <p:blipFill>
          <a:blip r:embed="rId2"/>
          <a:srcRect/>
          <a:stretch>
            <a:fillRect/>
          </a:stretch>
        </p:blipFill>
        <p:spPr bwMode="auto">
          <a:xfrm>
            <a:off x="1571625" y="1928813"/>
            <a:ext cx="5746750" cy="4929187"/>
          </a:xfrm>
          <a:prstGeom prst="rect">
            <a:avLst/>
          </a:prstGeom>
          <a:noFill/>
          <a:ln w="9525">
            <a:noFill/>
            <a:miter lim="800000"/>
            <a:headEnd/>
            <a:tailEnd/>
          </a:ln>
        </p:spPr>
      </p:pic>
    </p:spTree>
  </p:cSld>
  <p:clrMapOvr>
    <a:masterClrMapping/>
  </p:clrMapOvr>
  <p:transition spd="slow">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0" y="5018088"/>
            <a:ext cx="9144000" cy="1200150"/>
          </a:xfrm>
          <a:prstGeom prst="rect">
            <a:avLst/>
          </a:prstGeom>
          <a:noFill/>
          <a:ln w="9525">
            <a:noFill/>
            <a:miter lim="800000"/>
            <a:headEnd/>
            <a:tailEnd/>
          </a:ln>
        </p:spPr>
        <p:txBody>
          <a:bodyPr>
            <a:spAutoFit/>
          </a:bodyPr>
          <a:lstStyle/>
          <a:p>
            <a:pPr algn="ctr"/>
            <a:r>
              <a:rPr lang="fr-FR" sz="2400">
                <a:latin typeface="Lucida Calligraphy" pitchFamily="66" charset="0"/>
              </a:rPr>
              <a:t>TENÍAMOS AMIGOS </a:t>
            </a:r>
          </a:p>
          <a:p>
            <a:pPr algn="ctr"/>
            <a:r>
              <a:rPr lang="fr-FR" sz="2400">
                <a:latin typeface="Lucida Calligraphy" pitchFamily="66" charset="0"/>
              </a:rPr>
              <a:t>Y salíamos al aire libre para encontrarles, </a:t>
            </a:r>
          </a:p>
          <a:p>
            <a:pPr algn="ctr"/>
            <a:r>
              <a:rPr lang="fr-FR" sz="2400">
                <a:latin typeface="Lucida Calligraphy" pitchFamily="66" charset="0"/>
              </a:rPr>
              <a:t>nada de amigos desconocidos en las redes sociales.</a:t>
            </a:r>
          </a:p>
        </p:txBody>
      </p:sp>
      <p:pic>
        <p:nvPicPr>
          <p:cNvPr id="15363" name="Image 2" descr="tumblr_lj9v6veTO91qdy7vgo1_500.jpg"/>
          <p:cNvPicPr>
            <a:picLocks noChangeAspect="1"/>
          </p:cNvPicPr>
          <p:nvPr/>
        </p:nvPicPr>
        <p:blipFill>
          <a:blip r:embed="rId3"/>
          <a:srcRect/>
          <a:stretch>
            <a:fillRect/>
          </a:stretch>
        </p:blipFill>
        <p:spPr bwMode="auto">
          <a:xfrm>
            <a:off x="1428750" y="176213"/>
            <a:ext cx="6124575" cy="4752975"/>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ChangeArrowheads="1"/>
          </p:cNvSpPr>
          <p:nvPr/>
        </p:nvSpPr>
        <p:spPr bwMode="auto">
          <a:xfrm>
            <a:off x="0" y="115888"/>
            <a:ext cx="9144000" cy="1384300"/>
          </a:xfrm>
          <a:prstGeom prst="rect">
            <a:avLst/>
          </a:prstGeom>
          <a:noFill/>
          <a:ln w="9525">
            <a:noFill/>
            <a:miter lim="800000"/>
            <a:headEnd/>
            <a:tailEnd/>
          </a:ln>
        </p:spPr>
        <p:txBody>
          <a:bodyPr>
            <a:spAutoFit/>
          </a:bodyPr>
          <a:lstStyle/>
          <a:p>
            <a:pPr algn="ctr"/>
            <a:r>
              <a:rPr lang="fr-FR" sz="2800">
                <a:latin typeface="Lucida Calligraphy" pitchFamily="66" charset="0"/>
              </a:rPr>
              <a:t>Nos tirábamos de los árboles, haciendo el paracaídas, nos cortábamos, nos rompíamos huesos, dientes, y no había juicios por ello.</a:t>
            </a:r>
          </a:p>
        </p:txBody>
      </p:sp>
      <p:pic>
        <p:nvPicPr>
          <p:cNvPr id="16387" name="Image 2" descr="amydale_1965.jpg"/>
          <p:cNvPicPr>
            <a:picLocks noChangeAspect="1"/>
          </p:cNvPicPr>
          <p:nvPr/>
        </p:nvPicPr>
        <p:blipFill>
          <a:blip r:embed="rId3"/>
          <a:srcRect/>
          <a:stretch>
            <a:fillRect/>
          </a:stretch>
        </p:blipFill>
        <p:spPr bwMode="auto">
          <a:xfrm>
            <a:off x="1500188" y="2071688"/>
            <a:ext cx="6635750" cy="4448175"/>
          </a:xfrm>
          <a:prstGeom prst="rect">
            <a:avLst/>
          </a:prstGeom>
          <a:noFill/>
          <a:ln w="9525">
            <a:noFill/>
            <a:miter lim="800000"/>
            <a:headEnd/>
            <a:tailEnd/>
          </a:ln>
        </p:spPr>
      </p:pic>
    </p:spTree>
  </p:cSld>
  <p:clrMapOvr>
    <a:masterClrMapping/>
  </p:clrMapOvr>
  <p:transition spd="slow">
    <p:pull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0" y="188913"/>
            <a:ext cx="9144000" cy="1938337"/>
          </a:xfrm>
          <a:prstGeom prst="rect">
            <a:avLst/>
          </a:prstGeom>
          <a:noFill/>
          <a:ln w="9525">
            <a:noFill/>
            <a:miter lim="800000"/>
            <a:headEnd/>
            <a:tailEnd/>
          </a:ln>
        </p:spPr>
        <p:txBody>
          <a:bodyPr>
            <a:spAutoFit/>
          </a:bodyPr>
          <a:lstStyle/>
          <a:p>
            <a:pPr algn="ctr"/>
            <a:r>
              <a:rPr lang="fr-FR" sz="2400">
                <a:latin typeface="Lucida Calligraphy" pitchFamily="66" charset="0"/>
              </a:rPr>
              <a:t>Jugábamos con balsas y barcas en los ríos, hacíamos trineos para deslizarnos sobre pendientes nevadas, íbamos a la escuela en pantalón corto en todo tiempo, saltábamos desde árboles y barcas, y nos sumergíamos en los ríos sin la presencia de un salvavidas sindicado.</a:t>
            </a:r>
          </a:p>
        </p:txBody>
      </p:sp>
      <p:pic>
        <p:nvPicPr>
          <p:cNvPr id="17411" name="Image 3" descr="johston-enfants=-&amp;-traineau.jpg"/>
          <p:cNvPicPr>
            <a:picLocks noChangeAspect="1"/>
          </p:cNvPicPr>
          <p:nvPr/>
        </p:nvPicPr>
        <p:blipFill>
          <a:blip r:embed="rId2"/>
          <a:srcRect/>
          <a:stretch>
            <a:fillRect/>
          </a:stretch>
        </p:blipFill>
        <p:spPr bwMode="auto">
          <a:xfrm>
            <a:off x="0" y="3071813"/>
            <a:ext cx="4511675" cy="3214687"/>
          </a:xfrm>
          <a:prstGeom prst="rect">
            <a:avLst/>
          </a:prstGeom>
          <a:noFill/>
          <a:ln w="9525">
            <a:noFill/>
            <a:miter lim="800000"/>
            <a:headEnd/>
            <a:tailEnd/>
          </a:ln>
        </p:spPr>
      </p:pic>
      <p:pic>
        <p:nvPicPr>
          <p:cNvPr id="17412" name="Image 5" descr="bord-dauphins3.jpg"/>
          <p:cNvPicPr>
            <a:picLocks noChangeAspect="1"/>
          </p:cNvPicPr>
          <p:nvPr/>
        </p:nvPicPr>
        <p:blipFill>
          <a:blip r:embed="rId3"/>
          <a:srcRect/>
          <a:stretch>
            <a:fillRect/>
          </a:stretch>
        </p:blipFill>
        <p:spPr bwMode="auto">
          <a:xfrm>
            <a:off x="5143500" y="3000375"/>
            <a:ext cx="3579813" cy="3535363"/>
          </a:xfrm>
          <a:prstGeom prst="rect">
            <a:avLst/>
          </a:prstGeom>
          <a:noFill/>
          <a:ln w="9525">
            <a:noFill/>
            <a:miter lim="800000"/>
            <a:headEnd/>
            <a:tailEnd/>
          </a:ln>
        </p:spPr>
      </p:pic>
    </p:spTree>
  </p:cSld>
  <p:clrMapOvr>
    <a:masterClrMapping/>
  </p:clrMapOvr>
  <p:transition spd="slow">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0" y="0"/>
            <a:ext cx="9144000" cy="1384300"/>
          </a:xfrm>
          <a:prstGeom prst="rect">
            <a:avLst/>
          </a:prstGeom>
          <a:noFill/>
          <a:ln w="9525">
            <a:noFill/>
            <a:miter lim="800000"/>
            <a:headEnd/>
            <a:tailEnd/>
          </a:ln>
        </p:spPr>
        <p:txBody>
          <a:bodyPr>
            <a:spAutoFit/>
          </a:bodyPr>
          <a:lstStyle/>
          <a:p>
            <a:pPr algn="ctr"/>
            <a:r>
              <a:rPr lang="fr-FR" sz="2800">
                <a:latin typeface="Lucida Calligraphy" pitchFamily="66" charset="0"/>
              </a:rPr>
              <a:t>Hacíamos bricolage con todo tipo de herramientas, consideradas peligrosas, procedentes de los talleres de nuestros padres.</a:t>
            </a:r>
          </a:p>
        </p:txBody>
      </p:sp>
      <p:pic>
        <p:nvPicPr>
          <p:cNvPr id="18435" name="Image 2" descr="image_60399197.jpg"/>
          <p:cNvPicPr>
            <a:picLocks noChangeAspect="1"/>
          </p:cNvPicPr>
          <p:nvPr/>
        </p:nvPicPr>
        <p:blipFill>
          <a:blip r:embed="rId2"/>
          <a:srcRect/>
          <a:stretch>
            <a:fillRect/>
          </a:stretch>
        </p:blipFill>
        <p:spPr bwMode="auto">
          <a:xfrm>
            <a:off x="1285875" y="1519238"/>
            <a:ext cx="6816725" cy="5338762"/>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ChangeArrowheads="1"/>
          </p:cNvSpPr>
          <p:nvPr/>
        </p:nvSpPr>
        <p:spPr bwMode="auto">
          <a:xfrm>
            <a:off x="0" y="500063"/>
            <a:ext cx="9144000" cy="1077912"/>
          </a:xfrm>
          <a:prstGeom prst="rect">
            <a:avLst/>
          </a:prstGeom>
          <a:noFill/>
          <a:ln w="9525">
            <a:noFill/>
            <a:miter lim="800000"/>
            <a:headEnd/>
            <a:tailEnd/>
          </a:ln>
        </p:spPr>
        <p:txBody>
          <a:bodyPr>
            <a:spAutoFit/>
          </a:bodyPr>
          <a:lstStyle/>
          <a:p>
            <a:pPr algn="ctr"/>
            <a:r>
              <a:rPr lang="fr-FR" sz="3200">
                <a:latin typeface="Lucida Calligraphy" pitchFamily="66" charset="0"/>
              </a:rPr>
              <a:t>Chupábamos todo el día dulces de coco </a:t>
            </a:r>
          </a:p>
          <a:p>
            <a:pPr algn="ctr"/>
            <a:r>
              <a:rPr lang="fr-FR" sz="3200">
                <a:latin typeface="Lucida Calligraphy" pitchFamily="66" charset="0"/>
              </a:rPr>
              <a:t>(no de coca) ;</a:t>
            </a:r>
          </a:p>
        </p:txBody>
      </p:sp>
      <p:pic>
        <p:nvPicPr>
          <p:cNvPr id="19459" name="Image 2" descr="nourriture carambar fafa0.png"/>
          <p:cNvPicPr>
            <a:picLocks noChangeAspect="1"/>
          </p:cNvPicPr>
          <p:nvPr/>
        </p:nvPicPr>
        <p:blipFill>
          <a:blip r:embed="rId3"/>
          <a:srcRect/>
          <a:stretch>
            <a:fillRect/>
          </a:stretch>
        </p:blipFill>
        <p:spPr bwMode="auto">
          <a:xfrm>
            <a:off x="5286375" y="4572000"/>
            <a:ext cx="1666875" cy="1666875"/>
          </a:xfrm>
          <a:prstGeom prst="rect">
            <a:avLst/>
          </a:prstGeom>
          <a:noFill/>
          <a:ln w="9525">
            <a:noFill/>
            <a:miter lim="800000"/>
            <a:headEnd/>
            <a:tailEnd/>
          </a:ln>
        </p:spPr>
      </p:pic>
      <p:pic>
        <p:nvPicPr>
          <p:cNvPr id="19460" name="Image 3" descr="nouriture réglisse A6PWSBP.jpg"/>
          <p:cNvPicPr>
            <a:picLocks noChangeAspect="1"/>
          </p:cNvPicPr>
          <p:nvPr/>
        </p:nvPicPr>
        <p:blipFill>
          <a:blip r:embed="rId4"/>
          <a:srcRect/>
          <a:stretch>
            <a:fillRect/>
          </a:stretch>
        </p:blipFill>
        <p:spPr bwMode="auto">
          <a:xfrm>
            <a:off x="2571750" y="4286250"/>
            <a:ext cx="2143125" cy="2143125"/>
          </a:xfrm>
          <a:prstGeom prst="rect">
            <a:avLst/>
          </a:prstGeom>
          <a:noFill/>
          <a:ln w="9525">
            <a:noFill/>
            <a:miter lim="800000"/>
            <a:headEnd/>
            <a:tailEnd/>
          </a:ln>
        </p:spPr>
      </p:pic>
      <p:pic>
        <p:nvPicPr>
          <p:cNvPr id="19461" name="Image 4" descr="nourriture roudoudou A3DPHJZ.jpg"/>
          <p:cNvPicPr>
            <a:picLocks noChangeAspect="1"/>
          </p:cNvPicPr>
          <p:nvPr/>
        </p:nvPicPr>
        <p:blipFill>
          <a:blip r:embed="rId5"/>
          <a:srcRect/>
          <a:stretch>
            <a:fillRect/>
          </a:stretch>
        </p:blipFill>
        <p:spPr bwMode="auto">
          <a:xfrm>
            <a:off x="5214938" y="2357438"/>
            <a:ext cx="2286000" cy="2309812"/>
          </a:xfrm>
          <a:prstGeom prst="rect">
            <a:avLst/>
          </a:prstGeom>
          <a:noFill/>
          <a:ln w="9525">
            <a:noFill/>
            <a:miter lim="800000"/>
            <a:headEnd/>
            <a:tailEnd/>
          </a:ln>
        </p:spPr>
      </p:pic>
      <p:pic>
        <p:nvPicPr>
          <p:cNvPr id="19462" name="Image 5" descr="nourriture réglisse 9GUUM.jpg"/>
          <p:cNvPicPr>
            <a:picLocks noChangeAspect="1"/>
          </p:cNvPicPr>
          <p:nvPr/>
        </p:nvPicPr>
        <p:blipFill>
          <a:blip r:embed="rId6"/>
          <a:srcRect/>
          <a:stretch>
            <a:fillRect/>
          </a:stretch>
        </p:blipFill>
        <p:spPr bwMode="auto">
          <a:xfrm>
            <a:off x="1714500" y="2714625"/>
            <a:ext cx="2357438" cy="1568450"/>
          </a:xfrm>
          <a:prstGeom prst="rect">
            <a:avLst/>
          </a:prstGeom>
          <a:noFill/>
          <a:ln w="9525">
            <a:noFill/>
            <a:miter lim="800000"/>
            <a:headEnd/>
            <a:tailEnd/>
          </a:ln>
        </p:spPr>
      </p:pic>
      <p:pic>
        <p:nvPicPr>
          <p:cNvPr id="19463" name="Image 6" descr="nourriture BONBONSIFFLETS_1334853859_89x70.jpg"/>
          <p:cNvPicPr>
            <a:picLocks noChangeAspect="1"/>
          </p:cNvPicPr>
          <p:nvPr/>
        </p:nvPicPr>
        <p:blipFill>
          <a:blip r:embed="rId7"/>
          <a:srcRect/>
          <a:stretch>
            <a:fillRect/>
          </a:stretch>
        </p:blipFill>
        <p:spPr bwMode="auto">
          <a:xfrm>
            <a:off x="3422650" y="3286125"/>
            <a:ext cx="1968500" cy="1547813"/>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ChangeArrowheads="1"/>
          </p:cNvSpPr>
          <p:nvPr/>
        </p:nvSpPr>
        <p:spPr bwMode="auto">
          <a:xfrm>
            <a:off x="0" y="357188"/>
            <a:ext cx="9144000" cy="1077912"/>
          </a:xfrm>
          <a:prstGeom prst="rect">
            <a:avLst/>
          </a:prstGeom>
          <a:noFill/>
          <a:ln w="9525">
            <a:noFill/>
            <a:miter lim="800000"/>
            <a:headEnd/>
            <a:tailEnd/>
          </a:ln>
        </p:spPr>
        <p:txBody>
          <a:bodyPr>
            <a:spAutoFit/>
          </a:bodyPr>
          <a:lstStyle/>
          <a:p>
            <a:pPr algn="ctr"/>
            <a:r>
              <a:rPr lang="fr-FR" sz="3200">
                <a:latin typeface="Lucida Calligraphy" pitchFamily="66" charset="0"/>
              </a:rPr>
              <a:t>En las horas más calientes, los barreños de lavar eran nuestras piscinas,</a:t>
            </a:r>
          </a:p>
        </p:txBody>
      </p:sp>
      <p:pic>
        <p:nvPicPr>
          <p:cNvPr id="20483" name="Image 2" descr="le-bain.jpg"/>
          <p:cNvPicPr>
            <a:picLocks noChangeAspect="1"/>
          </p:cNvPicPr>
          <p:nvPr/>
        </p:nvPicPr>
        <p:blipFill>
          <a:blip r:embed="rId2"/>
          <a:srcRect/>
          <a:stretch>
            <a:fillRect/>
          </a:stretch>
        </p:blipFill>
        <p:spPr bwMode="auto">
          <a:xfrm>
            <a:off x="0" y="2571750"/>
            <a:ext cx="3214688" cy="4286250"/>
          </a:xfrm>
          <a:prstGeom prst="rect">
            <a:avLst/>
          </a:prstGeom>
          <a:noFill/>
          <a:ln w="9525">
            <a:noFill/>
            <a:miter lim="800000"/>
            <a:headEnd/>
            <a:tailEnd/>
          </a:ln>
        </p:spPr>
      </p:pic>
      <p:pic>
        <p:nvPicPr>
          <p:cNvPr id="20484" name="Image 3" descr="bain 90010.JPG"/>
          <p:cNvPicPr>
            <a:picLocks noChangeAspect="1"/>
          </p:cNvPicPr>
          <p:nvPr/>
        </p:nvPicPr>
        <p:blipFill>
          <a:blip r:embed="rId3"/>
          <a:srcRect/>
          <a:stretch>
            <a:fillRect/>
          </a:stretch>
        </p:blipFill>
        <p:spPr bwMode="auto">
          <a:xfrm>
            <a:off x="6072188" y="2454275"/>
            <a:ext cx="3071812" cy="4403725"/>
          </a:xfrm>
          <a:prstGeom prst="rect">
            <a:avLst/>
          </a:prstGeom>
          <a:noFill/>
          <a:ln w="9525">
            <a:noFill/>
            <a:miter lim="800000"/>
            <a:headEnd/>
            <a:tailEnd/>
          </a:ln>
        </p:spPr>
      </p:pic>
      <p:pic>
        <p:nvPicPr>
          <p:cNvPr id="20485" name="Image 4" descr="bain Yt+7g~~60_35.jpg"/>
          <p:cNvPicPr>
            <a:picLocks noChangeAspect="1"/>
          </p:cNvPicPr>
          <p:nvPr/>
        </p:nvPicPr>
        <p:blipFill>
          <a:blip r:embed="rId4"/>
          <a:srcRect/>
          <a:stretch>
            <a:fillRect/>
          </a:stretch>
        </p:blipFill>
        <p:spPr bwMode="auto">
          <a:xfrm>
            <a:off x="3143250" y="2500313"/>
            <a:ext cx="2803525" cy="4357687"/>
          </a:xfrm>
          <a:prstGeom prst="rect">
            <a:avLst/>
          </a:prstGeom>
          <a:noFill/>
          <a:ln w="9525">
            <a:noFill/>
            <a:miter lim="800000"/>
            <a:headEnd/>
            <a:tailEnd/>
          </a:ln>
        </p:spPr>
      </p:pic>
    </p:spTree>
  </p:cSld>
  <p:clrMapOvr>
    <a:masterClrMapping/>
  </p:clrMapOvr>
  <p:transition spd="slow">
    <p:split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ChangeArrowheads="1"/>
          </p:cNvSpPr>
          <p:nvPr/>
        </p:nvSpPr>
        <p:spPr bwMode="auto">
          <a:xfrm>
            <a:off x="0" y="0"/>
            <a:ext cx="9144000" cy="1570038"/>
          </a:xfrm>
          <a:prstGeom prst="rect">
            <a:avLst/>
          </a:prstGeom>
          <a:noFill/>
          <a:ln w="9525">
            <a:noFill/>
            <a:miter lim="800000"/>
            <a:headEnd/>
            <a:tailEnd/>
          </a:ln>
        </p:spPr>
        <p:txBody>
          <a:bodyPr>
            <a:spAutoFit/>
          </a:bodyPr>
          <a:lstStyle/>
          <a:p>
            <a:pPr algn="ctr"/>
            <a:r>
              <a:rPr lang="fr-FR" sz="3200">
                <a:latin typeface="Lucida Calligraphy" pitchFamily="66" charset="0"/>
              </a:rPr>
              <a:t>En los huertos, descendíamos las cuestas de hierbas sobre placas de linóleo a guisa de trineo.</a:t>
            </a:r>
          </a:p>
        </p:txBody>
      </p:sp>
      <p:pic>
        <p:nvPicPr>
          <p:cNvPr id="21507" name="Image 2" descr="glissades.jpg"/>
          <p:cNvPicPr>
            <a:picLocks noChangeAspect="1"/>
          </p:cNvPicPr>
          <p:nvPr/>
        </p:nvPicPr>
        <p:blipFill>
          <a:blip r:embed="rId2"/>
          <a:srcRect/>
          <a:stretch>
            <a:fillRect/>
          </a:stretch>
        </p:blipFill>
        <p:spPr bwMode="auto">
          <a:xfrm>
            <a:off x="1571625" y="2643188"/>
            <a:ext cx="5967413" cy="3868737"/>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ChangeArrowheads="1"/>
          </p:cNvSpPr>
          <p:nvPr/>
        </p:nvSpPr>
        <p:spPr bwMode="auto">
          <a:xfrm>
            <a:off x="0" y="0"/>
            <a:ext cx="9144000" cy="1938338"/>
          </a:xfrm>
          <a:prstGeom prst="rect">
            <a:avLst/>
          </a:prstGeom>
          <a:noFill/>
          <a:ln w="9525">
            <a:noFill/>
            <a:miter lim="800000"/>
            <a:headEnd/>
            <a:tailEnd/>
          </a:ln>
        </p:spPr>
        <p:txBody>
          <a:bodyPr>
            <a:spAutoFit/>
          </a:bodyPr>
          <a:lstStyle/>
          <a:p>
            <a:pPr algn="ctr"/>
            <a:r>
              <a:rPr lang="fr-FR" sz="2400">
                <a:latin typeface="Lucida Calligraphy" pitchFamily="66" charset="0"/>
              </a:rPr>
              <a:t>En las tardes excepcionales de grandes nevadas, teníamos permiso para jugar, al resplandor de las farolas en las calles nevadas, con trineos de madera fabricados el mismo día, ocupando nuestro tiempo, con manos heladas, sin guantes;</a:t>
            </a:r>
          </a:p>
        </p:txBody>
      </p:sp>
      <p:pic>
        <p:nvPicPr>
          <p:cNvPr id="22531" name="Image 2" descr="imagesCA0QD3SO.jpg"/>
          <p:cNvPicPr>
            <a:picLocks noChangeAspect="1"/>
          </p:cNvPicPr>
          <p:nvPr/>
        </p:nvPicPr>
        <p:blipFill>
          <a:blip r:embed="rId2"/>
          <a:srcRect/>
          <a:stretch>
            <a:fillRect/>
          </a:stretch>
        </p:blipFill>
        <p:spPr bwMode="auto">
          <a:xfrm>
            <a:off x="0" y="2928938"/>
            <a:ext cx="3578225" cy="3929062"/>
          </a:xfrm>
          <a:prstGeom prst="rect">
            <a:avLst/>
          </a:prstGeom>
          <a:noFill/>
          <a:ln w="9525">
            <a:noFill/>
            <a:miter lim="800000"/>
            <a:headEnd/>
            <a:tailEnd/>
          </a:ln>
        </p:spPr>
      </p:pic>
      <p:pic>
        <p:nvPicPr>
          <p:cNvPr id="22532" name="Image 4" descr="6853326800_22f1a5dc5f_z.jpg"/>
          <p:cNvPicPr>
            <a:picLocks noChangeAspect="1"/>
          </p:cNvPicPr>
          <p:nvPr/>
        </p:nvPicPr>
        <p:blipFill>
          <a:blip r:embed="rId3"/>
          <a:srcRect/>
          <a:stretch>
            <a:fillRect/>
          </a:stretch>
        </p:blipFill>
        <p:spPr bwMode="auto">
          <a:xfrm>
            <a:off x="5643563" y="2668588"/>
            <a:ext cx="3500437" cy="4189412"/>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p:cNvSpPr>
            <a:spLocks noChangeArrowheads="1"/>
          </p:cNvSpPr>
          <p:nvPr/>
        </p:nvSpPr>
        <p:spPr bwMode="auto">
          <a:xfrm>
            <a:off x="0" y="0"/>
            <a:ext cx="9144000" cy="1570038"/>
          </a:xfrm>
          <a:prstGeom prst="rect">
            <a:avLst/>
          </a:prstGeom>
          <a:noFill/>
          <a:ln w="9525">
            <a:noFill/>
            <a:miter lim="800000"/>
            <a:headEnd/>
            <a:tailEnd/>
          </a:ln>
        </p:spPr>
        <p:txBody>
          <a:bodyPr>
            <a:spAutoFit/>
          </a:bodyPr>
          <a:lstStyle/>
          <a:p>
            <a:pPr algn="ctr"/>
            <a:r>
              <a:rPr lang="fr-FR" sz="3200">
                <a:latin typeface="Lucida Calligraphy" pitchFamily="66" charset="0"/>
              </a:rPr>
              <a:t>Y aunque nos dijeran lo que nos podría suceder, pasábamos allí la mayor parte de nuestro tiempo.</a:t>
            </a:r>
          </a:p>
        </p:txBody>
      </p:sp>
      <p:pic>
        <p:nvPicPr>
          <p:cNvPr id="23555" name="Image 2" descr="diaporama,489-Les-tabliers-de-la-rue-de-Rivoli,Par.jpg"/>
          <p:cNvPicPr>
            <a:picLocks noChangeAspect="1"/>
          </p:cNvPicPr>
          <p:nvPr/>
        </p:nvPicPr>
        <p:blipFill>
          <a:blip r:embed="rId3"/>
          <a:srcRect/>
          <a:stretch>
            <a:fillRect/>
          </a:stretch>
        </p:blipFill>
        <p:spPr bwMode="auto">
          <a:xfrm>
            <a:off x="785813" y="1643063"/>
            <a:ext cx="7796212" cy="5214937"/>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ChangeArrowheads="1"/>
          </p:cNvSpPr>
          <p:nvPr/>
        </p:nvSpPr>
        <p:spPr bwMode="auto">
          <a:xfrm>
            <a:off x="0" y="115888"/>
            <a:ext cx="9144000" cy="1570037"/>
          </a:xfrm>
          <a:prstGeom prst="rect">
            <a:avLst/>
          </a:prstGeom>
          <a:noFill/>
          <a:ln w="9525">
            <a:noFill/>
            <a:miter lim="800000"/>
            <a:headEnd/>
            <a:tailEnd/>
          </a:ln>
        </p:spPr>
        <p:txBody>
          <a:bodyPr>
            <a:spAutoFit/>
          </a:bodyPr>
          <a:lstStyle/>
          <a:p>
            <a:pPr algn="ctr"/>
            <a:r>
              <a:rPr lang="fr-FR" sz="2400">
                <a:latin typeface="Lucida Calligraphy" pitchFamily="66" charset="0"/>
              </a:rPr>
              <a:t>Montábamos en nuestras bicis sin frenos o íbamos hasta la casa del compañero de clase o del barrio y llamábamos a su puerta; simplemente entrábamos y ya nos encontrábamos bien</a:t>
            </a:r>
          </a:p>
        </p:txBody>
      </p:sp>
      <p:pic>
        <p:nvPicPr>
          <p:cNvPr id="24579" name="Image 2" descr="tsf led.bmp"/>
          <p:cNvPicPr>
            <a:picLocks noChangeAspect="1"/>
          </p:cNvPicPr>
          <p:nvPr/>
        </p:nvPicPr>
        <p:blipFill>
          <a:blip r:embed="rId3"/>
          <a:srcRect/>
          <a:stretch>
            <a:fillRect/>
          </a:stretch>
        </p:blipFill>
        <p:spPr bwMode="auto">
          <a:xfrm>
            <a:off x="1857375" y="1868488"/>
            <a:ext cx="5000625" cy="4989512"/>
          </a:xfrm>
          <a:prstGeom prst="rect">
            <a:avLst/>
          </a:prstGeom>
          <a:noFill/>
          <a:ln w="9525">
            <a:noFill/>
            <a:miter lim="800000"/>
            <a:headEnd/>
            <a:tailEnd/>
          </a:ln>
        </p:spPr>
      </p:pic>
    </p:spTree>
  </p:cSld>
  <p:clrMapOvr>
    <a:masterClrMapping/>
  </p:clrMapOvr>
  <p:transition spd="slow">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p:cNvSpPr>
            <a:spLocks noChangeArrowheads="1"/>
          </p:cNvSpPr>
          <p:nvPr/>
        </p:nvSpPr>
        <p:spPr bwMode="auto">
          <a:xfrm>
            <a:off x="0" y="188913"/>
            <a:ext cx="9144000" cy="1384300"/>
          </a:xfrm>
          <a:prstGeom prst="rect">
            <a:avLst/>
          </a:prstGeom>
          <a:noFill/>
          <a:ln w="9525">
            <a:noFill/>
            <a:miter lim="800000"/>
            <a:headEnd/>
            <a:tailEnd/>
          </a:ln>
        </p:spPr>
        <p:txBody>
          <a:bodyPr>
            <a:spAutoFit/>
          </a:bodyPr>
          <a:lstStyle/>
          <a:p>
            <a:pPr algn="ctr"/>
            <a:r>
              <a:rPr lang="fr-FR" sz="2800">
                <a:latin typeface="Lucida Calligraphy" pitchFamily="66" charset="0"/>
              </a:rPr>
              <a:t>La idea de que nuestros padres salieran un día de la cárcel era desconocida, </a:t>
            </a:r>
          </a:p>
          <a:p>
            <a:pPr algn="ctr"/>
            <a:r>
              <a:rPr lang="fr-FR" sz="2800">
                <a:latin typeface="Lucida Calligraphy" pitchFamily="66" charset="0"/>
              </a:rPr>
              <a:t>estaban CON la ley.</a:t>
            </a:r>
          </a:p>
        </p:txBody>
      </p:sp>
      <p:pic>
        <p:nvPicPr>
          <p:cNvPr id="25603" name="Image 3" descr="a4e08bf7.jpg"/>
          <p:cNvPicPr>
            <a:picLocks noChangeAspect="1"/>
          </p:cNvPicPr>
          <p:nvPr/>
        </p:nvPicPr>
        <p:blipFill>
          <a:blip r:embed="rId3"/>
          <a:srcRect/>
          <a:stretch>
            <a:fillRect/>
          </a:stretch>
        </p:blipFill>
        <p:spPr bwMode="auto">
          <a:xfrm>
            <a:off x="2286000" y="1785938"/>
            <a:ext cx="4429125" cy="5564187"/>
          </a:xfrm>
          <a:prstGeom prst="rect">
            <a:avLst/>
          </a:prstGeom>
          <a:noFill/>
          <a:ln w="9525">
            <a:noFill/>
            <a:miter lim="800000"/>
            <a:headEnd/>
            <a:tailEnd/>
          </a:ln>
        </p:spPr>
      </p:pic>
    </p:spTree>
  </p:cSld>
  <p:clrMapOvr>
    <a:masterClrMapping/>
  </p:clrMapOvr>
  <p:transition spd="slow">
    <p:whee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p:cNvSpPr>
            <a:spLocks noChangeArrowheads="1"/>
          </p:cNvSpPr>
          <p:nvPr/>
        </p:nvSpPr>
        <p:spPr bwMode="auto">
          <a:xfrm>
            <a:off x="0" y="0"/>
            <a:ext cx="9144000" cy="1570038"/>
          </a:xfrm>
          <a:prstGeom prst="rect">
            <a:avLst/>
          </a:prstGeom>
          <a:noFill/>
          <a:ln w="9525">
            <a:noFill/>
            <a:miter lim="800000"/>
            <a:headEnd/>
            <a:tailEnd/>
          </a:ln>
        </p:spPr>
        <p:txBody>
          <a:bodyPr>
            <a:spAutoFit/>
          </a:bodyPr>
          <a:lstStyle/>
          <a:p>
            <a:pPr algn="ctr"/>
            <a:r>
              <a:rPr lang="fr-FR" sz="2400">
                <a:latin typeface="Lucida Calligraphy" pitchFamily="66" charset="0"/>
              </a:rPr>
              <a:t>La idea de que nuestros padres pudieran estar en contra de los consejos del maestro, del profesor, del policía, del alcalde, que pudieran llegar a las manos o a los insultos, era inimaginable.</a:t>
            </a:r>
          </a:p>
        </p:txBody>
      </p:sp>
      <p:pic>
        <p:nvPicPr>
          <p:cNvPr id="26627" name="Image 3" descr="300.jpg"/>
          <p:cNvPicPr>
            <a:picLocks noChangeAspect="1"/>
          </p:cNvPicPr>
          <p:nvPr/>
        </p:nvPicPr>
        <p:blipFill>
          <a:blip r:embed="rId3"/>
          <a:srcRect/>
          <a:stretch>
            <a:fillRect/>
          </a:stretch>
        </p:blipFill>
        <p:spPr bwMode="auto">
          <a:xfrm>
            <a:off x="714375" y="1655763"/>
            <a:ext cx="8010525" cy="5202237"/>
          </a:xfrm>
          <a:prstGeom prst="rect">
            <a:avLst/>
          </a:prstGeom>
          <a:noFill/>
          <a:ln w="9525">
            <a:noFill/>
            <a:miter lim="800000"/>
            <a:headEnd/>
            <a:tailEnd/>
          </a:ln>
        </p:spPr>
      </p:pic>
    </p:spTree>
  </p:cSld>
  <p:clrMapOvr>
    <a:masterClrMapping/>
  </p:clrMapOvr>
  <p:transition spd="slow">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ChangeArrowheads="1"/>
          </p:cNvSpPr>
          <p:nvPr/>
        </p:nvSpPr>
        <p:spPr bwMode="auto">
          <a:xfrm>
            <a:off x="0" y="0"/>
            <a:ext cx="9144000" cy="2246313"/>
          </a:xfrm>
          <a:prstGeom prst="rect">
            <a:avLst/>
          </a:prstGeom>
          <a:noFill/>
          <a:ln w="9525">
            <a:noFill/>
            <a:miter lim="800000"/>
            <a:headEnd/>
            <a:tailEnd/>
          </a:ln>
        </p:spPr>
        <p:txBody>
          <a:bodyPr>
            <a:spAutoFit/>
          </a:bodyPr>
          <a:lstStyle/>
          <a:p>
            <a:pPr algn="ctr"/>
            <a:r>
              <a:rPr lang="fr-FR" sz="2800">
                <a:latin typeface="Lucida Calligraphy" pitchFamily="66" charset="0"/>
              </a:rPr>
              <a:t>Tanto en la escuela como en casa, hemos aprendido a convivir respetándonos, incluso si las peleas terminaban con sangre, nunca aparecían cuchillos o kalachnikovs. </a:t>
            </a:r>
            <a:r>
              <a:rPr lang="fr-FR" sz="2800"/>
              <a:t/>
            </a:r>
            <a:br>
              <a:rPr lang="fr-FR" sz="2800"/>
            </a:br>
            <a:endParaRPr lang="fr-FR" sz="2800"/>
          </a:p>
        </p:txBody>
      </p:sp>
      <p:pic>
        <p:nvPicPr>
          <p:cNvPr id="27651" name="Image 2" descr="dyn003_original_640_413_pjpeg_2565708_3846fb85bdcbab11b7d85cf51e4b45a0.jpg"/>
          <p:cNvPicPr>
            <a:picLocks noChangeAspect="1"/>
          </p:cNvPicPr>
          <p:nvPr/>
        </p:nvPicPr>
        <p:blipFill>
          <a:blip r:embed="rId2"/>
          <a:srcRect/>
          <a:stretch>
            <a:fillRect/>
          </a:stretch>
        </p:blipFill>
        <p:spPr bwMode="auto">
          <a:xfrm>
            <a:off x="1000125" y="1928813"/>
            <a:ext cx="7150100" cy="4613275"/>
          </a:xfrm>
          <a:prstGeom prst="rect">
            <a:avLst/>
          </a:prstGeom>
          <a:noFill/>
          <a:ln w="9525">
            <a:noFill/>
            <a:miter lim="800000"/>
            <a:headEnd/>
            <a:tailEnd/>
          </a:ln>
        </p:spPr>
      </p:pic>
    </p:spTree>
  </p:cSld>
  <p:clrMapOvr>
    <a:masterClrMapping/>
  </p:clrMapOvr>
  <p:transition spd="slow">
    <p:zoom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p:cNvSpPr>
            <a:spLocks noChangeArrowheads="1"/>
          </p:cNvSpPr>
          <p:nvPr/>
        </p:nvSpPr>
        <p:spPr bwMode="auto">
          <a:xfrm>
            <a:off x="0" y="0"/>
            <a:ext cx="9144000" cy="2738438"/>
          </a:xfrm>
          <a:prstGeom prst="rect">
            <a:avLst/>
          </a:prstGeom>
          <a:noFill/>
          <a:ln w="9525">
            <a:noFill/>
            <a:miter lim="800000"/>
            <a:headEnd/>
            <a:tailEnd/>
          </a:ln>
        </p:spPr>
        <p:txBody>
          <a:bodyPr>
            <a:spAutoFit/>
          </a:bodyPr>
          <a:lstStyle/>
          <a:p>
            <a:pPr algn="ctr"/>
            <a:r>
              <a:rPr lang="fr-FR" sz="2800">
                <a:latin typeface="Lucida Calligraphy" pitchFamily="66" charset="0"/>
              </a:rPr>
              <a:t>Estas generaciones han dado algunas de las mejores cabezas pensantes e inventores de todos los tiempos, líderes empresariales, a menudo autodidactas y con </a:t>
            </a:r>
          </a:p>
          <a:p>
            <a:pPr algn="ctr"/>
            <a:r>
              <a:rPr lang="fr-FR" sz="2800">
                <a:latin typeface="Lucida Calligraphy" pitchFamily="66" charset="0"/>
              </a:rPr>
              <a:t>mucho sentido común. </a:t>
            </a:r>
            <a:r>
              <a:rPr lang="fr-FR" sz="3200">
                <a:latin typeface="Lucida Calligraphy" pitchFamily="66" charset="0"/>
              </a:rPr>
              <a:t/>
            </a:r>
            <a:br>
              <a:rPr lang="fr-FR" sz="3200">
                <a:latin typeface="Lucida Calligraphy" pitchFamily="66" charset="0"/>
              </a:rPr>
            </a:br>
            <a:endParaRPr lang="fr-FR" sz="3200">
              <a:latin typeface="Lucida Calligraphy" pitchFamily="66" charset="0"/>
            </a:endParaRPr>
          </a:p>
        </p:txBody>
      </p:sp>
      <p:pic>
        <p:nvPicPr>
          <p:cNvPr id="28675" name="Image 3" descr="1image-enfant04-mini.jpg"/>
          <p:cNvPicPr>
            <a:picLocks noChangeAspect="1"/>
          </p:cNvPicPr>
          <p:nvPr/>
        </p:nvPicPr>
        <p:blipFill>
          <a:blip r:embed="rId2"/>
          <a:srcRect/>
          <a:stretch>
            <a:fillRect/>
          </a:stretch>
        </p:blipFill>
        <p:spPr bwMode="auto">
          <a:xfrm>
            <a:off x="1714500" y="2347913"/>
            <a:ext cx="5429250" cy="4191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ChangeArrowheads="1"/>
          </p:cNvSpPr>
          <p:nvPr/>
        </p:nvSpPr>
        <p:spPr bwMode="auto">
          <a:xfrm>
            <a:off x="0" y="549275"/>
            <a:ext cx="9144000" cy="954088"/>
          </a:xfrm>
          <a:prstGeom prst="rect">
            <a:avLst/>
          </a:prstGeom>
          <a:noFill/>
          <a:ln w="9525">
            <a:noFill/>
            <a:miter lim="800000"/>
            <a:headEnd/>
            <a:tailEnd/>
          </a:ln>
        </p:spPr>
        <p:txBody>
          <a:bodyPr>
            <a:spAutoFit/>
          </a:bodyPr>
          <a:lstStyle/>
          <a:p>
            <a:pPr algn="ctr"/>
            <a:r>
              <a:rPr lang="fr-FR" sz="2800">
                <a:latin typeface="Lucida Calligraphy" pitchFamily="66" charset="0"/>
              </a:rPr>
              <a:t>Estos 50 años han sido una explosión de innovaciones y nuevas ideas. </a:t>
            </a:r>
          </a:p>
        </p:txBody>
      </p:sp>
      <p:pic>
        <p:nvPicPr>
          <p:cNvPr id="29699" name="Image 2" descr="dorothea-lange.jpg"/>
          <p:cNvPicPr>
            <a:picLocks noChangeAspect="1"/>
          </p:cNvPicPr>
          <p:nvPr/>
        </p:nvPicPr>
        <p:blipFill>
          <a:blip r:embed="rId3"/>
          <a:srcRect/>
          <a:stretch>
            <a:fillRect/>
          </a:stretch>
        </p:blipFill>
        <p:spPr bwMode="auto">
          <a:xfrm>
            <a:off x="2286000" y="1760538"/>
            <a:ext cx="4765675" cy="509746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ChangeArrowheads="1"/>
          </p:cNvSpPr>
          <p:nvPr/>
        </p:nvSpPr>
        <p:spPr bwMode="auto">
          <a:xfrm>
            <a:off x="0" y="0"/>
            <a:ext cx="9144000" cy="1631950"/>
          </a:xfrm>
          <a:prstGeom prst="rect">
            <a:avLst/>
          </a:prstGeom>
          <a:noFill/>
          <a:ln w="9525">
            <a:noFill/>
            <a:miter lim="800000"/>
            <a:headEnd/>
            <a:tailEnd/>
          </a:ln>
        </p:spPr>
        <p:txBody>
          <a:bodyPr>
            <a:spAutoFit/>
          </a:bodyPr>
          <a:lstStyle/>
          <a:p>
            <a:pPr algn="ctr"/>
            <a:r>
              <a:rPr lang="fr-FR" sz="2400">
                <a:latin typeface="Lucida Calligraphy" pitchFamily="66" charset="0"/>
              </a:rPr>
              <a:t>Tuvimos libertad y miedo al fracaso, alcanzamos el éxito y las responsabilidades que le acompañan, y aprendimos cómo manejar todo ello.</a:t>
            </a:r>
            <a:r>
              <a:rPr lang="fr-FR" sz="2800">
                <a:latin typeface="Lucida Calligraphy" pitchFamily="66" charset="0"/>
              </a:rPr>
              <a:t/>
            </a:r>
            <a:br>
              <a:rPr lang="fr-FR" sz="2800">
                <a:latin typeface="Lucida Calligraphy" pitchFamily="66" charset="0"/>
              </a:rPr>
            </a:br>
            <a:endParaRPr lang="fr-FR" sz="2800">
              <a:latin typeface="Lucida Calligraphy" pitchFamily="66" charset="0"/>
            </a:endParaRPr>
          </a:p>
        </p:txBody>
      </p:sp>
      <p:pic>
        <p:nvPicPr>
          <p:cNvPr id="30723" name="Image 5" descr="doisneau-robert-menilmontant-paris.jpg"/>
          <p:cNvPicPr>
            <a:picLocks noChangeAspect="1"/>
          </p:cNvPicPr>
          <p:nvPr/>
        </p:nvPicPr>
        <p:blipFill>
          <a:blip r:embed="rId3"/>
          <a:srcRect/>
          <a:stretch>
            <a:fillRect/>
          </a:stretch>
        </p:blipFill>
        <p:spPr bwMode="auto">
          <a:xfrm>
            <a:off x="2357438" y="1300163"/>
            <a:ext cx="4446587" cy="5557837"/>
          </a:xfrm>
          <a:prstGeom prst="rect">
            <a:avLst/>
          </a:prstGeom>
          <a:noFill/>
          <a:ln w="9525">
            <a:noFill/>
            <a:miter lim="800000"/>
            <a:headEnd/>
            <a:tailEnd/>
          </a:ln>
        </p:spPr>
      </p:pic>
    </p:spTree>
  </p:cSld>
  <p:clrMapOvr>
    <a:masterClrMapping/>
  </p:clrMapOvr>
  <p:transition spd="slow">
    <p:pull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p:cNvSpPr>
            <a:spLocks noChangeArrowheads="1"/>
          </p:cNvSpPr>
          <p:nvPr/>
        </p:nvSpPr>
        <p:spPr bwMode="auto">
          <a:xfrm>
            <a:off x="0" y="0"/>
            <a:ext cx="9144000" cy="1077913"/>
          </a:xfrm>
          <a:prstGeom prst="rect">
            <a:avLst/>
          </a:prstGeom>
          <a:noFill/>
          <a:ln w="9525">
            <a:noFill/>
            <a:miter lim="800000"/>
            <a:headEnd/>
            <a:tailEnd/>
          </a:ln>
        </p:spPr>
        <p:txBody>
          <a:bodyPr>
            <a:spAutoFit/>
          </a:bodyPr>
          <a:lstStyle/>
          <a:p>
            <a:pPr algn="ctr"/>
            <a:r>
              <a:rPr lang="fr-FR" sz="3200">
                <a:latin typeface="Lucida Calligraphy" pitchFamily="66" charset="0"/>
              </a:rPr>
              <a:t>Si eres uno de ellos, si te reconoces...</a:t>
            </a:r>
          </a:p>
          <a:p>
            <a:pPr algn="ctr"/>
            <a:r>
              <a:rPr lang="fr-FR" sz="3200">
                <a:latin typeface="Lucida Calligraphy" pitchFamily="66" charset="0"/>
              </a:rPr>
              <a:t>¡ FELICIDADES ! </a:t>
            </a:r>
          </a:p>
        </p:txBody>
      </p:sp>
      <p:pic>
        <p:nvPicPr>
          <p:cNvPr id="31747" name="Image 2" descr="untitled.bmp"/>
          <p:cNvPicPr>
            <a:picLocks noChangeAspect="1"/>
          </p:cNvPicPr>
          <p:nvPr/>
        </p:nvPicPr>
        <p:blipFill>
          <a:blip r:embed="rId3"/>
          <a:srcRect/>
          <a:stretch>
            <a:fillRect/>
          </a:stretch>
        </p:blipFill>
        <p:spPr bwMode="auto">
          <a:xfrm>
            <a:off x="581025" y="1196975"/>
            <a:ext cx="8123238" cy="5387975"/>
          </a:xfrm>
          <a:prstGeom prst="rect">
            <a:avLst/>
          </a:prstGeom>
          <a:noFill/>
          <a:ln w="9525">
            <a:noFill/>
            <a:miter lim="800000"/>
            <a:headEnd/>
            <a:tailEnd/>
          </a:ln>
        </p:spPr>
      </p:pic>
    </p:spTree>
  </p:cSld>
  <p:clrMapOvr>
    <a:masterClrMapping/>
  </p:clrMapOvr>
  <p:transition spd="slow">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nvSpPr>
        <p:spPr bwMode="auto">
          <a:xfrm>
            <a:off x="0" y="55563"/>
            <a:ext cx="9144000" cy="5694362"/>
          </a:xfrm>
          <a:prstGeom prst="rect">
            <a:avLst/>
          </a:prstGeom>
          <a:noFill/>
          <a:ln w="9525">
            <a:noFill/>
            <a:miter lim="800000"/>
            <a:headEnd/>
            <a:tailEnd/>
          </a:ln>
        </p:spPr>
        <p:txBody>
          <a:bodyPr>
            <a:spAutoFit/>
          </a:bodyPr>
          <a:lstStyle/>
          <a:p>
            <a:pPr algn="ctr"/>
            <a:r>
              <a:rPr lang="fr-FR">
                <a:latin typeface="Lucida Calligraphy" pitchFamily="66" charset="0"/>
              </a:rPr>
              <a:t>Quizás quieras compartir esto con otros que han tenido la oportunidad </a:t>
            </a:r>
          </a:p>
          <a:p>
            <a:pPr algn="ctr"/>
            <a:r>
              <a:rPr lang="fr-FR">
                <a:latin typeface="Lucida Calligraphy" pitchFamily="66" charset="0"/>
              </a:rPr>
              <a:t>de crecer antes de que los abogados vinieran a reglamentarlo todo. </a:t>
            </a:r>
          </a:p>
          <a:p>
            <a:pPr algn="ctr"/>
            <a:endParaRPr lang="fr-FR"/>
          </a:p>
          <a:p>
            <a:pPr algn="ctr"/>
            <a:endParaRPr lang="fr-FR"/>
          </a:p>
          <a:p>
            <a:pPr algn="ctr"/>
            <a:endParaRPr lang="fr-FR"/>
          </a:p>
          <a:p>
            <a:pPr algn="ctr"/>
            <a:endParaRPr lang="fr-FR"/>
          </a:p>
          <a:p>
            <a:pPr algn="ctr"/>
            <a:endParaRPr lang="fr-FR"/>
          </a:p>
          <a:p>
            <a:pPr algn="ctr"/>
            <a:endParaRPr lang="fr-FR"/>
          </a:p>
          <a:p>
            <a:pPr algn="ctr"/>
            <a:endParaRPr lang="fr-FR"/>
          </a:p>
          <a:p>
            <a:pPr algn="ctr"/>
            <a:endParaRPr lang="fr-FR"/>
          </a:p>
          <a:p>
            <a:pPr algn="ctr"/>
            <a:endParaRPr lang="fr-FR"/>
          </a:p>
          <a:p>
            <a:pPr algn="ctr"/>
            <a:endParaRPr lang="fr-FR"/>
          </a:p>
          <a:p>
            <a:pPr algn="ctr"/>
            <a:endParaRPr lang="fr-FR"/>
          </a:p>
          <a:p>
            <a:pPr algn="ctr"/>
            <a:endParaRPr lang="fr-FR"/>
          </a:p>
          <a:p>
            <a:pPr algn="ctr"/>
            <a:endParaRPr lang="fr-FR"/>
          </a:p>
          <a:p>
            <a:pPr algn="ctr"/>
            <a:endParaRPr lang="fr-FR" sz="3200"/>
          </a:p>
          <a:p>
            <a:pPr algn="ctr"/>
            <a:endParaRPr lang="fr-FR"/>
          </a:p>
          <a:p>
            <a:pPr algn="ctr"/>
            <a:endParaRPr lang="fr-FR"/>
          </a:p>
          <a:p>
            <a:pPr algn="ctr"/>
            <a:endParaRPr lang="fr-FR" sz="800"/>
          </a:p>
          <a:p>
            <a:pPr algn="ctr"/>
            <a:endParaRPr lang="fr-FR"/>
          </a:p>
        </p:txBody>
      </p:sp>
      <p:pic>
        <p:nvPicPr>
          <p:cNvPr id="32771" name="Image 2" descr="Y951.jpg"/>
          <p:cNvPicPr>
            <a:picLocks noChangeAspect="1"/>
          </p:cNvPicPr>
          <p:nvPr/>
        </p:nvPicPr>
        <p:blipFill>
          <a:blip r:embed="rId3"/>
          <a:srcRect/>
          <a:stretch>
            <a:fillRect/>
          </a:stretch>
        </p:blipFill>
        <p:spPr bwMode="auto">
          <a:xfrm>
            <a:off x="804863" y="1050925"/>
            <a:ext cx="7151687" cy="5738813"/>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0" y="0"/>
            <a:ext cx="9144000" cy="830263"/>
          </a:xfrm>
          <a:prstGeom prst="rect">
            <a:avLst/>
          </a:prstGeom>
          <a:noFill/>
          <a:ln w="9525">
            <a:noFill/>
            <a:miter lim="800000"/>
            <a:headEnd/>
            <a:tailEnd/>
          </a:ln>
        </p:spPr>
        <p:txBody>
          <a:bodyPr>
            <a:spAutoFit/>
          </a:bodyPr>
          <a:lstStyle/>
          <a:p>
            <a:pPr algn="ctr"/>
            <a:r>
              <a:rPr lang="fr-FR" sz="2400">
                <a:latin typeface="Lucida Calligraphy" pitchFamily="66" charset="0"/>
              </a:rPr>
              <a:t>Qué bella era la vida, alegre, a veces algo ruda, pero</a:t>
            </a:r>
          </a:p>
          <a:p>
            <a:pPr algn="ctr"/>
            <a:r>
              <a:rPr lang="fr-FR" sz="2400">
                <a:latin typeface="Lucida Calligraphy" pitchFamily="66" charset="0"/>
              </a:rPr>
              <a:t> ¡ cuán felices éramos ! </a:t>
            </a:r>
          </a:p>
        </p:txBody>
      </p:sp>
      <p:pic>
        <p:nvPicPr>
          <p:cNvPr id="33795" name="Image 2" descr="robert-doisneau-champs-de-mars-gardens-n-5156422-0.jpg"/>
          <p:cNvPicPr>
            <a:picLocks noChangeAspect="1"/>
          </p:cNvPicPr>
          <p:nvPr/>
        </p:nvPicPr>
        <p:blipFill>
          <a:blip r:embed="rId3"/>
          <a:srcRect/>
          <a:stretch>
            <a:fillRect/>
          </a:stretch>
        </p:blipFill>
        <p:spPr bwMode="auto">
          <a:xfrm>
            <a:off x="1428750" y="857250"/>
            <a:ext cx="6215063" cy="6215063"/>
          </a:xfrm>
          <a:prstGeom prst="rect">
            <a:avLst/>
          </a:prstGeom>
          <a:noFill/>
          <a:ln w="9525">
            <a:noFill/>
            <a:miter lim="800000"/>
            <a:headEnd/>
            <a:tailEnd/>
          </a:ln>
        </p:spPr>
      </p:pic>
    </p:spTree>
  </p:cSld>
  <p:clrMapOvr>
    <a:masterClrMapping/>
  </p:clrMapOvr>
  <p:transition spd="slow">
    <p:pull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ChangeArrowheads="1"/>
          </p:cNvSpPr>
          <p:nvPr/>
        </p:nvSpPr>
        <p:spPr bwMode="auto">
          <a:xfrm>
            <a:off x="0" y="0"/>
            <a:ext cx="9144000" cy="708025"/>
          </a:xfrm>
          <a:prstGeom prst="rect">
            <a:avLst/>
          </a:prstGeom>
          <a:noFill/>
          <a:ln w="9525">
            <a:noFill/>
            <a:miter lim="800000"/>
            <a:headEnd/>
            <a:tailEnd/>
          </a:ln>
        </p:spPr>
        <p:txBody>
          <a:bodyPr>
            <a:spAutoFit/>
          </a:bodyPr>
          <a:lstStyle/>
          <a:p>
            <a:pPr algn="ctr"/>
            <a:r>
              <a:rPr lang="fr-FR" sz="2000">
                <a:latin typeface="Lucida Calligraphy" pitchFamily="66" charset="0"/>
              </a:rPr>
              <a:t>Podéis enviar este mensaje a vuestros hijos, para que puedan darse cuenta de la suerte que tuvieron sus padres.</a:t>
            </a:r>
          </a:p>
        </p:txBody>
      </p:sp>
      <p:pic>
        <p:nvPicPr>
          <p:cNvPr id="34819" name="Image 4" descr="robert-doisneau-photo.jpg"/>
          <p:cNvPicPr>
            <a:picLocks noChangeAspect="1"/>
          </p:cNvPicPr>
          <p:nvPr/>
        </p:nvPicPr>
        <p:blipFill>
          <a:blip r:embed="rId3"/>
          <a:srcRect/>
          <a:stretch>
            <a:fillRect/>
          </a:stretch>
        </p:blipFill>
        <p:spPr bwMode="auto">
          <a:xfrm>
            <a:off x="1644650" y="733425"/>
            <a:ext cx="6022975" cy="6124575"/>
          </a:xfrm>
          <a:prstGeom prst="rect">
            <a:avLst/>
          </a:prstGeom>
          <a:noFill/>
          <a:ln w="9525">
            <a:noFill/>
            <a:miter lim="800000"/>
            <a:headEnd/>
            <a:tailEnd/>
          </a:ln>
        </p:spPr>
      </p:pic>
    </p:spTree>
  </p:cSld>
  <p:clrMapOvr>
    <a:masterClrMapping/>
  </p:clrMapOvr>
  <p:transition spd="slow">
    <p:zoom dir="in"/>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p:cNvSpPr>
            <a:spLocks noChangeArrowheads="1"/>
          </p:cNvSpPr>
          <p:nvPr/>
        </p:nvSpPr>
        <p:spPr bwMode="auto">
          <a:xfrm>
            <a:off x="0" y="0"/>
            <a:ext cx="9144000" cy="1077913"/>
          </a:xfrm>
          <a:prstGeom prst="rect">
            <a:avLst/>
          </a:prstGeom>
          <a:noFill/>
          <a:ln w="9525">
            <a:noFill/>
            <a:miter lim="800000"/>
            <a:headEnd/>
            <a:tailEnd/>
          </a:ln>
        </p:spPr>
        <p:txBody>
          <a:bodyPr>
            <a:spAutoFit/>
          </a:bodyPr>
          <a:lstStyle/>
          <a:p>
            <a:pPr algn="ctr"/>
            <a:r>
              <a:rPr lang="fr-FR" sz="3200">
                <a:latin typeface="Lucida Calligraphy" pitchFamily="66" charset="0"/>
              </a:rPr>
              <a:t>Que aprendieron a contentarse y ser felices con lo que tenían</a:t>
            </a:r>
          </a:p>
        </p:txBody>
      </p:sp>
      <p:pic>
        <p:nvPicPr>
          <p:cNvPr id="35843" name="Image 3" descr="diaporama,1622-2-Les-cochonailles,30-mars-1964.jpg"/>
          <p:cNvPicPr>
            <a:picLocks noChangeAspect="1"/>
          </p:cNvPicPr>
          <p:nvPr/>
        </p:nvPicPr>
        <p:blipFill>
          <a:blip r:embed="rId2"/>
          <a:srcRect/>
          <a:stretch>
            <a:fillRect/>
          </a:stretch>
        </p:blipFill>
        <p:spPr bwMode="auto">
          <a:xfrm>
            <a:off x="1857375" y="1071563"/>
            <a:ext cx="5786438" cy="5786437"/>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4" descr="4774da02.jpg"/>
          <p:cNvPicPr>
            <a:picLocks noChangeAspect="1"/>
          </p:cNvPicPr>
          <p:nvPr/>
        </p:nvPicPr>
        <p:blipFill>
          <a:blip r:embed="rId3"/>
          <a:srcRect/>
          <a:stretch>
            <a:fillRect/>
          </a:stretch>
        </p:blipFill>
        <p:spPr bwMode="auto">
          <a:xfrm>
            <a:off x="5283200" y="0"/>
            <a:ext cx="3860800" cy="2643188"/>
          </a:xfrm>
          <a:prstGeom prst="rect">
            <a:avLst/>
          </a:prstGeom>
          <a:noFill/>
          <a:ln w="9525">
            <a:noFill/>
            <a:miter lim="800000"/>
            <a:headEnd/>
            <a:tailEnd/>
          </a:ln>
        </p:spPr>
      </p:pic>
      <p:pic>
        <p:nvPicPr>
          <p:cNvPr id="36867" name="Image 5" descr="gaminbaguette.jpg"/>
          <p:cNvPicPr>
            <a:picLocks noChangeAspect="1"/>
          </p:cNvPicPr>
          <p:nvPr/>
        </p:nvPicPr>
        <p:blipFill>
          <a:blip r:embed="rId4"/>
          <a:srcRect/>
          <a:stretch>
            <a:fillRect/>
          </a:stretch>
        </p:blipFill>
        <p:spPr bwMode="auto">
          <a:xfrm>
            <a:off x="3000375" y="0"/>
            <a:ext cx="2143125" cy="2924175"/>
          </a:xfrm>
          <a:prstGeom prst="rect">
            <a:avLst/>
          </a:prstGeom>
          <a:noFill/>
          <a:ln w="9525">
            <a:noFill/>
            <a:miter lim="800000"/>
            <a:headEnd/>
            <a:tailEnd/>
          </a:ln>
        </p:spPr>
      </p:pic>
      <p:pic>
        <p:nvPicPr>
          <p:cNvPr id="36868" name="Image 6" descr="img_Rue-Marcellin-Berthelot--Choisy-le-Roi--1945_Robert-DOISNEAU_ref~ARE291_mode~zoom.jpg"/>
          <p:cNvPicPr>
            <a:picLocks noChangeAspect="1"/>
          </p:cNvPicPr>
          <p:nvPr/>
        </p:nvPicPr>
        <p:blipFill>
          <a:blip r:embed="rId5"/>
          <a:srcRect/>
          <a:stretch>
            <a:fillRect/>
          </a:stretch>
        </p:blipFill>
        <p:spPr bwMode="auto">
          <a:xfrm>
            <a:off x="0" y="0"/>
            <a:ext cx="2857500" cy="2857500"/>
          </a:xfrm>
          <a:prstGeom prst="rect">
            <a:avLst/>
          </a:prstGeom>
          <a:noFill/>
          <a:ln w="9525">
            <a:noFill/>
            <a:miter lim="800000"/>
            <a:headEnd/>
            <a:tailEnd/>
          </a:ln>
        </p:spPr>
      </p:pic>
      <p:pic>
        <p:nvPicPr>
          <p:cNvPr id="36869" name="Image 7" descr="1384582476.jpg"/>
          <p:cNvPicPr>
            <a:picLocks noChangeAspect="1"/>
          </p:cNvPicPr>
          <p:nvPr/>
        </p:nvPicPr>
        <p:blipFill>
          <a:blip r:embed="rId6"/>
          <a:srcRect/>
          <a:stretch>
            <a:fillRect/>
          </a:stretch>
        </p:blipFill>
        <p:spPr bwMode="auto">
          <a:xfrm>
            <a:off x="2786063" y="4071938"/>
            <a:ext cx="3494087" cy="2786062"/>
          </a:xfrm>
          <a:prstGeom prst="rect">
            <a:avLst/>
          </a:prstGeom>
          <a:noFill/>
          <a:ln w="9525">
            <a:noFill/>
            <a:miter lim="800000"/>
            <a:headEnd/>
            <a:tailEnd/>
          </a:ln>
        </p:spPr>
      </p:pic>
      <p:pic>
        <p:nvPicPr>
          <p:cNvPr id="36870" name="Image 8" descr="imagesCADTDZL8.jpg"/>
          <p:cNvPicPr>
            <a:picLocks noChangeAspect="1"/>
          </p:cNvPicPr>
          <p:nvPr/>
        </p:nvPicPr>
        <p:blipFill>
          <a:blip r:embed="rId7"/>
          <a:srcRect/>
          <a:stretch>
            <a:fillRect/>
          </a:stretch>
        </p:blipFill>
        <p:spPr bwMode="auto">
          <a:xfrm>
            <a:off x="0" y="2922588"/>
            <a:ext cx="2643188" cy="3935412"/>
          </a:xfrm>
          <a:prstGeom prst="rect">
            <a:avLst/>
          </a:prstGeom>
          <a:noFill/>
          <a:ln w="9525">
            <a:noFill/>
            <a:miter lim="800000"/>
            <a:headEnd/>
            <a:tailEnd/>
          </a:ln>
        </p:spPr>
      </p:pic>
      <p:pic>
        <p:nvPicPr>
          <p:cNvPr id="36871" name="Image 8" descr="7006e1a3.png"/>
          <p:cNvPicPr>
            <a:picLocks noChangeAspect="1"/>
          </p:cNvPicPr>
          <p:nvPr/>
        </p:nvPicPr>
        <p:blipFill>
          <a:blip r:embed="rId8"/>
          <a:srcRect/>
          <a:stretch>
            <a:fillRect/>
          </a:stretch>
        </p:blipFill>
        <p:spPr bwMode="auto">
          <a:xfrm>
            <a:off x="2714625" y="1571625"/>
            <a:ext cx="3286125" cy="3286125"/>
          </a:xfrm>
          <a:prstGeom prst="rect">
            <a:avLst/>
          </a:prstGeom>
          <a:noFill/>
          <a:ln w="9525">
            <a:noFill/>
            <a:miter lim="800000"/>
            <a:headEnd/>
            <a:tailEnd/>
          </a:ln>
        </p:spPr>
      </p:pic>
      <p:pic>
        <p:nvPicPr>
          <p:cNvPr id="36872" name="Image 9" descr="1421069d.jpg"/>
          <p:cNvPicPr>
            <a:picLocks noChangeAspect="1"/>
          </p:cNvPicPr>
          <p:nvPr/>
        </p:nvPicPr>
        <p:blipFill>
          <a:blip r:embed="rId9"/>
          <a:srcRect/>
          <a:stretch>
            <a:fillRect/>
          </a:stretch>
        </p:blipFill>
        <p:spPr bwMode="auto">
          <a:xfrm>
            <a:off x="6357938" y="3163888"/>
            <a:ext cx="2786062" cy="3694112"/>
          </a:xfrm>
          <a:prstGeom prst="rect">
            <a:avLst/>
          </a:prstGeom>
          <a:noFill/>
          <a:ln w="9525">
            <a:noFill/>
            <a:miter lim="800000"/>
            <a:headEnd/>
            <a:tailEnd/>
          </a:ln>
        </p:spPr>
      </p:pic>
    </p:spTree>
  </p:cSld>
  <p:clrMapOvr>
    <a:masterClrMapping/>
  </p:clrMapOvr>
  <p:transition spd="slow">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ZoneTexte 1"/>
          <p:cNvSpPr txBox="1">
            <a:spLocks noChangeArrowheads="1"/>
          </p:cNvSpPr>
          <p:nvPr/>
        </p:nvSpPr>
        <p:spPr bwMode="auto">
          <a:xfrm>
            <a:off x="0" y="0"/>
            <a:ext cx="9144000" cy="1384300"/>
          </a:xfrm>
          <a:prstGeom prst="rect">
            <a:avLst/>
          </a:prstGeom>
          <a:noFill/>
          <a:ln w="9525">
            <a:noFill/>
            <a:miter lim="800000"/>
            <a:headEnd/>
            <a:tailEnd/>
          </a:ln>
        </p:spPr>
        <p:txBody>
          <a:bodyPr>
            <a:spAutoFit/>
          </a:bodyPr>
          <a:lstStyle/>
          <a:p>
            <a:pPr algn="ctr"/>
            <a:r>
              <a:rPr lang="fr-FR" sz="2800">
                <a:latin typeface="Lucida Calligraphy" pitchFamily="66" charset="0"/>
              </a:rPr>
              <a:t>Textos tomados de la diapositiva: </a:t>
            </a:r>
          </a:p>
          <a:p>
            <a:pPr algn="ctr"/>
            <a:r>
              <a:rPr lang="fr-FR" sz="2800">
                <a:latin typeface="Lucida Calligraphy" pitchFamily="66" charset="0"/>
              </a:rPr>
              <a:t>« Vida de 1935 a 1960 a través de fotos de la Isla de Bréhat »</a:t>
            </a:r>
          </a:p>
        </p:txBody>
      </p:sp>
      <p:sp>
        <p:nvSpPr>
          <p:cNvPr id="37891" name="ZoneTexte 2"/>
          <p:cNvSpPr txBox="1">
            <a:spLocks noChangeArrowheads="1"/>
          </p:cNvSpPr>
          <p:nvPr/>
        </p:nvSpPr>
        <p:spPr bwMode="auto">
          <a:xfrm>
            <a:off x="0" y="6334125"/>
            <a:ext cx="9144000" cy="523875"/>
          </a:xfrm>
          <a:prstGeom prst="rect">
            <a:avLst/>
          </a:prstGeom>
          <a:noFill/>
          <a:ln w="9525">
            <a:noFill/>
            <a:miter lim="800000"/>
            <a:headEnd/>
            <a:tailEnd/>
          </a:ln>
        </p:spPr>
        <p:txBody>
          <a:bodyPr>
            <a:spAutoFit/>
          </a:bodyPr>
          <a:lstStyle/>
          <a:p>
            <a:pPr algn="ctr"/>
            <a:r>
              <a:rPr lang="fr-FR" sz="2800">
                <a:latin typeface="Lucida Calligraphy" pitchFamily="66" charset="0"/>
              </a:rPr>
              <a:t>Fotos tomadas de Internet</a:t>
            </a:r>
          </a:p>
        </p:txBody>
      </p:sp>
      <p:pic>
        <p:nvPicPr>
          <p:cNvPr id="37892" name="Image 4" descr="41d.jpg"/>
          <p:cNvPicPr>
            <a:picLocks noChangeAspect="1"/>
          </p:cNvPicPr>
          <p:nvPr/>
        </p:nvPicPr>
        <p:blipFill>
          <a:blip r:embed="rId2"/>
          <a:srcRect/>
          <a:stretch>
            <a:fillRect/>
          </a:stretch>
        </p:blipFill>
        <p:spPr bwMode="auto">
          <a:xfrm>
            <a:off x="2214563" y="1357313"/>
            <a:ext cx="4448175" cy="4819650"/>
          </a:xfrm>
          <a:prstGeom prst="rect">
            <a:avLst/>
          </a:prstGeom>
          <a:noFill/>
          <a:ln w="9525">
            <a:noFill/>
            <a:miter lim="800000"/>
            <a:headEnd/>
            <a:tailEnd/>
          </a:ln>
        </p:spPr>
      </p:pic>
      <p:pic>
        <p:nvPicPr>
          <p:cNvPr id="37893" name="Image 5" descr="b0ad3257.png"/>
          <p:cNvPicPr>
            <a:picLocks noChangeAspect="1"/>
          </p:cNvPicPr>
          <p:nvPr/>
        </p:nvPicPr>
        <p:blipFill>
          <a:blip r:embed="rId3"/>
          <a:srcRect/>
          <a:stretch>
            <a:fillRect/>
          </a:stretch>
        </p:blipFill>
        <p:spPr bwMode="auto">
          <a:xfrm>
            <a:off x="7000875" y="5000625"/>
            <a:ext cx="1857375" cy="1857375"/>
          </a:xfrm>
          <a:prstGeom prst="rect">
            <a:avLst/>
          </a:prstGeom>
          <a:noFill/>
          <a:ln w="9525">
            <a:noFill/>
            <a:miter lim="800000"/>
            <a:headEnd/>
            <a:tailEnd/>
          </a:ln>
        </p:spPr>
      </p:pic>
      <p:pic>
        <p:nvPicPr>
          <p:cNvPr id="37894" name="Image 7" descr="Papillon-Bleu124429583854_art.png"/>
          <p:cNvPicPr>
            <a:picLocks noChangeAspect="1"/>
          </p:cNvPicPr>
          <p:nvPr/>
        </p:nvPicPr>
        <p:blipFill>
          <a:blip r:embed="rId4"/>
          <a:srcRect/>
          <a:stretch>
            <a:fillRect/>
          </a:stretch>
        </p:blipFill>
        <p:spPr bwMode="auto">
          <a:xfrm>
            <a:off x="0" y="5000625"/>
            <a:ext cx="2081213" cy="1857375"/>
          </a:xfrm>
          <a:prstGeom prst="rect">
            <a:avLst/>
          </a:prstGeom>
          <a:noFill/>
          <a:ln w="9525">
            <a:noFill/>
            <a:miter lim="800000"/>
            <a:headEnd/>
            <a:tailEnd/>
          </a:ln>
        </p:spPr>
      </p:pic>
      <p:pic>
        <p:nvPicPr>
          <p:cNvPr id="8" name="Image 7" descr="By2.gif"/>
          <p:cNvPicPr>
            <a:picLocks noChangeAspect="1"/>
          </p:cNvPicPr>
          <p:nvPr/>
        </p:nvPicPr>
        <p:blipFill>
          <a:blip r:embed="rId5"/>
          <a:srcRect/>
          <a:stretch>
            <a:fillRect/>
          </a:stretch>
        </p:blipFill>
        <p:spPr bwMode="auto">
          <a:xfrm>
            <a:off x="8613775" y="5949950"/>
            <a:ext cx="566738" cy="331788"/>
          </a:xfrm>
          <a:prstGeom prst="rect">
            <a:avLst/>
          </a:prstGeom>
          <a:noFill/>
          <a:ln w="9525">
            <a:noFill/>
            <a:miter lim="800000"/>
            <a:headEnd/>
            <a:tailEnd/>
          </a:ln>
        </p:spPr>
      </p:pic>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ppt_x"/>
                                          </p:val>
                                        </p:tav>
                                        <p:tav tm="100000">
                                          <p:val>
                                            <p:strVal val="#ppt_x"/>
                                          </p:val>
                                        </p:tav>
                                      </p:tavLst>
                                    </p:anim>
                                    <p:anim calcmode="lin" valueType="num">
                                      <p:cBhvr additive="base">
                                        <p:cTn id="8"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799"/>
            <a:ext cx="9144000" cy="5029201"/>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1"/>
            <a:ext cx="4876800" cy="1562100"/>
          </a:xfrm>
          <a:prstGeom prst="rect">
            <a:avLst/>
          </a:prstGeom>
          <a:noFill/>
        </p:spPr>
      </p:pic>
      <p:sp>
        <p:nvSpPr>
          <p:cNvPr id="4104" name="Text Box 8"/>
          <p:cNvSpPr txBox="1">
            <a:spLocks noChangeArrowheads="1"/>
          </p:cNvSpPr>
          <p:nvPr/>
        </p:nvSpPr>
        <p:spPr bwMode="auto">
          <a:xfrm>
            <a:off x="0" y="1905001"/>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1"/>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1"/>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nacidos entre 1935-196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nacidos entre 1935-1960</Template>
  <TotalTime>0</TotalTime>
  <Words>912</Words>
  <Application>Microsoft Office PowerPoint</Application>
  <PresentationFormat>Presentación en pantalla (4:3)</PresentationFormat>
  <Paragraphs>114</Paragraphs>
  <Slides>37</Slides>
  <Notes>21</Notes>
  <HiddenSlides>0</HiddenSlides>
  <MMClips>0</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nacidos entre 1935-1960</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description>Sono le 07/09/2012/BMT : C.Dumont : une chanson</dc:description>
  <cp:lastModifiedBy/>
  <cp:revision>1</cp:revision>
  <dcterms:created xsi:type="dcterms:W3CDTF">2016-07-16T17:34:33Z</dcterms:created>
  <dcterms:modified xsi:type="dcterms:W3CDTF">2016-07-16T17:35:36Z</dcterms:modified>
  <cp:category>Nostalgie</cp:category>
</cp:coreProperties>
</file>